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6" r:id="rId3"/>
    <p:sldId id="290" r:id="rId4"/>
    <p:sldId id="291" r:id="rId5"/>
    <p:sldId id="292" r:id="rId6"/>
    <p:sldId id="281" r:id="rId7"/>
    <p:sldId id="293" r:id="rId8"/>
    <p:sldId id="294" r:id="rId9"/>
    <p:sldId id="296" r:id="rId10"/>
    <p:sldId id="301" r:id="rId11"/>
    <p:sldId id="298" r:id="rId12"/>
    <p:sldId id="297" r:id="rId13"/>
    <p:sldId id="302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1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3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3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3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zh-TW" sz="4200" dirty="0"/>
              <a:t>Chapter12. Separate Compilation and Namespaces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Reviewed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Encapsulation principle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how class is used by programmer from details of class’s implementation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“Complete” separation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Change to implementation </a:t>
            </a:r>
            <a:r>
              <a:rPr lang="en-US" altLang="zh-TW" sz="2000" dirty="0">
                <a:sym typeface="Wingdings" pitchFamily="2" charset="2"/>
              </a:rPr>
              <a:t> NO impact on any other programs</a:t>
            </a:r>
          </a:p>
          <a:p>
            <a:pPr lvl="1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Basic OOP Principle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Rules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Rules to ensure separation 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All member variables should be private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Basic class operations should be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Public member functions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Friend or ordinary functions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Overloaded operators</a:t>
            </a:r>
          </a:p>
          <a:p>
            <a:pPr lvl="2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Group class definitions and prototypes together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Called “interface” for class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Make class implementation unavailable to users of class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7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CAECE8B-5D3C-40D4-AE35-3F4083BC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88" y="2432167"/>
            <a:ext cx="8983489" cy="42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8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Namespaces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Namespace defined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 collection of name de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finitions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efinitions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Variable declarations</a:t>
            </a:r>
          </a:p>
          <a:p>
            <a:pPr lvl="2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Programs use many classes,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Commonly have same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Namespaces deal with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be “on” or ”off”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names might conflict</a:t>
            </a:r>
            <a:r>
              <a:rPr lang="en-US" altLang="zh-TW" sz="2000" dirty="0">
                <a:sym typeface="Wingdings" pitchFamily="2" charset="2"/>
              </a:rPr>
              <a:t> turn off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2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Using Directive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namespace std;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Makes all definitions in std namespace available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Why might you NOT want this 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make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have non-standard meaning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Perhaps a need to redefine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cin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redefine any others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Creating a Namespace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4013ABB-0801-45D2-B56E-34300957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61"/>
          <a:stretch/>
        </p:blipFill>
        <p:spPr>
          <a:xfrm>
            <a:off x="5109832" y="2998899"/>
            <a:ext cx="3442455" cy="191206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740B43-5FF4-40E7-B057-1C460D62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145" y="5082216"/>
            <a:ext cx="4099336" cy="87571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604614B-A045-48BA-945B-2CE1B448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1" r="261" b="44196"/>
          <a:stretch/>
        </p:blipFill>
        <p:spPr>
          <a:xfrm>
            <a:off x="1634065" y="2998899"/>
            <a:ext cx="3442455" cy="24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Class, Pointers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The this pointer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Destructors, copy constructors</a:t>
            </a: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Separate Compilation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Encapsulation reviewed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Header and implementation files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Namespaces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Using directives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Creating a Namespace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The this Pointer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definitions might need to refer to calling object</a:t>
            </a: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Using predefined this pointer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</a:rPr>
              <a:t>Automatically points to calling object: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</a:rPr>
              <a:t>class Simple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</a:rPr>
              <a:t>{	public :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</a:rPr>
              <a:t>		void </a:t>
            </a:r>
            <a:r>
              <a:rPr lang="en-US" altLang="zh-TW" sz="1600" dirty="0" err="1">
                <a:solidFill>
                  <a:srgbClr val="000000"/>
                </a:solidFill>
              </a:rPr>
              <a:t>showStuff</a:t>
            </a:r>
            <a:r>
              <a:rPr lang="en-US" altLang="zh-TW" sz="1600" dirty="0">
                <a:solidFill>
                  <a:srgbClr val="000000"/>
                </a:solidFill>
              </a:rPr>
              <a:t>() const;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</a:rPr>
              <a:t>	private :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</a:rPr>
              <a:t>		int stuff;			};</a:t>
            </a:r>
            <a:endParaRPr lang="en-US" altLang="zh-TW" sz="16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Two ways for member functions to access: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&lt;&lt; stuff;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&lt;&lt; this -&gt;</a:t>
            </a:r>
            <a:r>
              <a:rPr lang="zh-TW" altLang="en-US" sz="20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stuff; </a:t>
            </a:r>
          </a:p>
          <a:p>
            <a:pPr lvl="2"/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 Need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Dynamically-allocated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Do not go away until “deleted”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If pointers are only private member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They dynamically allocate “real”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 constructor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Must have means to “deallocate” when object is destroyed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Answer: Destructor!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Opposite of constructor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object is 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out-of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-scope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version only removes ordinary variables, not dynamic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variables</a:t>
            </a:r>
          </a:p>
          <a:p>
            <a:pPr lvl="1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Defined like constructor, just add ~</a:t>
            </a:r>
          </a:p>
          <a:p>
            <a:pPr lvl="1">
              <a:defRPr/>
            </a:pP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~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	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{	// perform delete clean-up duties	}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Shallow and Deep Copies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Shallow copy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Assignment copies only member variable contents over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assignment and copy constructors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Deep copy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Pointers, dynamic memory involved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dereference pointer variables to “get to” data for copying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Write your own assignment overload and copy constructor in this case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Copy Constructors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dirty="0">
                <a:solidFill>
                  <a:srgbClr val="000000"/>
                </a:solidFill>
                <a:latin typeface="Calibri"/>
                <a:ea typeface="微軟正黑體"/>
              </a:rPr>
              <a:t>Class object declared and initialized to other object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en-US" altLang="zh-TW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When function returns class type object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dirty="0">
                <a:solidFill>
                  <a:srgbClr val="000000"/>
                </a:solidFill>
                <a:latin typeface="Calibri"/>
                <a:ea typeface="微軟正黑體"/>
              </a:rPr>
              <a:t>When argument of class type is “plugged in” as actual argument to call-by-value parameter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Require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 “temporary copy” of object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000000"/>
                </a:solidFill>
                <a:latin typeface="Calibri"/>
                <a:ea typeface="微軟正黑體"/>
              </a:rPr>
              <a:t>Copy constructor creates it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copy constructor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000000"/>
                </a:solidFill>
                <a:latin typeface="Calibri"/>
                <a:ea typeface="微軟正黑體"/>
              </a:rPr>
              <a:t>Like default “ = ”, performs member-wise copy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Pointers </a:t>
            </a:r>
            <a:r>
              <a:rPr lang="en-US" altLang="zh-TW" sz="2400" dirty="0">
                <a:sym typeface="Wingdings" pitchFamily="2" charset="2"/>
              </a:rPr>
              <a:t> write own copy constructors !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Program Parts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Kept in separate files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Compiled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Linked together before program runs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definitions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from “using” programs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Bu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ild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library of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Re-used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by many different programs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Just like predefined libraries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Separation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independence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class definition / specification	( interface )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Separate class implementation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 in two fi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les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If implementation changes </a:t>
            </a:r>
            <a:r>
              <a:rPr lang="en-US" altLang="zh-TW" sz="2400" dirty="0">
                <a:sym typeface="Wingdings" pitchFamily="2" charset="2"/>
              </a:rPr>
              <a:t> only that file need be changed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Class specification need not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“User” programs need not change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2021/5/27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589</Words>
  <Application>Microsoft Office PowerPoint</Application>
  <PresentationFormat>寬螢幕</PresentationFormat>
  <Paragraphs>157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The this Pointer</vt:lpstr>
      <vt:lpstr>Destructor Need</vt:lpstr>
      <vt:lpstr>Destructors</vt:lpstr>
      <vt:lpstr>Shallow and Deep Copies</vt:lpstr>
      <vt:lpstr>Copy Constructors</vt:lpstr>
      <vt:lpstr>Separate Compilation</vt:lpstr>
      <vt:lpstr>Class Separation</vt:lpstr>
      <vt:lpstr>Encapsulation Reviewed </vt:lpstr>
      <vt:lpstr>Encapsulation Rules</vt:lpstr>
      <vt:lpstr>Separate Compilation</vt:lpstr>
      <vt:lpstr>Namespaces</vt:lpstr>
      <vt:lpstr>Using Directive</vt:lpstr>
      <vt:lpstr>Creating a Namespace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tublizzard</cp:lastModifiedBy>
  <cp:revision>76</cp:revision>
  <dcterms:created xsi:type="dcterms:W3CDTF">2019-03-22T17:18:14Z</dcterms:created>
  <dcterms:modified xsi:type="dcterms:W3CDTF">2021-05-25T20:03:10Z</dcterms:modified>
</cp:coreProperties>
</file>