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5" r:id="rId3"/>
    <p:sldId id="269" r:id="rId4"/>
    <p:sldId id="271" r:id="rId5"/>
    <p:sldId id="270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5214" autoAdjust="0"/>
  </p:normalViewPr>
  <p:slideViewPr>
    <p:cSldViewPr snapToGrid="0">
      <p:cViewPr varScale="1">
        <p:scale>
          <a:sx n="114" d="100"/>
          <a:sy n="114" d="100"/>
        </p:scale>
        <p:origin x="98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12-1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：字串陣列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E2F533F-9476-48FE-B6E1-C97A94EDE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請設計一支程式，可輸入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(add)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或刪除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(delete)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姓名，並且姓名編號會隨著增減而有所變動。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初始字串陣列內容為附圖的五個姓名。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當找不到欲刪除的姓名時，必須在畫面印出 </a:t>
            </a:r>
            <a:r>
              <a:rPr lang="en-US" altLang="zh-TW" sz="1600" dirty="0">
                <a:solidFill>
                  <a:schemeClr val="tx1"/>
                </a:solidFill>
                <a:ea typeface="微軟正黑體" panose="020B0604030504040204" pitchFamily="34" charset="-120"/>
              </a:rPr>
              <a:t>”The name isn’t on the list”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，並且重新選擇輸入或刪除姓名。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EDDB11B-C202-481D-931C-7520CCFB24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1" b="-1"/>
          <a:stretch/>
        </p:blipFill>
        <p:spPr>
          <a:xfrm>
            <a:off x="7652997" y="4144777"/>
            <a:ext cx="2484335" cy="18326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967BEE9-53B2-429D-A387-5CF64CDDE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317"/>
          <a:stretch/>
        </p:blipFill>
        <p:spPr>
          <a:xfrm>
            <a:off x="1714213" y="3866582"/>
            <a:ext cx="2659610" cy="238907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AAF6E74-B239-4083-9075-46C4515279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17"/>
          <a:stretch/>
        </p:blipFill>
        <p:spPr>
          <a:xfrm>
            <a:off x="4580344" y="3857414"/>
            <a:ext cx="2659610" cy="238907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E596900-712D-4036-A31A-B071EE573704}"/>
              </a:ext>
            </a:extLst>
          </p:cNvPr>
          <p:cNvSpPr/>
          <p:nvPr/>
        </p:nvSpPr>
        <p:spPr>
          <a:xfrm>
            <a:off x="1714213" y="3866582"/>
            <a:ext cx="1028930" cy="832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13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12-2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：矩陣運算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請實作出一個名為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TwoD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，並有以下規範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 constructor :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TwoD()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Parameterized constructor :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TwoD(int Row, int Col)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二維動態陣列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宣告，可依輸入的行列數目，決定陣列大小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必須包含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destructor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~TwoD()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可進行矩陣相加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(operator overloading :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可進行矩陣複製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(operator overloading :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E.g.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TwoD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matrix1(2,3);	// 2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行矩陣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B88AE78-2758-4E6F-B1C1-08ED58D1A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4"/>
          <a:stretch/>
        </p:blipFill>
        <p:spPr>
          <a:xfrm>
            <a:off x="8530692" y="1737359"/>
            <a:ext cx="3141293" cy="232502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ECB31A9-6C38-4001-A404-DDB5B977C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780" y="4080703"/>
            <a:ext cx="3145205" cy="232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4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12-3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：矩陣運算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E2F533F-9476-48FE-B6E1-C97A94EDE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承接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12-2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，把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的宣告與定義部分放入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namespace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。並且使用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separate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compilation</a:t>
            </a:r>
            <a:r>
              <a:rPr lang="zh-TW" altLang="en-US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來完成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編譯。</a:t>
            </a:r>
          </a:p>
          <a:p>
            <a:pPr marL="0" indent="0">
              <a:buNone/>
            </a:pP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ED2368-5864-4A07-84E7-8F4071F60439}"/>
              </a:ext>
            </a:extLst>
          </p:cNvPr>
          <p:cNvSpPr/>
          <p:nvPr/>
        </p:nvSpPr>
        <p:spPr>
          <a:xfrm>
            <a:off x="1699260" y="3066563"/>
            <a:ext cx="2572871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TwoD</a:t>
            </a:r>
            <a:r>
              <a:rPr lang="en-US" altLang="zh-CN" dirty="0"/>
              <a:t>.h : </a:t>
            </a:r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dirty="0"/>
              <a:t>namespace TD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class </a:t>
            </a:r>
            <a:r>
              <a:rPr lang="en-US" altLang="zh-TW" sz="1600" dirty="0"/>
              <a:t>TwoD</a:t>
            </a:r>
            <a:endParaRPr lang="en-US" altLang="zh-CN" sz="1600" dirty="0"/>
          </a:p>
          <a:p>
            <a:pPr marL="201168" lvl="1" indent="0">
              <a:buNone/>
            </a:pPr>
            <a:r>
              <a:rPr lang="en-US" altLang="zh-CN" sz="1600" dirty="0"/>
              <a:t>  	{</a:t>
            </a:r>
          </a:p>
          <a:p>
            <a:pPr marL="201168" lvl="1" indent="0">
              <a:buNone/>
            </a:pPr>
            <a:r>
              <a:rPr lang="en-US" altLang="zh-CN" sz="1600" dirty="0"/>
              <a:t>		………</a:t>
            </a:r>
          </a:p>
          <a:p>
            <a:pPr marL="201168" lvl="1" indent="0">
              <a:buNone/>
            </a:pPr>
            <a:r>
              <a:rPr lang="en-US" altLang="zh-CN" sz="1600" dirty="0"/>
              <a:t>	};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dirty="0"/>
              <a:t>……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526165-CF6C-4E95-B42C-399879CE479E}"/>
              </a:ext>
            </a:extLst>
          </p:cNvPr>
          <p:cNvSpPr/>
          <p:nvPr/>
        </p:nvSpPr>
        <p:spPr>
          <a:xfrm>
            <a:off x="4809564" y="3066563"/>
            <a:ext cx="257287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TwoD.cpp : </a:t>
            </a:r>
            <a:endParaRPr lang="en-US" altLang="zh-CN" sz="1600" dirty="0"/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b="1" i="1" dirty="0"/>
              <a:t>Implementations of all members of class TwoD</a:t>
            </a:r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dirty="0"/>
              <a:t>……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10DA20-0DE6-4A52-BFAA-36CE34C58E36}"/>
              </a:ext>
            </a:extLst>
          </p:cNvPr>
          <p:cNvSpPr/>
          <p:nvPr/>
        </p:nvSpPr>
        <p:spPr>
          <a:xfrm>
            <a:off x="7919869" y="3069529"/>
            <a:ext cx="25728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main.cpp :</a:t>
            </a:r>
          </a:p>
          <a:p>
            <a:r>
              <a:rPr lang="en-US" altLang="zh-CN" dirty="0"/>
              <a:t>…… </a:t>
            </a:r>
            <a:endParaRPr lang="en-US" altLang="zh-CN" sz="1600" dirty="0"/>
          </a:p>
          <a:p>
            <a:r>
              <a:rPr lang="en-US" altLang="zh-CN" sz="1600" dirty="0"/>
              <a:t>int main()</a:t>
            </a:r>
          </a:p>
          <a:p>
            <a:r>
              <a:rPr lang="en-US" altLang="zh-CN" sz="1600" dirty="0"/>
              <a:t>{</a:t>
            </a:r>
          </a:p>
          <a:p>
            <a:endParaRPr lang="en-US" altLang="zh-CN" sz="1600" dirty="0"/>
          </a:p>
          <a:p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99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12-4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namespace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請設計一個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程式，使用自訂的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namespace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來完成註冊帳號密碼的功能，需使用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separate</a:t>
            </a:r>
          </a:p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compilation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來完成該練習題。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一共需準備四個功能，每次輸入均會檢查輸入的帳號密碼長度是否大於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，否則要求重新輸入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inputusername() : 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讀入使用者輸入的帳號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inputpassword() : 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讀入使用者輸入的密碼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getusername() : 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取出使用者帳號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getpassword() : 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取出使用者密碼</a:t>
            </a:r>
            <a:endParaRPr lang="en-US" altLang="zh-CN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4DE80EFB-3B5A-42C9-BDCE-01FACADCE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335"/>
          <a:stretch/>
        </p:blipFill>
        <p:spPr>
          <a:xfrm>
            <a:off x="5038643" y="4539229"/>
            <a:ext cx="3479622" cy="1162821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8B7C7BFA-9E78-4504-9CD5-17C77D8C9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60" b="-1"/>
          <a:stretch/>
        </p:blipFill>
        <p:spPr>
          <a:xfrm>
            <a:off x="8616876" y="3953978"/>
            <a:ext cx="3479622" cy="233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7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12-4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namespace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練習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4AAE41-8B48-4BFA-9E51-05CAEED622F1}"/>
              </a:ext>
            </a:extLst>
          </p:cNvPr>
          <p:cNvSpPr/>
          <p:nvPr/>
        </p:nvSpPr>
        <p:spPr>
          <a:xfrm>
            <a:off x="1592577" y="2505670"/>
            <a:ext cx="2572871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newuser.h : </a:t>
            </a:r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dirty="0"/>
              <a:t>namespace newuser</a:t>
            </a:r>
          </a:p>
          <a:p>
            <a:r>
              <a:rPr lang="en-US" altLang="zh-CN" sz="1600" dirty="0"/>
              <a:t>{</a:t>
            </a:r>
          </a:p>
          <a:p>
            <a:pPr marL="201168" lvl="1" indent="0">
              <a:buNone/>
            </a:pPr>
            <a:r>
              <a:rPr lang="en-US" altLang="zh-CN" sz="1600" dirty="0"/>
              <a:t>  	void inputusername();</a:t>
            </a:r>
          </a:p>
          <a:p>
            <a:pPr marL="201168" lvl="1" indent="0">
              <a:buNone/>
            </a:pPr>
            <a:r>
              <a:rPr lang="en-US" altLang="zh-CN" sz="1600" dirty="0"/>
              <a:t>   	void inputpassword();</a:t>
            </a:r>
          </a:p>
          <a:p>
            <a:pPr marL="201168" lvl="1" indent="0">
              <a:buNone/>
            </a:pPr>
            <a:r>
              <a:rPr lang="en-US" altLang="zh-CN" sz="1600" dirty="0"/>
              <a:t>   	string getusername(); </a:t>
            </a:r>
          </a:p>
          <a:p>
            <a:pPr marL="201168" lvl="1" indent="0">
              <a:buNone/>
            </a:pPr>
            <a:r>
              <a:rPr lang="en-US" altLang="zh-CN" sz="1600" dirty="0"/>
              <a:t>   	string getpassword(); 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dirty="0"/>
              <a:t>……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5C0AF7-16C7-4ED7-A981-F60FF6EDF592}"/>
              </a:ext>
            </a:extLst>
          </p:cNvPr>
          <p:cNvSpPr/>
          <p:nvPr/>
        </p:nvSpPr>
        <p:spPr>
          <a:xfrm>
            <a:off x="8026551" y="2505670"/>
            <a:ext cx="2572871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main.cpp : </a:t>
            </a:r>
            <a:endParaRPr lang="en-US" altLang="zh-CN" sz="1600" dirty="0"/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dirty="0"/>
              <a:t>int main()</a:t>
            </a:r>
          </a:p>
          <a:p>
            <a:r>
              <a:rPr lang="en-US" altLang="zh-CN" sz="1600" dirty="0"/>
              <a:t>{</a:t>
            </a:r>
          </a:p>
          <a:p>
            <a:endParaRPr lang="en-US" altLang="zh-CN" sz="1600" dirty="0"/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dirty="0"/>
              <a:t>……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9619FED-1E29-49B4-8345-53B4CDE052F1}"/>
              </a:ext>
            </a:extLst>
          </p:cNvPr>
          <p:cNvSpPr/>
          <p:nvPr/>
        </p:nvSpPr>
        <p:spPr>
          <a:xfrm>
            <a:off x="4809564" y="2505670"/>
            <a:ext cx="257287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newuser.cpp : </a:t>
            </a:r>
            <a:endParaRPr lang="en-US" altLang="zh-CN" sz="1600" dirty="0"/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b="1" i="1" dirty="0"/>
              <a:t>Implementations of functions in newuser</a:t>
            </a:r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40677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7C73AB-523B-46BA-9B3D-1B1850CF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作業繳交注意事項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264CA-34E6-4420-9833-B0ACE854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課堂練習的繳交時間為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上課當日的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13:00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16:10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，請於時間內將作業檔案壓縮後上傳至網路大學，壓縮檔名為學號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ea typeface="微軟正黑體" panose="020B0604030504040204" pitchFamily="34" charset="-120"/>
              </a:rPr>
              <a:t>B0930400XX.zip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，內容包含：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>
                <a:ea typeface="微軟正黑體" panose="020B0604030504040204" pitchFamily="34" charset="-120"/>
              </a:rPr>
              <a:t>cpp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file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(1.cpp, 2.cpp, …)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ea typeface="微軟正黑體" panose="020B0604030504040204" pitchFamily="34" charset="-120"/>
              </a:rPr>
              <a:t>header file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若題目有要求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>
                <a:ea typeface="微軟正黑體" panose="020B0604030504040204" pitchFamily="34" charset="-120"/>
              </a:rPr>
              <a:t>makefile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如果網路大學無法使用，請將檔案寄給兩位助教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兩位都要寄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涂家瑋 </a:t>
            </a:r>
            <a:r>
              <a:rPr lang="en-US" altLang="zh-TW" dirty="0">
                <a:ea typeface="微軟正黑體" panose="020B0604030504040204" pitchFamily="34" charset="-120"/>
              </a:rPr>
              <a:t>m083040096@student.nsysu.edu.tw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蔡文琛 </a:t>
            </a:r>
            <a:r>
              <a:rPr lang="en-US" altLang="zh-TW" dirty="0">
                <a:ea typeface="微軟正黑體" panose="020B0604030504040204" pitchFamily="34" charset="-120"/>
              </a:rPr>
              <a:t>m093040031@student.nsysu.edu.tw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536077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3567</TotalTime>
  <Words>510</Words>
  <Application>Microsoft Office PowerPoint</Application>
  <PresentationFormat>寬螢幕</PresentationFormat>
  <Paragraphs>86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回顧</vt:lpstr>
      <vt:lpstr>C 程式設計實習課練習題</vt:lpstr>
      <vt:lpstr>課堂練習12-1：字串陣列</vt:lpstr>
      <vt:lpstr>課堂練習12-2：矩陣運算</vt:lpstr>
      <vt:lpstr>課堂練習12-3：矩陣運算</vt:lpstr>
      <vt:lpstr>課堂練習12-4：namespace 練習</vt:lpstr>
      <vt:lpstr>課堂練習12-4：namespace 練習</vt:lpstr>
      <vt:lpstr>作業繳交注意事項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J.H. Chang</dc:creator>
  <cp:lastModifiedBy>tublizzard</cp:lastModifiedBy>
  <cp:revision>219</cp:revision>
  <dcterms:created xsi:type="dcterms:W3CDTF">2017-02-23T02:57:53Z</dcterms:created>
  <dcterms:modified xsi:type="dcterms:W3CDTF">2021-05-25T11:18:10Z</dcterms:modified>
</cp:coreProperties>
</file>