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72" r:id="rId4"/>
    <p:sldId id="273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8839B-AFFC-4D72-8116-EF74492023F8}" v="2" dt="2021-06-17T06:21:02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9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093040059" userId="5265b8eb-1425-49e3-95f0-4f074d933920" providerId="ADAL" clId="{F9A8839B-AFFC-4D72-8116-EF74492023F8}"/>
    <pc:docChg chg="undo custSel modSld">
      <pc:chgData name="B093040059" userId="5265b8eb-1425-49e3-95f0-4f074d933920" providerId="ADAL" clId="{F9A8839B-AFFC-4D72-8116-EF74492023F8}" dt="2021-06-23T14:59:57.236" v="14" actId="1076"/>
      <pc:docMkLst>
        <pc:docMk/>
      </pc:docMkLst>
      <pc:sldChg chg="modSp mod">
        <pc:chgData name="B093040059" userId="5265b8eb-1425-49e3-95f0-4f074d933920" providerId="ADAL" clId="{F9A8839B-AFFC-4D72-8116-EF74492023F8}" dt="2021-06-23T13:57:38.362" v="12" actId="1076"/>
        <pc:sldMkLst>
          <pc:docMk/>
          <pc:sldMk cId="474121756" sldId="272"/>
        </pc:sldMkLst>
        <pc:picChg chg="mod">
          <ac:chgData name="B093040059" userId="5265b8eb-1425-49e3-95f0-4f074d933920" providerId="ADAL" clId="{F9A8839B-AFFC-4D72-8116-EF74492023F8}" dt="2021-06-23T13:57:38.362" v="12" actId="1076"/>
          <ac:picMkLst>
            <pc:docMk/>
            <pc:sldMk cId="474121756" sldId="272"/>
            <ac:picMk id="5" creationId="{BE90F19C-C6B0-4E1E-B2F6-ACBBC8E4BA6A}"/>
          </ac:picMkLst>
        </pc:picChg>
      </pc:sldChg>
      <pc:sldChg chg="modSp mod">
        <pc:chgData name="B093040059" userId="5265b8eb-1425-49e3-95f0-4f074d933920" providerId="ADAL" clId="{F9A8839B-AFFC-4D72-8116-EF74492023F8}" dt="2021-06-23T14:59:57.236" v="14" actId="1076"/>
        <pc:sldMkLst>
          <pc:docMk/>
          <pc:sldMk cId="2757063725" sldId="273"/>
        </pc:sldMkLst>
        <pc:picChg chg="mod">
          <ac:chgData name="B093040059" userId="5265b8eb-1425-49e3-95f0-4f074d933920" providerId="ADAL" clId="{F9A8839B-AFFC-4D72-8116-EF74492023F8}" dt="2021-06-23T14:59:57.236" v="14" actId="1076"/>
          <ac:picMkLst>
            <pc:docMk/>
            <pc:sldMk cId="2757063725" sldId="273"/>
            <ac:picMk id="5" creationId="{315C0FED-3B3A-447C-8F02-292061A9452E}"/>
          </ac:picMkLst>
        </pc:picChg>
      </pc:sldChg>
      <pc:sldChg chg="modSp mod">
        <pc:chgData name="B093040059" userId="5265b8eb-1425-49e3-95f0-4f074d933920" providerId="ADAL" clId="{F9A8839B-AFFC-4D72-8116-EF74492023F8}" dt="2021-06-17T06:21:01.769" v="6" actId="21"/>
        <pc:sldMkLst>
          <pc:docMk/>
          <pc:sldMk cId="1389990160" sldId="277"/>
        </pc:sldMkLst>
        <pc:spChg chg="mod">
          <ac:chgData name="B093040059" userId="5265b8eb-1425-49e3-95f0-4f074d933920" providerId="ADAL" clId="{F9A8839B-AFFC-4D72-8116-EF74492023F8}" dt="2021-06-17T06:21:01.769" v="6" actId="21"/>
          <ac:spMkLst>
            <pc:docMk/>
            <pc:sldMk cId="1389990160" sldId="27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C73AB-523B-46BA-9B3D-1B1850C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作業繳交注意事項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264CA-34E6-4420-9833-B0ACE854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課堂練習的繳交時間為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上課當日的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16:10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，請於時間內將作業檔案壓縮後上傳至網路大學，壓縮檔名為學號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ea typeface="微軟正黑體" panose="020B0604030504040204" pitchFamily="34" charset="-120"/>
              </a:rPr>
              <a:t>B0930400XX.zip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，內容包含：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(1.cpp, 2.cpp, 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ea typeface="微軟正黑體" panose="020B0604030504040204" pitchFamily="34" charset="-120"/>
              </a:rPr>
              <a:t>makefile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如果網路大學無法使用，請將檔案寄給兩位助教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兩位都要寄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涂家瑋 </a:t>
            </a:r>
            <a:r>
              <a:rPr lang="en-US" altLang="zh-TW" dirty="0">
                <a:ea typeface="微軟正黑體" panose="020B0604030504040204" pitchFamily="34" charset="-120"/>
              </a:rPr>
              <a:t>m083040096@student.nsysu.edu.tw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蔡文琛 </a:t>
            </a:r>
            <a:r>
              <a:rPr lang="en-US" altLang="zh-TW" dirty="0">
                <a:ea typeface="微軟正黑體" panose="020B0604030504040204" pitchFamily="34" charset="-120"/>
              </a:rPr>
              <a:t>m093040031@student.nsysu.edu.tw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36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15-1</a:t>
            </a:r>
            <a:r>
              <a:rPr lang="zh-TW" altLang="en-US" dirty="0"/>
              <a:t>：交通工具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1" y="1845734"/>
            <a:ext cx="5256866" cy="4023360"/>
          </a:xfrm>
        </p:spPr>
        <p:txBody>
          <a:bodyPr/>
          <a:lstStyle/>
          <a:p>
            <a:r>
              <a:rPr lang="zh-TW" altLang="en-US" dirty="0"/>
              <a:t>請設計</a:t>
            </a:r>
            <a:r>
              <a:rPr lang="en-US" altLang="zh-TW" dirty="0"/>
              <a:t>Transportation</a:t>
            </a:r>
            <a:r>
              <a:rPr lang="zh-TW" altLang="en-US" dirty="0"/>
              <a:t>類別，裡面有</a:t>
            </a:r>
            <a:r>
              <a:rPr lang="en-US" altLang="zh-TW" dirty="0"/>
              <a:t>” weight”, ” wheel”</a:t>
            </a:r>
            <a:r>
              <a:rPr lang="zh-TW" altLang="en-US" dirty="0"/>
              <a:t> 屬性。</a:t>
            </a:r>
            <a:endParaRPr lang="en-US" altLang="zh-TW" dirty="0"/>
          </a:p>
          <a:p>
            <a:r>
              <a:rPr lang="zh-TW" altLang="en-US" dirty="0"/>
              <a:t>請繼承</a:t>
            </a:r>
            <a:r>
              <a:rPr lang="en-US" altLang="zh-TW" dirty="0"/>
              <a:t>Transportation</a:t>
            </a:r>
            <a:r>
              <a:rPr lang="zh-TW" altLang="en-US" dirty="0"/>
              <a:t>類別，分別製作出</a:t>
            </a:r>
            <a:r>
              <a:rPr lang="en-US" altLang="zh-TW" dirty="0"/>
              <a:t>Car / Scooter / Bike</a:t>
            </a:r>
            <a:r>
              <a:rPr lang="zh-TW" altLang="en-US" dirty="0"/>
              <a:t>三個類別，各自有一個屬性</a:t>
            </a:r>
            <a:r>
              <a:rPr lang="en-US" altLang="zh-TW" dirty="0"/>
              <a:t>(</a:t>
            </a:r>
            <a:r>
              <a:rPr lang="zh-TW" altLang="en-US" dirty="0"/>
              <a:t>車牌號碼</a:t>
            </a:r>
            <a:r>
              <a:rPr lang="en-US" altLang="zh-TW" dirty="0"/>
              <a:t>/</a:t>
            </a:r>
            <a:r>
              <a:rPr lang="zh-TW" altLang="en-US" dirty="0"/>
              <a:t>車牌號碼</a:t>
            </a:r>
            <a:r>
              <a:rPr lang="en-US" altLang="zh-TW" dirty="0"/>
              <a:t>/</a:t>
            </a:r>
            <a:r>
              <a:rPr lang="zh-TW" altLang="en-US" dirty="0"/>
              <a:t>擁有者號碼</a:t>
            </a:r>
            <a:r>
              <a:rPr lang="en-US" altLang="zh-TW" dirty="0"/>
              <a:t>)</a:t>
            </a:r>
            <a:r>
              <a:rPr lang="zh-TW" altLang="en-US" dirty="0"/>
              <a:t>，並且設計相關的建構子。</a:t>
            </a:r>
            <a:endParaRPr lang="en-US" altLang="zh-TW" dirty="0"/>
          </a:p>
          <a:p>
            <a:r>
              <a:rPr lang="zh-TW" altLang="en-US" dirty="0"/>
              <a:t>使用建構子建構出各自的資訊，並在最後輸出所有建構的物件。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90F19C-C6B0-4E1E-B2F6-ACBBC8E4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81" y="443012"/>
            <a:ext cx="7736920" cy="61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15-2</a:t>
            </a:r>
            <a:r>
              <a:rPr lang="zh-TW" altLang="en-US" dirty="0"/>
              <a:t>：費用計算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228875" cy="4023360"/>
          </a:xfrm>
        </p:spPr>
        <p:txBody>
          <a:bodyPr/>
          <a:lstStyle/>
          <a:p>
            <a:r>
              <a:rPr lang="zh-TW" altLang="en-US" dirty="0"/>
              <a:t>承</a:t>
            </a:r>
            <a:r>
              <a:rPr lang="en-US" altLang="zh-TW" dirty="0"/>
              <a:t>15-1</a:t>
            </a:r>
            <a:r>
              <a:rPr lang="zh-TW" altLang="en-US" dirty="0"/>
              <a:t>題，在</a:t>
            </a:r>
            <a:r>
              <a:rPr lang="en-US" altLang="zh-TW" dirty="0"/>
              <a:t>Transportation</a:t>
            </a:r>
            <a:r>
              <a:rPr lang="zh-TW" altLang="en-US" dirty="0"/>
              <a:t>類別中加入計算費用的</a:t>
            </a:r>
            <a:r>
              <a:rPr lang="en-US" altLang="zh-TW" dirty="0"/>
              <a:t>member function</a:t>
            </a:r>
            <a:r>
              <a:rPr lang="zh-TW" altLang="en-US" dirty="0"/>
              <a:t>，費用公式如下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Fee = (5*wheels*hours) + weight</a:t>
            </a:r>
            <a:r>
              <a:rPr lang="zh-TW" altLang="en-US" dirty="0"/>
              <a:t> </a:t>
            </a:r>
            <a:r>
              <a:rPr lang="en-US" altLang="zh-TW" dirty="0"/>
              <a:t>fee</a:t>
            </a:r>
          </a:p>
          <a:p>
            <a:r>
              <a:rPr lang="en-US" altLang="zh-TW" dirty="0"/>
              <a:t>weight</a:t>
            </a:r>
            <a:r>
              <a:rPr lang="zh-TW" altLang="en-US" dirty="0"/>
              <a:t> </a:t>
            </a:r>
            <a:r>
              <a:rPr lang="en-US" altLang="zh-TW" dirty="0"/>
              <a:t>fee = weight * 0.1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未滿一小時以一小時計算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(weight*0.1)</a:t>
            </a:r>
            <a:r>
              <a:rPr lang="zh-TW" altLang="en-US" dirty="0">
                <a:solidFill>
                  <a:srgbClr val="FF0000"/>
                </a:solidFill>
              </a:rPr>
              <a:t>小於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時，以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5C0FED-3B3A-447C-8F02-292061A9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5" y="-129033"/>
            <a:ext cx="7850154" cy="65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15-3</a:t>
            </a:r>
            <a:r>
              <a:rPr lang="zh-TW" altLang="en-US" dirty="0"/>
              <a:t>：經驗值計算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905766" y="1952963"/>
            <a:ext cx="498143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經驗值換算</a:t>
            </a:r>
            <a:r>
              <a:rPr lang="en-US" altLang="zh-TW" dirty="0"/>
              <a:t>】</a:t>
            </a:r>
          </a:p>
          <a:p>
            <a:r>
              <a:rPr lang="zh-TW" altLang="en-US" dirty="0"/>
              <a:t>總 </a:t>
            </a:r>
            <a:r>
              <a:rPr lang="en-US" altLang="zh-TW" dirty="0"/>
              <a:t>exp = (level – 1)^2 * 100</a:t>
            </a:r>
          </a:p>
          <a:p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的總經驗值為</a:t>
            </a:r>
            <a:r>
              <a:rPr lang="en-US" altLang="zh-TW" dirty="0"/>
              <a:t>(10-1)^2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8100</a:t>
            </a:r>
          </a:p>
          <a:p>
            <a:r>
              <a:rPr lang="en-US" altLang="zh-TW" dirty="0"/>
              <a:t>Level 11</a:t>
            </a:r>
            <a:r>
              <a:rPr lang="zh-TW" altLang="en-US" dirty="0"/>
              <a:t>的總經驗值為</a:t>
            </a:r>
            <a:r>
              <a:rPr lang="en-US" altLang="zh-TW" dirty="0"/>
              <a:t>(11-1)^2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10000</a:t>
            </a:r>
          </a:p>
          <a:p>
            <a:r>
              <a:rPr lang="en-US" altLang="zh-TW" dirty="0"/>
              <a:t>Level 12</a:t>
            </a:r>
            <a:r>
              <a:rPr lang="zh-TW" altLang="en-US" dirty="0"/>
              <a:t>的總經驗值為</a:t>
            </a:r>
            <a:r>
              <a:rPr lang="en-US" altLang="zh-TW" dirty="0"/>
              <a:t>12100</a:t>
            </a:r>
          </a:p>
          <a:p>
            <a:r>
              <a:rPr lang="zh-TW" altLang="en-US" dirty="0"/>
              <a:t>當剛升上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的角色打怪獲得</a:t>
            </a:r>
            <a:r>
              <a:rPr lang="en-US" altLang="zh-TW" dirty="0"/>
              <a:t>4000exp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該角色總經驗值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8100+4000=12100</a:t>
            </a:r>
          </a:p>
          <a:p>
            <a:r>
              <a:rPr lang="zh-TW" altLang="en-US" dirty="0"/>
              <a:t>則角色等級會上升至</a:t>
            </a:r>
            <a:r>
              <a:rPr lang="en-US" altLang="zh-TW" dirty="0"/>
              <a:t>Level 12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97280" y="1745613"/>
            <a:ext cx="74598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/>
              <a:t>建立一個</a:t>
            </a:r>
            <a:r>
              <a:rPr lang="en-US" altLang="zh-TW" sz="2000" dirty="0"/>
              <a:t>class</a:t>
            </a:r>
            <a:r>
              <a:rPr lang="zh-TW" altLang="en-US" sz="2000" dirty="0"/>
              <a:t> </a:t>
            </a:r>
            <a:r>
              <a:rPr lang="en-US" altLang="zh-TW" sz="2000" dirty="0"/>
              <a:t>Character</a:t>
            </a:r>
            <a:r>
              <a:rPr lang="zh-TW" altLang="en-US" sz="2000" dirty="0"/>
              <a:t>，裡面須包含變數：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static 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EXP_LV = 100;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算經驗值的常數 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string name;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角色名稱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 err="1"/>
              <a:t>int</a:t>
            </a:r>
            <a:r>
              <a:rPr lang="en-US" altLang="zh-TW" sz="2000" dirty="0"/>
              <a:t> level;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等級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經驗值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zh-TW" altLang="en-US" sz="2000" dirty="0"/>
              <a:t>以及函式：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constructor //</a:t>
            </a:r>
            <a:r>
              <a:rPr lang="zh-TW" altLang="en-US" sz="2000" dirty="0"/>
              <a:t>預設好角色名稱及等級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void print();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印出所需資訊→ </a:t>
            </a:r>
            <a:r>
              <a:rPr lang="en-US" altLang="zh-TW" sz="2000" dirty="0"/>
              <a:t>name:</a:t>
            </a:r>
            <a:r>
              <a:rPr lang="zh-TW" altLang="en-US" sz="2000" dirty="0"/>
              <a:t> </a:t>
            </a:r>
            <a:r>
              <a:rPr lang="en-US" altLang="zh-TW" sz="2000" dirty="0"/>
              <a:t>Level N (</a:t>
            </a:r>
            <a:r>
              <a:rPr lang="zh-TW" altLang="en-US" sz="2000" dirty="0"/>
              <a:t>目前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/</a:t>
            </a:r>
            <a:r>
              <a:rPr lang="zh-TW" altLang="en-US" sz="2000" dirty="0"/>
              <a:t>升等所需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string 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; //</a:t>
            </a:r>
            <a:r>
              <a:rPr lang="zh-TW" altLang="en-US" sz="2000" dirty="0"/>
              <a:t>回傳角色名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beatMonster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);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獲得打怪獲得的</a:t>
            </a:r>
            <a:r>
              <a:rPr lang="en-US" altLang="zh-TW" sz="2000" dirty="0" err="1"/>
              <a:t>exp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levelUp</a:t>
            </a:r>
            <a:r>
              <a:rPr lang="en-US" altLang="zh-TW" sz="2000" dirty="0"/>
              <a:t>(); //</a:t>
            </a:r>
            <a:r>
              <a:rPr lang="zh-TW" altLang="en-US" sz="2000" dirty="0"/>
              <a:t>等級提升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886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15-3</a:t>
            </a:r>
            <a:r>
              <a:rPr lang="zh-TW" altLang="en-US" dirty="0"/>
              <a:t>：經驗值計算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接著建立兩個</a:t>
            </a:r>
            <a:r>
              <a:rPr lang="en-US" altLang="zh-TW" dirty="0"/>
              <a:t>class:</a:t>
            </a:r>
            <a:r>
              <a:rPr lang="zh-TW" altLang="en-US" dirty="0"/>
              <a:t> </a:t>
            </a:r>
            <a:r>
              <a:rPr lang="en-US" altLang="zh-TW" dirty="0"/>
              <a:t>Knight,</a:t>
            </a:r>
            <a:r>
              <a:rPr lang="zh-TW" altLang="en-US" dirty="0"/>
              <a:t> </a:t>
            </a:r>
            <a:r>
              <a:rPr lang="en-US" altLang="zh-TW" dirty="0"/>
              <a:t>Warrior</a:t>
            </a:r>
            <a:r>
              <a:rPr lang="zh-TW" altLang="en-US" dirty="0"/>
              <a:t> 繼承</a:t>
            </a:r>
            <a:r>
              <a:rPr lang="en-US" altLang="zh-TW" dirty="0"/>
              <a:t>Character</a:t>
            </a:r>
          </a:p>
          <a:p>
            <a:r>
              <a:rPr lang="zh-TW" altLang="en-US" dirty="0"/>
              <a:t>他們分別要有自己的</a:t>
            </a:r>
            <a:r>
              <a:rPr lang="en-US" altLang="zh-TW" dirty="0"/>
              <a:t>void</a:t>
            </a:r>
            <a:r>
              <a:rPr lang="zh-TW" altLang="en-US" dirty="0"/>
              <a:t> </a:t>
            </a:r>
            <a:r>
              <a:rPr lang="en-US" altLang="zh-TW" dirty="0"/>
              <a:t>print();</a:t>
            </a:r>
          </a:p>
          <a:p>
            <a:r>
              <a:rPr lang="zh-TW" altLang="en-US" dirty="0"/>
              <a:t>需印出職業及其他資訊</a:t>
            </a:r>
            <a:endParaRPr lang="en-US" altLang="zh-TW" dirty="0"/>
          </a:p>
          <a:p>
            <a:r>
              <a:rPr lang="zh-TW" altLang="en-US" dirty="0"/>
              <a:t>範例的</a:t>
            </a:r>
            <a:r>
              <a:rPr lang="en-US" altLang="zh-TW" dirty="0"/>
              <a:t>monster</a:t>
            </a:r>
            <a:r>
              <a:rPr lang="zh-TW" altLang="en-US" dirty="0"/>
              <a:t>是</a:t>
            </a:r>
            <a:r>
              <a:rPr lang="en-US" altLang="zh-TW" dirty="0"/>
              <a:t>exp</a:t>
            </a:r>
            <a:r>
              <a:rPr lang="zh-TW" altLang="en-US" dirty="0"/>
              <a:t> </a:t>
            </a:r>
            <a:r>
              <a:rPr lang="en-US" altLang="zh-TW" dirty="0"/>
              <a:t>10000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/>
              <a:t>Rose</a:t>
            </a:r>
            <a:r>
              <a:rPr lang="zh-TW" altLang="en-US" dirty="0"/>
              <a:t>原本經驗值：</a:t>
            </a:r>
            <a:r>
              <a:rPr lang="en-US" altLang="zh-TW" dirty="0"/>
              <a:t>12100</a:t>
            </a:r>
          </a:p>
          <a:p>
            <a:r>
              <a:rPr lang="zh-TW" altLang="en-US" dirty="0"/>
              <a:t>打怪之後</a:t>
            </a:r>
            <a:r>
              <a:rPr lang="en-US" altLang="zh-TW" dirty="0"/>
              <a:t>+10000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22100</a:t>
            </a:r>
          </a:p>
          <a:p>
            <a:r>
              <a:rPr lang="en-US" altLang="zh-TW" dirty="0"/>
              <a:t>Level 15</a:t>
            </a:r>
            <a:r>
              <a:rPr lang="zh-TW" altLang="en-US" dirty="0"/>
              <a:t>的門檻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19600</a:t>
            </a:r>
          </a:p>
          <a:p>
            <a:r>
              <a:rPr lang="zh-TW" altLang="en-US" dirty="0"/>
              <a:t>→ 最後</a:t>
            </a:r>
            <a:r>
              <a:rPr lang="en-US" altLang="zh-TW" dirty="0"/>
              <a:t>Rose</a:t>
            </a:r>
            <a:r>
              <a:rPr lang="zh-TW" altLang="en-US" dirty="0"/>
              <a:t>升到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endParaRPr lang="zh-TW" altLang="en-US" dirty="0"/>
          </a:p>
        </p:txBody>
      </p:sp>
      <p:pic>
        <p:nvPicPr>
          <p:cNvPr id="6" name="圖片 5" descr="一張含有 瓶, 相片, 桌, 電腦 的圖片&#10;&#10;自動產生的描述">
            <a:extLst>
              <a:ext uri="{FF2B5EF4-FFF2-40B4-BE49-F238E27FC236}">
                <a16:creationId xmlns:a16="http://schemas.microsoft.com/office/drawing/2014/main" id="{C00DACCE-0342-4697-BBF5-AC6FBFE5C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66" y="2678806"/>
            <a:ext cx="6372070" cy="22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2812</TotalTime>
  <Words>507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Abadi</vt:lpstr>
      <vt:lpstr>Arial</vt:lpstr>
      <vt:lpstr>Calibri</vt:lpstr>
      <vt:lpstr>回顧</vt:lpstr>
      <vt:lpstr>PowerPoint Presentation</vt:lpstr>
      <vt:lpstr>作業繳交注意事項</vt:lpstr>
      <vt:lpstr>課堂練習15-1：交通工具</vt:lpstr>
      <vt:lpstr>課堂練習15-2：費用計算</vt:lpstr>
      <vt:lpstr>課堂練習15-3：經驗值計算</vt:lpstr>
      <vt:lpstr>課堂練習15-3：經驗值計算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B093040059</cp:lastModifiedBy>
  <cp:revision>107</cp:revision>
  <dcterms:created xsi:type="dcterms:W3CDTF">2018-03-29T11:23:56Z</dcterms:created>
  <dcterms:modified xsi:type="dcterms:W3CDTF">2021-06-23T15:00:29Z</dcterms:modified>
</cp:coreProperties>
</file>