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H8rSPABP+7q4vB0ubw1my6Xs1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24883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/>
              <a:t>C 程式設計實習課練習題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課堂練習3-1: </a:t>
            </a:r>
            <a:br>
              <a:rPr lang="en-US"/>
            </a:br>
            <a:r>
              <a:rPr lang="en-US"/>
              <a:t>判別 Call by value/Call by reference 之差別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輸入兩個數字，利用</a:t>
            </a:r>
            <a:r>
              <a:rPr b="1" lang="en-US"/>
              <a:t>Call by value/Call by reference</a:t>
            </a:r>
            <a:r>
              <a:rPr lang="en-US"/>
              <a:t>的概念，實作swap_value/swap_ref的交換function。並且將運行過程結果如下圖一樣顯示出來。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Function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1.Call by value : void swap_value(double n1, double n2);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2.Call by reference : void swap_ref(double &amp;n1, double &amp;n2);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540" y="3857414"/>
            <a:ext cx="6002919" cy="249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課堂練習3-2： Default parameter 練習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設計一個程式，程式使用cin讀取一個使用者輸入的字串(str)，此題會有兩個output: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1.不考慮字串長度(len)，直接把字串放入function。→ str_print(str);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2.如果該字串長度小於5，在後面加上”*”，如果該字串長度大於等於5，在後面加上”~”，當字串長度只有1時，加上”!”。 → str_print(str, len);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該題</a:t>
            </a:r>
            <a:r>
              <a:rPr b="1" lang="en-US"/>
              <a:t>只允許使用單一個副程式</a:t>
            </a:r>
            <a:r>
              <a:rPr lang="en-US"/>
              <a:t>，並且需用到default parameter的方法。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※</a:t>
            </a:r>
            <a:r>
              <a:rPr lang="en-US"/>
              <a:t>str_print()要呼叫2次，default: 字串長度 = 1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string變數宣告方式 : string str; 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同學可用cin &gt;&gt; str，然後cout &lt;&lt; str觀察string變數運作方式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string長度的取得：str.length();</a:t>
            </a:r>
            <a:endParaRPr/>
          </a:p>
        </p:txBody>
      </p:sp>
      <p:pic>
        <p:nvPicPr>
          <p:cNvPr descr="一張含有 文字 的圖片&#10;&#10;描述是以高可信度產生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71" y="3857414"/>
            <a:ext cx="4749329" cy="269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課堂練習3-3：</a:t>
            </a:r>
            <a:br>
              <a:rPr lang="en-US" sz="4400"/>
            </a:br>
            <a:r>
              <a:rPr lang="en-US" sz="4400"/>
              <a:t>Parmeter vs. Overloading function</a:t>
            </a:r>
            <a:endParaRPr sz="4400"/>
          </a:p>
        </p:txBody>
      </p:sp>
      <p:pic>
        <p:nvPicPr>
          <p:cNvPr descr="一張含有 文字, 螢幕擷取畫面 的圖片&#10;&#10;描述是以高可信度產生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048" y="3048000"/>
            <a:ext cx="7827903" cy="282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請同學們使用function overload的概念，來設計出能夠</a:t>
            </a:r>
            <a:r>
              <a:rPr b="1" lang="en-US"/>
              <a:t>串接二個和三個字串</a:t>
            </a:r>
            <a:r>
              <a:rPr lang="en-US"/>
              <a:t>的程式。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變數型態: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課堂練習3-4：</a:t>
            </a:r>
            <a:br>
              <a:rPr lang="en-US" sz="4400"/>
            </a:br>
            <a:r>
              <a:rPr lang="en-US" sz="4400"/>
              <a:t>Call by reference &amp;多函式宣告練習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472" y="3673664"/>
            <a:ext cx="6379528" cy="2641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請設計一個程式，輸入</a:t>
            </a:r>
            <a:r>
              <a:rPr lang="en-US">
                <a:solidFill>
                  <a:srgbClr val="FF0000"/>
                </a:solidFill>
              </a:rPr>
              <a:t>circle diameter</a:t>
            </a:r>
            <a:r>
              <a:rPr lang="en-US"/>
              <a:t>，並且設定circle diameter為圓的</a:t>
            </a:r>
            <a:r>
              <a:rPr lang="en-US">
                <a:solidFill>
                  <a:srgbClr val="00B050"/>
                </a:solidFill>
              </a:rPr>
              <a:t>半徑或直徑</a:t>
            </a:r>
            <a:r>
              <a:rPr lang="en-US"/>
              <a:t>，最後輸出該圓的面積及圓周長。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void circle_area(</a:t>
            </a:r>
            <a:r>
              <a:rPr lang="en-US">
                <a:solidFill>
                  <a:srgbClr val="FF0000"/>
                </a:solidFill>
              </a:rPr>
              <a:t>輸入的數字</a:t>
            </a:r>
            <a:r>
              <a:rPr lang="en-US"/>
              <a:t>,</a:t>
            </a:r>
            <a:r>
              <a:rPr lang="en-US">
                <a:solidFill>
                  <a:srgbClr val="00B050"/>
                </a:solidFill>
              </a:rPr>
              <a:t>半徑或直徑</a:t>
            </a:r>
            <a:r>
              <a:rPr lang="en-US"/>
              <a:t>, 面積)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void circle_perimeter(</a:t>
            </a:r>
            <a:r>
              <a:rPr lang="en-US">
                <a:solidFill>
                  <a:srgbClr val="FF0000"/>
                </a:solidFill>
              </a:rPr>
              <a:t>輸入的數字</a:t>
            </a:r>
            <a:r>
              <a:rPr lang="en-US"/>
              <a:t>,</a:t>
            </a:r>
            <a:r>
              <a:rPr lang="en-US">
                <a:solidFill>
                  <a:srgbClr val="00B050"/>
                </a:solidFill>
              </a:rPr>
              <a:t>半徑或直徑</a:t>
            </a:r>
            <a:r>
              <a:rPr lang="en-US"/>
              <a:t>, 周長)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rgbClr val="FF0000"/>
                </a:solidFill>
              </a:rPr>
              <a:t>面積和周長只能在main輸出</a:t>
            </a:r>
            <a:endParaRPr b="1">
              <a:solidFill>
                <a:srgbClr val="FF0000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圓面積: pi*radius*radius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圓周長: 2*pi*radius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備註. pi =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2017-02-23T02:57:53Z</dcterms:created>
  <dc:creator>李佳航</dc:creator>
</cp:coreProperties>
</file>