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8KEq15x9tT6e9iug2id+rcWzL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entury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entury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  <a:defRPr sz="3600" b="0" i="0" u="none" strike="noStrike" cap="none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entury"/>
              <a:buNone/>
            </a:pPr>
            <a:r>
              <a:rPr lang="en-US" sz="6000"/>
              <a:t>C程式設計實驗(二)</a:t>
            </a:r>
            <a:br>
              <a:rPr lang="en-US" sz="6000"/>
            </a:br>
            <a:endParaRPr sz="5800"/>
          </a:p>
        </p:txBody>
      </p:sp>
      <p:sp>
        <p:nvSpPr>
          <p:cNvPr id="96" name="Google Shape;96;p1"/>
          <p:cNvSpPr/>
          <p:nvPr/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200"/>
              <a:t>Chapter5.  Arrays</a:t>
            </a:r>
            <a:endParaRPr sz="4200">
              <a:solidFill>
                <a:schemeClr val="accent1"/>
              </a:solidFill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 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Multidimensional Arrays</a:t>
            </a:r>
            <a:endParaRPr sz="4200"/>
          </a:p>
        </p:txBody>
      </p:sp>
      <p:sp>
        <p:nvSpPr>
          <p:cNvPr id="219" name="Google Shape;219;p10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600753" y="2531880"/>
            <a:ext cx="89834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Declaration: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j[2][3];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7216" y="3417762"/>
            <a:ext cx="6619934" cy="220664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225" name="Google Shape;225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Multidimensional Arrays</a:t>
            </a:r>
            <a:endParaRPr sz="4200"/>
          </a:p>
        </p:txBody>
      </p:sp>
      <p:sp>
        <p:nvSpPr>
          <p:cNvPr id="233" name="Google Shape;233;p11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1600753" y="2531880"/>
            <a:ext cx="89834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Initialize :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j[2][3] = {0,1,2,3,4,5};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5870" y="3588181"/>
            <a:ext cx="5513253" cy="144006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239" name="Google Shape;239;p1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Multidimensional Arrays</a:t>
            </a:r>
            <a:endParaRPr sz="4200"/>
          </a:p>
        </p:txBody>
      </p:sp>
      <p:sp>
        <p:nvSpPr>
          <p:cNvPr id="247" name="Google Shape;247;p12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2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1600753" y="2531880"/>
            <a:ext cx="8983489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to function :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 (int x[][3])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 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x[1][1] = 0;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51" name="Google Shape;251;p1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252" name="Google Shape;252;p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Introduction of Arrays</a:t>
            </a:r>
            <a:endParaRPr sz="4200"/>
          </a:p>
        </p:txBody>
      </p:sp>
      <p:sp>
        <p:nvSpPr>
          <p:cNvPr id="107" name="Google Shape;107;p2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600753" y="2531880"/>
            <a:ext cx="898348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an Array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score[5];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score[0],score[1], …… ,score[4]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An  Array in Memory</a:t>
            </a:r>
            <a:endParaRPr sz="4200"/>
          </a:p>
        </p:txBody>
      </p:sp>
      <p:sp>
        <p:nvSpPr>
          <p:cNvPr id="120" name="Google Shape;120;p3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1953" y="758952"/>
            <a:ext cx="5150047" cy="562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1492198" y="3110806"/>
            <a:ext cx="5119465" cy="2979097"/>
          </a:xfrm>
          <a:prstGeom prst="roundRect">
            <a:avLst>
              <a:gd name="adj" fmla="val 16667"/>
            </a:avLst>
          </a:prstGeom>
          <a:solidFill>
            <a:srgbClr val="E587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Index Out of Range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common error is using a nonexistent index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values for int a[6] are the values 0 through 5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index value not allowed by the array declaration is out of range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an out of range index value doe</a:t>
            </a:r>
            <a:r>
              <a:rPr lang="en-US" sz="1600">
                <a:solidFill>
                  <a:schemeClr val="dk1"/>
                </a:solidFill>
              </a:rPr>
              <a:t>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produce an error message!</a:t>
            </a:r>
            <a:endParaRPr/>
          </a:p>
        </p:txBody>
      </p:sp>
      <p:cxnSp>
        <p:nvCxnSpPr>
          <p:cNvPr id="125" name="Google Shape;125;p3"/>
          <p:cNvCxnSpPr>
            <a:stCxn id="124" idx="3"/>
          </p:cNvCxnSpPr>
          <p:nvPr/>
        </p:nvCxnSpPr>
        <p:spPr>
          <a:xfrm>
            <a:off x="6611663" y="4600355"/>
            <a:ext cx="718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p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Partially-filled Arrays</a:t>
            </a:r>
            <a:endParaRPr sz="4200"/>
          </a:p>
        </p:txBody>
      </p:sp>
      <p:sp>
        <p:nvSpPr>
          <p:cNvPr id="135" name="Google Shape;135;p4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4" descr="一張含有 螢幕擷取畫面, 文字 的圖片&#10;&#10;描述是以非常高的可信度產生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567" y="2526526"/>
            <a:ext cx="5159422" cy="382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 descr="一張含有 食物 的圖片&#10;&#10;描述是以高可信度產生"/>
          <p:cNvPicPr preferRelativeResize="0"/>
          <p:nvPr/>
        </p:nvPicPr>
        <p:blipFill rotWithShape="1">
          <a:blip r:embed="rId4">
            <a:alphaModFix/>
          </a:blip>
          <a:srcRect b="4514"/>
          <a:stretch/>
        </p:blipFill>
        <p:spPr>
          <a:xfrm>
            <a:off x="5780710" y="4070629"/>
            <a:ext cx="5826512" cy="47171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Arrays in Functions</a:t>
            </a:r>
            <a:endParaRPr sz="4200"/>
          </a:p>
        </p:txBody>
      </p:sp>
      <p:sp>
        <p:nvSpPr>
          <p:cNvPr id="150" name="Google Shape;150;p5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 n, a[10];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myFunction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myFunction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(a[2]);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inputArray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(double a[]);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by address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inputArrayRef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(double (&amp;a)[10]);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by reference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Searching an array</a:t>
            </a:r>
            <a:endParaRPr sz="4200"/>
          </a:p>
        </p:txBody>
      </p:sp>
      <p:sp>
        <p:nvSpPr>
          <p:cNvPr id="163" name="Google Shape;163;p6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6" descr="一張含有 文字, 螢幕擷取畫面 的圖片&#10;&#10;描述是以非常高的可信度產生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12" y="2539031"/>
            <a:ext cx="6030271" cy="366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 descr="一張含有 文字 的圖片&#10;&#10;描述是以高可信度產生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797" y="3169037"/>
            <a:ext cx="3959446" cy="226929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69" name="Google Shape;169;p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Sorting	 : Insertion sort</a:t>
            </a:r>
            <a:endParaRPr sz="4200"/>
          </a:p>
        </p:txBody>
      </p:sp>
      <p:sp>
        <p:nvSpPr>
          <p:cNvPr id="177" name="Google Shape;177;p7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5155700" y="3318276"/>
            <a:ext cx="645152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將資料分成已排序、未排序兩部份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依序由未排序中的第一筆(正處理的值)，插入到已排序中的適當位置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插入時由右而左比較，直到遇到第一個比正處理的值小的值，再插入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比較時，若遇到的值比正處理的值大或相等，則將值往右移</a:t>
            </a: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700" y="2410085"/>
            <a:ext cx="3391319" cy="41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Sorting	 : Selection sort</a:t>
            </a:r>
            <a:endParaRPr sz="4200"/>
          </a:p>
        </p:txBody>
      </p:sp>
      <p:sp>
        <p:nvSpPr>
          <p:cNvPr id="191" name="Google Shape;191;p8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8195"/>
          <a:stretch/>
        </p:blipFill>
        <p:spPr>
          <a:xfrm>
            <a:off x="1889794" y="2495726"/>
            <a:ext cx="2756672" cy="427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5451257" y="3249047"/>
            <a:ext cx="57354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將資料分成已排序、未排序兩部份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依序由未排序中找最小值(or 最大值)，加入到已排序部份的末端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Sorting	 : Bubble sort</a:t>
            </a:r>
            <a:endParaRPr sz="4200"/>
          </a:p>
        </p:txBody>
      </p:sp>
      <p:sp>
        <p:nvSpPr>
          <p:cNvPr id="205" name="Google Shape;205;p9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 l="650" t="8681" r="40814" b="2451"/>
          <a:stretch/>
        </p:blipFill>
        <p:spPr>
          <a:xfrm>
            <a:off x="1902388" y="2587784"/>
            <a:ext cx="3185896" cy="37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2021/3/25</a:t>
            </a:r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5452990" y="2989385"/>
            <a:ext cx="584512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一次比較陣列中兩兩相鄰的元素，然後根據大小將它們調換順序，大的移到後面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當我們比較過所有元素一次後，可以確保數值最大的元素在最後面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接著扣掉陣列中的最後一個元素，重複上面的步驟進行兩兩比較，直到排序完畢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219</Words>
  <Application>Microsoft Office PowerPoint</Application>
  <PresentationFormat>寬螢幕</PresentationFormat>
  <Paragraphs>74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Noto Sans Symbols</vt:lpstr>
      <vt:lpstr>Arial</vt:lpstr>
      <vt:lpstr>Calibri</vt:lpstr>
      <vt:lpstr>Century</vt:lpstr>
      <vt:lpstr>框架</vt:lpstr>
      <vt:lpstr>C程式設計實驗(二) </vt:lpstr>
      <vt:lpstr>Introduction of Arrays</vt:lpstr>
      <vt:lpstr>An  Array in Memory</vt:lpstr>
      <vt:lpstr>Partially-filled Arrays</vt:lpstr>
      <vt:lpstr>Arrays in Functions</vt:lpstr>
      <vt:lpstr>Searching an array</vt:lpstr>
      <vt:lpstr>Sorting  : Insertion sort</vt:lpstr>
      <vt:lpstr>Sorting  : Selection sort</vt:lpstr>
      <vt:lpstr>Sorting  : Bubble sort</vt:lpstr>
      <vt:lpstr>Multidimensional Arrays</vt:lpstr>
      <vt:lpstr>Multidimensional Arrays</vt:lpstr>
      <vt:lpstr>Multidimensional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ncpc</cp:lastModifiedBy>
  <cp:revision>3</cp:revision>
  <dcterms:created xsi:type="dcterms:W3CDTF">2019-03-22T17:18:14Z</dcterms:created>
  <dcterms:modified xsi:type="dcterms:W3CDTF">2021-03-25T05:09:36Z</dcterms:modified>
</cp:coreProperties>
</file>