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kL5PLm++VrBDGCoUEYya2YkML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2" name="Google Shape;22;p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37" name="Google Shape;37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8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" name="Google Shape;13;p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Microsoft JhengHei"/>
              <a:buNone/>
            </a:pPr>
            <a:r>
              <a:rPr lang="zh-TW" sz="6600">
                <a:latin typeface="Microsoft JhengHei"/>
                <a:ea typeface="Microsoft JhengHei"/>
                <a:cs typeface="Microsoft JhengHei"/>
                <a:sym typeface="Microsoft JhengHei"/>
              </a:rPr>
              <a:t>C 程式設計實習課練習題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課堂練習4-1：反轉相加</a:t>
            </a: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9144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195   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開始的數字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591</a:t>
            </a:r>
            <a:b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</a:t>
            </a:r>
            <a:b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786</a:t>
            </a:r>
            <a:b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687</a:t>
            </a:r>
            <a:b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</a:t>
            </a:r>
            <a:b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1473</a:t>
            </a:r>
            <a:b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3741</a:t>
            </a:r>
            <a:b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</a:t>
            </a:r>
            <a:b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5214</a:t>
            </a:r>
            <a:b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4125</a:t>
            </a:r>
            <a:b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</a:t>
            </a:r>
            <a:b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9339   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迴文出現了 =&gt;在這個例子中，經過了4次相加後得到了迴文9339。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對每一測試資料，請輸出2個數字：得到迴文所需的最少次數的相加，以及該迴文。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                     Output:</a:t>
            </a:r>
            <a:endParaRPr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195                         4  9339</a:t>
            </a:r>
            <a:endParaRPr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265                         5  45254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1097280" y="2017457"/>
            <a:ext cx="1296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102015" y="2556798"/>
            <a:ext cx="1296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097280" y="3096139"/>
            <a:ext cx="1296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097280" y="3635480"/>
            <a:ext cx="1296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2"/>
          <p:cNvCxnSpPr/>
          <p:nvPr/>
        </p:nvCxnSpPr>
        <p:spPr>
          <a:xfrm>
            <a:off x="1979720" y="5228948"/>
            <a:ext cx="58592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課堂練習4-2：訂票系統</a:t>
            </a:r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1021946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請同學設計一個程式來模擬電影院的訂票系統，該電影院為10x10的座位，但因為角落附近四個位置因為影音效果不佳，不開放系統訂票訂購。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規則: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起始位置為[0,0]，最終位置為[9][9]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正確輸入會在系統登記「圓圈」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重複輸入同個位置會顯示：「Booking Error」，並且等待下次輸入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輸入錯誤時(四角落位置)，系統會不接受該次訂票，並且顯示：「Booking Error」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輸入負數時會離開訂票系統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t="23988" b="49762"/>
          <a:stretch/>
        </p:blipFill>
        <p:spPr>
          <a:xfrm>
            <a:off x="8826659" y="2295897"/>
            <a:ext cx="1501270" cy="171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t="49966"/>
          <a:stretch/>
        </p:blipFill>
        <p:spPr>
          <a:xfrm>
            <a:off x="10690730" y="2295897"/>
            <a:ext cx="1501270" cy="3267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t="350" b="75739"/>
          <a:stretch/>
        </p:blipFill>
        <p:spPr>
          <a:xfrm>
            <a:off x="6962588" y="2295897"/>
            <a:ext cx="1501270" cy="1561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課堂練習4-3：Sorting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請用C++實作出氣泡排序法以及選擇排序法。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規則: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一開始必須選擇欲輸入之排序法，排序法函式宣告為:</a:t>
            </a:r>
            <a:endParaRPr/>
          </a:p>
          <a:p>
            <a:pPr marL="749808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AutoNum type="alphaLcPeriod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Bubble Sort(int array[])</a:t>
            </a:r>
            <a:endParaRPr/>
          </a:p>
          <a:p>
            <a:pPr marL="749808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lphaLcPeriod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Selection Sort(int array[])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當輸入-1時，便結束輸入，開始排序。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排序後結果為</a:t>
            </a:r>
            <a:r>
              <a:rPr lang="zh-TW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遞增序列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。( E.g. 5 4 3 3 2 1 -&gt; 1 2 3 3 4 5)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陣列可輸入</a:t>
            </a:r>
            <a:r>
              <a:rPr lang="zh-TW" b="1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不定長度</a:t>
            </a: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的數字(至多100個)，並且允許負數及重複的數字。</a:t>
            </a: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endParaRPr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endParaRPr/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67284"/>
          <a:stretch/>
        </p:blipFill>
        <p:spPr>
          <a:xfrm>
            <a:off x="7141747" y="1845734"/>
            <a:ext cx="4934639" cy="95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t="66285" b="1475"/>
          <a:stretch/>
        </p:blipFill>
        <p:spPr>
          <a:xfrm>
            <a:off x="7141746" y="3106405"/>
            <a:ext cx="4934639" cy="94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課堂練習4-4：井字棋</a:t>
            </a:r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寫出一個可以跟電腦玩井字棋的程式。程式必須讓玩家和電腦交替填入O和X。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玩家通過輸入想要的位置號碼來輸入。每次輸入後，程式會顯示當前棋盤的狀態。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規則: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玩家輸入0～8中某數值，之後會輸出該位置為「O」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接著電腦從剩下的數值中隨機選一個數值，輸出該位置為「X」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輸入重複位置時，必須重新輸入，直到數字不重複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每次都必須記錄當局回合，如範例中的Round1、Round2 ……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每回合需能判斷輸贏以及平手。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當玩家獲勝時，印出「you win!」，敗北印出「you lose!」，平手印出「draw」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endParaRPr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77550" y="1385488"/>
            <a:ext cx="956260" cy="529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課堂練習4-5：踩地雷</a:t>
            </a:r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設計一個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5X5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的踩地雷遊戲，玩家可輸入座標位置(row , col)，以判斷是否踩到地雷。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規則: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地雷棋盤以[1,1]作為起點，[5,5]為終點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若該局沒有踩到地雷，則會顯示出該位置九個方位內地雷數目。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若踩中地雷，則會結束遊戲。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為方便檢查，請設定炸彈數為20顆。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課堂練習4-5：踩地雷(範例)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0458" y="3188117"/>
            <a:ext cx="3075223" cy="3109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280" y="1737360"/>
            <a:ext cx="3075225" cy="4560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5">
            <a:alphaModFix/>
          </a:blip>
          <a:srcRect b="24452"/>
          <a:stretch/>
        </p:blipFill>
        <p:spPr>
          <a:xfrm>
            <a:off x="4944273" y="1737360"/>
            <a:ext cx="3075224" cy="4560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5">
            <a:alphaModFix/>
          </a:blip>
          <a:srcRect t="75611"/>
          <a:stretch/>
        </p:blipFill>
        <p:spPr>
          <a:xfrm>
            <a:off x="8080458" y="1737360"/>
            <a:ext cx="3075222" cy="145075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/>
          <p:nvPr/>
        </p:nvSpPr>
        <p:spPr>
          <a:xfrm>
            <a:off x="1097279" y="1737359"/>
            <a:ext cx="3075226" cy="456037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4944272" y="1737359"/>
            <a:ext cx="6211408" cy="456037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627945" y="3694379"/>
            <a:ext cx="4083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爆炸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11155682" y="3694379"/>
            <a:ext cx="4083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成功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568</Words>
  <Application>Microsoft Office PowerPoint</Application>
  <PresentationFormat>寬螢幕</PresentationFormat>
  <Paragraphs>51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</vt:lpstr>
      <vt:lpstr>Arial</vt:lpstr>
      <vt:lpstr>Calibri</vt:lpstr>
      <vt:lpstr>Times New Roman</vt:lpstr>
      <vt:lpstr>回顧</vt:lpstr>
      <vt:lpstr>C 程式設計實習課練習題</vt:lpstr>
      <vt:lpstr>課堂練習4-1：反轉相加</vt:lpstr>
      <vt:lpstr>課堂練習4-2：訂票系統</vt:lpstr>
      <vt:lpstr>課堂練習4-3：Sorting</vt:lpstr>
      <vt:lpstr>課堂練習4-4：井字棋</vt:lpstr>
      <vt:lpstr>課堂練習4-5：踩地雷</vt:lpstr>
      <vt:lpstr>課堂練習4-5：踩地雷(範例)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程式設計實習課練習題</dc:title>
  <dc:creator>J.H. Chang</dc:creator>
  <cp:lastModifiedBy>ncpc</cp:lastModifiedBy>
  <cp:revision>2</cp:revision>
  <dcterms:created xsi:type="dcterms:W3CDTF">2017-02-23T02:57:53Z</dcterms:created>
  <dcterms:modified xsi:type="dcterms:W3CDTF">2021-03-25T05:02:36Z</dcterms:modified>
</cp:coreProperties>
</file>