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IVCLzycyjdRz+5jSV7Pgx0zI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4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entury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entury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"/>
              <a:buNone/>
              <a:defRPr sz="3600" b="0" i="0" u="none" strike="noStrike" cap="none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entury"/>
              <a:buNone/>
            </a:pPr>
            <a:r>
              <a:rPr lang="en-US" sz="6000"/>
              <a:t>C程式設計實驗(二)</a:t>
            </a:r>
            <a:br>
              <a:rPr lang="en-US" sz="6000"/>
            </a:br>
            <a:endParaRPr sz="5800"/>
          </a:p>
        </p:txBody>
      </p:sp>
      <p:sp>
        <p:nvSpPr>
          <p:cNvPr id="96" name="Google Shape;96;p1"/>
          <p:cNvSpPr/>
          <p:nvPr/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200"/>
              <a:t>Chapter6.  Structures and Classes</a:t>
            </a:r>
            <a:endParaRPr sz="4200">
              <a:solidFill>
                <a:schemeClr val="accent1"/>
              </a:solidFill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Public and Private</a:t>
            </a:r>
            <a:endParaRPr sz="4200"/>
          </a:p>
        </p:txBody>
      </p:sp>
      <p:sp>
        <p:nvSpPr>
          <p:cNvPr id="211" name="Google Shape;211;p10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600753" y="2531880"/>
            <a:ext cx="8983489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DayOfYear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public: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void output();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void input();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private:		 	← Objects have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direct access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int month;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int day;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42E843A1-8DBA-4E39-916C-175AFAC468E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Public and Private </a:t>
            </a:r>
            <a:r>
              <a:rPr lang="en-US" sz="2400"/>
              <a:t>(cont.)</a:t>
            </a:r>
            <a:endParaRPr sz="4200"/>
          </a:p>
        </p:txBody>
      </p:sp>
      <p:sp>
        <p:nvSpPr>
          <p:cNvPr id="224" name="Google Shape;224;p11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1600753" y="2531880"/>
            <a:ext cx="89835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Declare object 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DayOfYea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today;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2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r>
              <a:rPr lang="en-US" sz="24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access public members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 &gt;&gt;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.month;	//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Allowed !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 &lt;&lt;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.day;		//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Allowed !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instead call publc operations: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.input();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.output();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D6ACC8F2-0DCB-4F22-A341-1C27E387800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Structures vs. Classes</a:t>
            </a:r>
            <a:endParaRPr sz="4200"/>
          </a:p>
        </p:txBody>
      </p:sp>
      <p:sp>
        <p:nvSpPr>
          <p:cNvPr id="237" name="Google Shape;237;p12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2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value type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Best suited for small data structure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Can’t initialize the value to the variable in struct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Can’t inherit the another class</a:t>
            </a:r>
            <a:endParaRPr sz="20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reference type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Used to model more complex behavior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Can assign the values in class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Can inherit the another class</a:t>
            </a:r>
            <a:endParaRPr/>
          </a:p>
        </p:txBody>
      </p:sp>
      <p:sp>
        <p:nvSpPr>
          <p:cNvPr id="242" name="Google Shape;242;p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9CDCC629-3187-47F1-A988-5765EECA77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Structure Definition</a:t>
            </a:r>
            <a:endParaRPr sz="4200"/>
          </a:p>
        </p:txBody>
      </p:sp>
      <p:sp>
        <p:nvSpPr>
          <p:cNvPr id="107" name="Google Shape;107;p2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←Name of new struct "type"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double balance;	←member names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double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interestRate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int term;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E6D27117-7E2F-4664-BEA7-D24AEA114EE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Structure Member Variable</a:t>
            </a:r>
            <a:endParaRPr sz="4200"/>
          </a:p>
        </p:txBody>
      </p:sp>
      <p:sp>
        <p:nvSpPr>
          <p:cNvPr id="120" name="Google Shape;120;p3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Dot Operator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access members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“member variables”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structures can have same 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CDAccount account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account.balance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account.interestRate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account.term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0A81918E-6872-4A50-A472-F0ACB194B6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"/>
              <a:buNone/>
            </a:pPr>
            <a:r>
              <a:rPr lang="en-US"/>
              <a:t>Structures as Arguments &amp; Return Types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600753" y="2531880"/>
            <a:ext cx="8983489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doubleInterest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oldAccount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temp =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oldAccount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temp.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interestRate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 2;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temp;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4D322A89-277A-43A8-99A0-600F52496D0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"/>
              <a:buNone/>
            </a:pPr>
            <a:r>
              <a:rPr lang="en-US"/>
              <a:t>Structures as Arguments &amp; Return Types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600753" y="2531880"/>
            <a:ext cx="89835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{……}; 			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structure definition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myAccount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			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←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given structure named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myAccount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getData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CDAccount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Account); 	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←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 declaration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getData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myAccount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			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 call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401544C4-6F85-49CC-A105-FCF93907814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Initializing Structures </a:t>
            </a:r>
            <a:endParaRPr sz="4200"/>
          </a:p>
        </p:txBody>
      </p:sp>
      <p:sp>
        <p:nvSpPr>
          <p:cNvPr id="159" name="Google Shape;159;p6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1600753" y="2531880"/>
            <a:ext cx="898348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 Date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month;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day;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year;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 dueDate = {12,31,2003};</a:t>
            </a: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29B22656-C03D-418E-8347-B2873710C7F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Class Definition</a:t>
            </a:r>
            <a:endParaRPr sz="4200"/>
          </a:p>
        </p:txBody>
      </p:sp>
      <p:sp>
        <p:nvSpPr>
          <p:cNvPr id="172" name="Google Shape;172;p7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Defined similar to structures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DayOfYear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public: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void output();	 ← member function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int month;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int day;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member function’s prototype in class definition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481AE247-9351-4A6A-85A7-D67CE856C40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Class Member Access</a:t>
            </a:r>
            <a:endParaRPr sz="4200"/>
          </a:p>
        </p:txBody>
      </p:sp>
      <p:sp>
        <p:nvSpPr>
          <p:cNvPr id="185" name="Google Shape;185;p8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1600753" y="2531880"/>
            <a:ext cx="8983489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Members accessed same as structures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Example.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today.month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today.day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today.output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968E5F6A-8AAA-4148-B89E-6D37D5FDBF4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"/>
              <a:buNone/>
            </a:pPr>
            <a:r>
              <a:rPr lang="en-US" sz="4200"/>
              <a:t>Class Member Functions</a:t>
            </a:r>
            <a:endParaRPr sz="4200"/>
          </a:p>
        </p:txBody>
      </p:sp>
      <p:sp>
        <p:nvSpPr>
          <p:cNvPr id="198" name="Google Shape;198;p9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1600753" y="2531880"/>
            <a:ext cx="8983489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other function definitions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after main() definition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specify class: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DayOfYear :: output() {…}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:: is scope resolution operator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Instructs compiler “what class” member is from item before :: called type qualifier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40BAD2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1" i="0" u="none" strike="noStrike" cap="none">
              <a:solidFill>
                <a:srgbClr val="40BA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70846EC9-FBAF-41BC-A11A-2F4F850EB4D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r>
              <a:rPr lang="en-US" altLang="ja-JP" dirty="0"/>
              <a:t>21</a:t>
            </a:r>
            <a:r>
              <a:rPr lang="en-US" dirty="0"/>
              <a:t>/4/</a:t>
            </a:r>
            <a:r>
              <a:rPr lang="en-US" altLang="ja-JP" dirty="0"/>
              <a:t>1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488</Words>
  <Application>Microsoft Office PowerPoint</Application>
  <PresentationFormat>寬螢幕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Noto Sans Symbols</vt:lpstr>
      <vt:lpstr>Arial</vt:lpstr>
      <vt:lpstr>Calibri</vt:lpstr>
      <vt:lpstr>Century</vt:lpstr>
      <vt:lpstr>框架</vt:lpstr>
      <vt:lpstr>C程式設計實驗(二) </vt:lpstr>
      <vt:lpstr>Structure Definition</vt:lpstr>
      <vt:lpstr>Structure Member Variable</vt:lpstr>
      <vt:lpstr>Structures as Arguments &amp; Return Types</vt:lpstr>
      <vt:lpstr>Structures as Arguments &amp; Return Types</vt:lpstr>
      <vt:lpstr>Initializing Structures </vt:lpstr>
      <vt:lpstr>Class Definition</vt:lpstr>
      <vt:lpstr>Class Member Access</vt:lpstr>
      <vt:lpstr>Class Member Functions</vt:lpstr>
      <vt:lpstr>Public and Private</vt:lpstr>
      <vt:lpstr>Public and Private (cont.)</vt:lpstr>
      <vt:lpstr>Structures vs.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user</cp:lastModifiedBy>
  <cp:revision>5</cp:revision>
  <dcterms:created xsi:type="dcterms:W3CDTF">2019-03-22T17:18:14Z</dcterms:created>
  <dcterms:modified xsi:type="dcterms:W3CDTF">2021-04-01T04:36:07Z</dcterms:modified>
</cp:coreProperties>
</file>