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1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：學生個人資訊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873971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完成一個可以輸入多個學生資訊的程式。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並且可以一次輸出全部學生資訊。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變數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(variable)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必須存放在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底下。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使用的變數有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department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studentID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gender</a:t>
            </a:r>
          </a:p>
        </p:txBody>
      </p:sp>
      <p:pic>
        <p:nvPicPr>
          <p:cNvPr id="7" name="圖片 6" descr="一張含有 文字, 螢幕擷取畫面 的圖片&#10;&#10;描述是以非常高的可信度產生">
            <a:extLst>
              <a:ext uri="{FF2B5EF4-FFF2-40B4-BE49-F238E27FC236}">
                <a16:creationId xmlns:a16="http://schemas.microsoft.com/office/drawing/2014/main" id="{161CB881-DD29-4594-A854-757C07204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77" y="1737360"/>
            <a:ext cx="4732566" cy="50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：學生個人資訊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承接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6-1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，請修改程式，使用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來建立輸入的資料，並且輸出到螢幕。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此題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僅需輸入一次學生資訊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，程式會於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中要求使用者提供資訊。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變數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(variable)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必須存放在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底下。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使用的變數有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department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studentID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gender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描述是以高可信度產生">
            <a:extLst>
              <a:ext uri="{FF2B5EF4-FFF2-40B4-BE49-F238E27FC236}">
                <a16:creationId xmlns:a16="http://schemas.microsoft.com/office/drawing/2014/main" id="{1300DBC4-A244-4271-A1D9-3E48174EC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00" y="3072179"/>
            <a:ext cx="5205300" cy="31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6-3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：金額計算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的概念設計一個金錢計算的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，他會根據使用者所輸入的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元銅板的數量，來計算出該使用者到底有多少錢。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方法宣告成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變數宣告成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，所以須考慮到設計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pocket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private: int one,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five,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銅板個數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B50369-E889-4FDB-B1A9-829780DD6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09"/>
          <a:stretch/>
        </p:blipFill>
        <p:spPr>
          <a:xfrm>
            <a:off x="8104165" y="3206231"/>
            <a:ext cx="3051515" cy="14083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151C9D6-EA27-4673-80D0-77D7AB2E3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27"/>
          <a:stretch/>
        </p:blipFill>
        <p:spPr>
          <a:xfrm>
            <a:off x="8104164" y="4740674"/>
            <a:ext cx="3051515" cy="14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6-4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：支付方法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6-3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小題，請同學再設計一個支付零錢和顯示剩下銅板數量的方法。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於支付完畢後程式會顯示出您還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剩下多少錢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各種面額的銅板還剩下幾個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。若不足以支付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則顯示餘額不足。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支付方法為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小面額優先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	1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個、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個、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，支付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2608" lvl="1" indent="0">
              <a:buNone/>
            </a:pP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15-1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pPr marL="292608" lvl="1" indent="0">
              <a:buNone/>
            </a:pP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5-5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292608" lvl="1" indent="0">
              <a:buNone/>
            </a:pP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個、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個、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2608" lvl="1" indent="0">
              <a:buNone/>
            </a:pP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CDC5EE-55D4-424E-A779-08F126348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04"/>
          <a:stretch/>
        </p:blipFill>
        <p:spPr>
          <a:xfrm>
            <a:off x="7268137" y="2781999"/>
            <a:ext cx="4061078" cy="15613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6A28BF-D481-419A-B7FB-93E0F9E2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3" t="-561" r="263" b="53074"/>
          <a:stretch/>
        </p:blipFill>
        <p:spPr>
          <a:xfrm>
            <a:off x="7268137" y="4451739"/>
            <a:ext cx="4061079" cy="1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2666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3950</TotalTime>
  <Words>340</Words>
  <Application>Microsoft Office PowerPoint</Application>
  <PresentationFormat>寬螢幕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Calibri</vt:lpstr>
      <vt:lpstr>Calibri Light</vt:lpstr>
      <vt:lpstr>回顧</vt:lpstr>
      <vt:lpstr>C 程式設計實習課練習題</vt:lpstr>
      <vt:lpstr>課堂練習6-1：學生個人資訊1</vt:lpstr>
      <vt:lpstr>課堂練習6-2：學生個人資訊2</vt:lpstr>
      <vt:lpstr>課堂練習6-3：金額計算</vt:lpstr>
      <vt:lpstr>課堂練習6-4：支付方法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BSIP</cp:lastModifiedBy>
  <cp:revision>131</cp:revision>
  <dcterms:created xsi:type="dcterms:W3CDTF">2017-02-23T02:57:53Z</dcterms:created>
  <dcterms:modified xsi:type="dcterms:W3CDTF">2021-04-07T14:39:13Z</dcterms:modified>
</cp:coreProperties>
</file>