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2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7-1</a:t>
            </a:r>
            <a:r>
              <a:rPr lang="zh-TW" altLang="en-US" dirty="0"/>
              <a:t>：計算機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輸入一串數字與運算元交錯的字串，數字與運算元以空白隔開，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最後輸出運算答案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不須考慮先乘除後加減，一律由左至右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定義兩個</a:t>
            </a:r>
            <a:r>
              <a:rPr lang="en-US" altLang="zh-TW" sz="1600" dirty="0">
                <a:solidFill>
                  <a:schemeClr val="tx1"/>
                </a:solidFill>
              </a:rPr>
              <a:t>Class A,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B</a:t>
            </a:r>
            <a:r>
              <a:rPr lang="zh-TW" altLang="en-US" sz="1600" dirty="0">
                <a:solidFill>
                  <a:schemeClr val="tx1"/>
                </a:solidFill>
              </a:rPr>
              <a:t>，</a:t>
            </a:r>
            <a:r>
              <a:rPr lang="en-US" altLang="zh-TW" sz="1600" dirty="0">
                <a:solidFill>
                  <a:schemeClr val="tx1"/>
                </a:solidFill>
              </a:rPr>
              <a:t>A</a:t>
            </a:r>
            <a:r>
              <a:rPr lang="zh-TW" altLang="en-US" sz="1600" dirty="0">
                <a:solidFill>
                  <a:schemeClr val="tx1"/>
                </a:solidFill>
              </a:rPr>
              <a:t>處理由左至右序列的運算，</a:t>
            </a:r>
            <a:r>
              <a:rPr lang="en-US" altLang="zh-TW" sz="1600" dirty="0">
                <a:solidFill>
                  <a:schemeClr val="tx1"/>
                </a:solidFill>
              </a:rPr>
              <a:t>B</a:t>
            </a:r>
            <a:r>
              <a:rPr lang="zh-TW" altLang="en-US" sz="1600" dirty="0">
                <a:solidFill>
                  <a:schemeClr val="tx1"/>
                </a:solidFill>
              </a:rPr>
              <a:t>處理兩數字運算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字串結尾若輸入</a:t>
            </a:r>
            <a:r>
              <a:rPr lang="en-US" altLang="zh-TW" sz="1600" dirty="0">
                <a:solidFill>
                  <a:schemeClr val="tx1"/>
                </a:solidFill>
              </a:rPr>
              <a:t>EOF</a:t>
            </a:r>
            <a:r>
              <a:rPr lang="zh-TW" altLang="en-US" sz="1600" dirty="0">
                <a:solidFill>
                  <a:schemeClr val="tx1"/>
                </a:solidFill>
              </a:rPr>
              <a:t>則結束運算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都要使用</a:t>
            </a:r>
            <a:r>
              <a:rPr lang="en-US" altLang="zh-TW" sz="1600" dirty="0">
                <a:solidFill>
                  <a:schemeClr val="tx1"/>
                </a:solidFill>
              </a:rPr>
              <a:t>constructor(</a:t>
            </a:r>
            <a:r>
              <a:rPr lang="zh-TW" altLang="en-US" sz="1600" dirty="0">
                <a:solidFill>
                  <a:schemeClr val="tx1"/>
                </a:solidFill>
              </a:rPr>
              <a:t>建構子做甚麼自訂，但是要與題目運算有關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  <a:r>
              <a:rPr lang="zh-TW" altLang="en-US" sz="1600" dirty="0">
                <a:solidFill>
                  <a:schemeClr val="tx1"/>
                </a:solidFill>
              </a:rPr>
              <a:t>物件要有回傳答案給</a:t>
            </a:r>
            <a:r>
              <a:rPr lang="en-US" altLang="zh-TW" sz="1600" dirty="0">
                <a:solidFill>
                  <a:schemeClr val="tx1"/>
                </a:solidFill>
              </a:rPr>
              <a:t>Main</a:t>
            </a:r>
            <a:r>
              <a:rPr lang="zh-TW" altLang="en-US" sz="1600" dirty="0">
                <a:solidFill>
                  <a:schemeClr val="tx1"/>
                </a:solidFill>
              </a:rPr>
              <a:t>的功能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輸出的答案計算至小數點後</a:t>
            </a:r>
            <a:r>
              <a:rPr lang="en-US" altLang="zh-TW" sz="1600" dirty="0">
                <a:solidFill>
                  <a:schemeClr val="tx1"/>
                </a:solidFill>
              </a:rPr>
              <a:t>6</a:t>
            </a:r>
            <a:r>
              <a:rPr lang="zh-TW" altLang="en-US" sz="1600" dirty="0">
                <a:solidFill>
                  <a:schemeClr val="tx1"/>
                </a:solidFill>
              </a:rPr>
              <a:t>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Hint: Main</a:t>
            </a:r>
            <a:r>
              <a:rPr lang="zh-TW" altLang="en-US" sz="1600" dirty="0">
                <a:solidFill>
                  <a:schemeClr val="tx1"/>
                </a:solidFill>
              </a:rPr>
              <a:t>會將輸入的值由建構子參數傳入物件</a:t>
            </a:r>
            <a:r>
              <a:rPr lang="en-US" altLang="zh-TW" sz="1600" dirty="0" smtClean="0">
                <a:solidFill>
                  <a:schemeClr val="tx1"/>
                </a:solidFill>
              </a:rPr>
              <a:t>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TW" sz="1600" dirty="0" smtClean="0">
                <a:solidFill>
                  <a:schemeClr val="tx1"/>
                </a:solidFill>
              </a:rPr>
              <a:t> &lt;&lt; fixed &lt;&lt;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setprecision</a:t>
            </a:r>
            <a:r>
              <a:rPr lang="en-US" altLang="zh-TW" sz="1600" dirty="0" smtClean="0">
                <a:solidFill>
                  <a:schemeClr val="tx1"/>
                </a:solidFill>
              </a:rPr>
              <a:t>(6) &lt;&lt; </a:t>
            </a:r>
            <a:r>
              <a:rPr lang="zh-TW" altLang="en-US" sz="1600" dirty="0" smtClean="0">
                <a:solidFill>
                  <a:schemeClr val="tx1"/>
                </a:solidFill>
              </a:rPr>
              <a:t>變數名稱</a:t>
            </a:r>
            <a:r>
              <a:rPr lang="en-US" altLang="zh-TW" sz="1600" dirty="0" smtClean="0">
                <a:solidFill>
                  <a:schemeClr val="tx1"/>
                </a:solidFill>
              </a:rPr>
              <a:t> &lt;&lt;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endl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zh-TW" altLang="en-US" sz="1600" dirty="0" smtClean="0">
                <a:solidFill>
                  <a:schemeClr val="tx1"/>
                </a:solidFill>
              </a:rPr>
              <a:t>輸出至小數點後</a:t>
            </a:r>
            <a:r>
              <a:rPr lang="en-US" altLang="zh-TW" sz="1600" dirty="0" smtClean="0">
                <a:solidFill>
                  <a:schemeClr val="tx1"/>
                </a:solidFill>
              </a:rPr>
              <a:t>6</a:t>
            </a:r>
            <a:r>
              <a:rPr lang="zh-TW" altLang="en-US" sz="1600" dirty="0" smtClean="0">
                <a:solidFill>
                  <a:schemeClr val="tx1"/>
                </a:solidFill>
              </a:rPr>
              <a:t>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pic>
        <p:nvPicPr>
          <p:cNvPr id="8" name="圖片 7" descr="一張含有 室內, 房間, 握住, 螢幕 的圖片&#10;&#10;自動產生的描述">
            <a:extLst>
              <a:ext uri="{FF2B5EF4-FFF2-40B4-BE49-F238E27FC236}">
                <a16:creationId xmlns:a16="http://schemas.microsoft.com/office/drawing/2014/main" id="{9075B85C-3A87-42E6-ABF9-FDFFA530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 t="1540" b="13196"/>
          <a:stretch/>
        </p:blipFill>
        <p:spPr>
          <a:xfrm>
            <a:off x="7296149" y="2886075"/>
            <a:ext cx="4570575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7-2</a:t>
            </a:r>
            <a:r>
              <a:rPr lang="zh-TW" altLang="en-US" dirty="0"/>
              <a:t>：自動提款機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CD1E5-711E-4AD9-A052-E0FDB8AA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class </a:t>
            </a:r>
            <a:r>
              <a:rPr lang="en-US" altLang="zh-TW" sz="1800" dirty="0" err="1"/>
              <a:t>ATMCard</a:t>
            </a:r>
            <a:r>
              <a:rPr lang="en-US" altLang="zh-TW" sz="1800" dirty="0"/>
              <a:t>:</a:t>
            </a:r>
            <a:r>
              <a:rPr lang="zh-TW" altLang="en-US" sz="1800" dirty="0"/>
              <a:t> 擁有密碼、餘額、</a:t>
            </a:r>
            <a:r>
              <a:rPr lang="en-US" altLang="zh-TW" sz="1800" dirty="0"/>
              <a:t>get(</a:t>
            </a:r>
            <a:r>
              <a:rPr lang="zh-TW" altLang="en-US" sz="1800" dirty="0"/>
              <a:t>密碼、餘額</a:t>
            </a:r>
            <a:r>
              <a:rPr lang="en-US" altLang="zh-TW" sz="1800" dirty="0"/>
              <a:t>)</a:t>
            </a:r>
            <a:r>
              <a:rPr lang="zh-TW" altLang="en-US" sz="1800" dirty="0"/>
              <a:t>、</a:t>
            </a:r>
            <a:r>
              <a:rPr lang="en-US" altLang="zh-TW" sz="1800" dirty="0"/>
              <a:t>set</a:t>
            </a:r>
            <a:r>
              <a:rPr lang="zh-TW" altLang="en-US" sz="1800" dirty="0"/>
              <a:t>餘額</a:t>
            </a:r>
          </a:p>
          <a:p>
            <a:r>
              <a:rPr lang="en-US" altLang="zh-TW" sz="1800" dirty="0"/>
              <a:t>class ATM: </a:t>
            </a:r>
            <a:r>
              <a:rPr lang="zh-TW" altLang="en-US" sz="1800" dirty="0"/>
              <a:t>擁有空的提款卡、還有插卡、登入、存款、提款以及查詢餘額功能</a:t>
            </a:r>
          </a:p>
          <a:p>
            <a:r>
              <a:rPr lang="en-US" altLang="zh-TW" sz="1800" dirty="0"/>
              <a:t>main: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產生</a:t>
            </a:r>
            <a:r>
              <a:rPr lang="en-US" altLang="zh-TW" sz="1800" dirty="0"/>
              <a:t>2</a:t>
            </a:r>
            <a:r>
              <a:rPr lang="zh-TW" altLang="en-US" sz="1800" dirty="0"/>
              <a:t>個</a:t>
            </a:r>
            <a:r>
              <a:rPr lang="en-US" altLang="zh-TW" sz="1800" dirty="0" err="1"/>
              <a:t>ATMCard</a:t>
            </a:r>
            <a:r>
              <a:rPr lang="zh-TW" altLang="en-US" sz="1800" dirty="0"/>
              <a:t>物件，透過建構子初始化資料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再產生</a:t>
            </a:r>
            <a:r>
              <a:rPr lang="en-US" altLang="zh-TW" sz="1800" dirty="0"/>
              <a:t>ATM</a:t>
            </a:r>
            <a:r>
              <a:rPr lang="zh-TW" altLang="en-US" sz="1800" dirty="0"/>
              <a:t>物件，透過插卡功能傳輸卡片資料，</a:t>
            </a:r>
          </a:p>
          <a:p>
            <a:pPr marL="0" indent="0">
              <a:buNone/>
            </a:pPr>
            <a:r>
              <a:rPr lang="zh-TW" altLang="en-US" sz="1800" dirty="0"/>
              <a:t>透過登入功能成功登入後，才可以使用存款、提款以及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查詢餘額功能，否則會顯示未登入</a:t>
            </a:r>
          </a:p>
          <a:p>
            <a:endParaRPr lang="zh-TW" altLang="en-US" sz="1800" dirty="0"/>
          </a:p>
          <a:p>
            <a:r>
              <a:rPr lang="en-US" altLang="zh-TW" sz="1800" dirty="0"/>
              <a:t>hint: class ATM</a:t>
            </a:r>
            <a:r>
              <a:rPr lang="zh-TW" altLang="en-US" sz="1800" dirty="0"/>
              <a:t>可能會需要一個變數做登入與否的判斷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2452CF5B-C730-4A8A-9F30-EFA4980D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44" y="2635066"/>
            <a:ext cx="3291196" cy="2444695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41A695D-F090-44F4-AC96-E25AE32C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74" y="3781425"/>
            <a:ext cx="3291196" cy="30765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1724531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4021</TotalTime>
  <Words>261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Calibri</vt:lpstr>
      <vt:lpstr>Calibri Light</vt:lpstr>
      <vt:lpstr>回顧</vt:lpstr>
      <vt:lpstr>C 程式設計實習課練習題</vt:lpstr>
      <vt:lpstr>課堂練習7-1：計算機</vt:lpstr>
      <vt:lpstr>課堂練習7-2：自動提款機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M073040094</cp:lastModifiedBy>
  <cp:revision>139</cp:revision>
  <dcterms:created xsi:type="dcterms:W3CDTF">2017-02-23T02:57:53Z</dcterms:created>
  <dcterms:modified xsi:type="dcterms:W3CDTF">2020-04-23T05:18:13Z</dcterms:modified>
</cp:coreProperties>
</file>