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093040059" userId="5265b8eb-1425-49e3-95f0-4f074d933920" providerId="ADAL" clId="{DB1E8DDC-23E2-424E-97C9-255DA5BE1185}"/>
    <pc:docChg chg="addSld">
      <pc:chgData name="B093040059" userId="5265b8eb-1425-49e3-95f0-4f074d933920" providerId="ADAL" clId="{DB1E8DDC-23E2-424E-97C9-255DA5BE1185}" dt="2021-06-23T19:23:59.139" v="0" actId="680"/>
      <pc:docMkLst>
        <pc:docMk/>
      </pc:docMkLst>
      <pc:sldChg chg="new">
        <pc:chgData name="B093040059" userId="5265b8eb-1425-49e3-95f0-4f074d933920" providerId="ADAL" clId="{DB1E8DDC-23E2-424E-97C9-255DA5BE1185}" dt="2021-06-23T19:23:59.139" v="0" actId="680"/>
        <pc:sldMkLst>
          <pc:docMk/>
          <pc:sldMk cId="141706261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B4E-7EEC-4DFA-A064-2962CC9A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6198-515B-467E-9474-AA0C1684C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893D-1656-4DC6-8A05-E0484499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3722-B6A3-49A3-AFE3-BB12DFD9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E53A-5551-4835-BA19-2EA7248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A519-2614-456B-9DD5-BE4AD243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9DA0-0256-413C-92A2-18C9D9C9A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FF14-321A-4CCA-9894-805BBA25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6F76-71CD-490A-ADB3-65F286D0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2432-8ADC-4CF4-B60F-014582D1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CB130-AF29-427E-8307-2A92AD5E5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ADE5-F770-4C35-8DD2-08029A38F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06DF-6BCE-4EF0-85A9-CF7C62D1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D741-9555-4E47-932A-93155A3C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AC3F-0AD3-4449-9D3A-B6E5B5A5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DA0F-082B-4F56-838A-8C5C786C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DBF2-DA4F-48F4-896F-FCB525A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DD90-87AC-4C4A-BF27-F75D3454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97EE-B3B7-430D-83FB-418676C8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C64D-F8F0-4E0D-9873-0275C715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B86A-3680-4A44-B509-42757AE3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1FEA8-EA86-4E71-843D-5CE1A49B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84B-3B14-4170-B045-E377B1E2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4E15-D5A0-46C1-B31B-63A5D0DC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2A0A-D802-44D1-B0B6-B2A1C11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4F80-1289-450C-BFD9-53DF4200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B1E5-A936-4591-AB07-33A2ACE1D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7A28-36E1-40BF-ACEE-5D4993F4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FDDB-239B-48D6-8844-C6783D83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11381-0523-4259-9BEE-1594AD7F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3155-C880-4CA1-9764-1E5FB357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8F54-F143-4B3A-AB74-81C1E933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5601-860F-4668-8716-FD078754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06741-0F31-4FF1-93F9-3898192B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6CFAC-D76F-4F98-8A72-30A66FCB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66CE6-1CC2-4540-9DC0-98DBDAA1A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FC31E-1A97-48F1-A2E4-6B45FD8E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A31DB-3441-42E2-AE9A-CF1C113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159D-7C12-4566-9FC2-3BC8526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94F1-B3D9-446B-8ED7-D1AF1D83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9B453-16B8-40C1-AC9B-F4D027D1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756C7-B96A-427E-B1BB-57EC93DC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E0E3-77D9-44E5-BA5C-4F744E9B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50E2C-4254-4104-984F-F477FC7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29594-831B-4136-A39E-5EB088E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710CE-48B2-47F6-A538-CFABE5D5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3183-CB5C-4CED-A822-2B8C7BF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F81-6F3B-4CB4-BA1D-9A1ABAAD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E85B2-961B-4CA6-8387-4FFD5075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627A-8948-4A9F-9E0C-EB577D1C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36CA-DC8B-436C-804C-47DE36B9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548C6-5BE6-4C80-AEFE-F270C4D3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FC09-216F-4FA0-8348-73EDA617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2F06A-2D2E-48EC-B864-D4687A399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AEA0-323F-4245-9E52-7BD803F3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8257-2294-4601-B334-066CDABD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B561-DFB4-42F8-8D86-4D9AB981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E2A83-4D4B-49F2-A034-53A37BAB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136DF-48F3-4616-9B31-5D05BD79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E738-9739-4D33-A54A-8FE2DE52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8238-0CA7-4B52-8E7D-AEB5BDCF7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0A17-3FDA-4824-BD2C-301CF57B42C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EC8A-8004-4E8D-9E05-77CE3254C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6B6F-3176-469F-8935-80DFA9582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A8BC-545F-4EA2-831B-A2B0D3AF8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3187-ED57-4628-91F2-C2B3E1B04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0593C-266E-45CB-A4DE-7ACBFF52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B093040059</dc:creator>
  <cp:lastModifiedBy>B093040059</cp:lastModifiedBy>
  <cp:revision>1</cp:revision>
  <dcterms:created xsi:type="dcterms:W3CDTF">2021-06-23T19:23:57Z</dcterms:created>
  <dcterms:modified xsi:type="dcterms:W3CDTF">2021-06-23T19:24:00Z</dcterms:modified>
</cp:coreProperties>
</file>