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muXB1JUz7ZzsBRRX+EN2F8r9F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1066783" y="940660"/>
            <a:ext cx="10058400" cy="248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 程式設計實習課練習題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/>
              <a:t>課堂練習9-1：i/ostream Overload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 err="1">
                <a:solidFill>
                  <a:schemeClr val="dk1"/>
                </a:solidFill>
              </a:rPr>
              <a:t>請使用friend</a:t>
            </a:r>
            <a:r>
              <a:rPr lang="en-US" dirty="0">
                <a:solidFill>
                  <a:schemeClr val="dk1"/>
                </a:solidFill>
              </a:rPr>
              <a:t> function </a:t>
            </a:r>
            <a:r>
              <a:rPr lang="en-US" dirty="0" err="1">
                <a:solidFill>
                  <a:schemeClr val="dk1"/>
                </a:solidFill>
              </a:rPr>
              <a:t>設計出日期</a:t>
            </a:r>
            <a:r>
              <a:rPr lang="en-US" dirty="0">
                <a:solidFill>
                  <a:schemeClr val="dk1"/>
                </a:solidFill>
              </a:rPr>
              <a:t> class 的 </a:t>
            </a:r>
            <a:r>
              <a:rPr lang="en-US" dirty="0" err="1">
                <a:solidFill>
                  <a:schemeClr val="dk1"/>
                </a:solidFill>
              </a:rPr>
              <a:t>cin</a:t>
            </a:r>
            <a:r>
              <a:rPr lang="en-US" dirty="0">
                <a:solidFill>
                  <a:schemeClr val="dk1"/>
                </a:solidFill>
              </a:rPr>
              <a:t>/</a:t>
            </a:r>
            <a:r>
              <a:rPr lang="en-US" dirty="0" err="1">
                <a:solidFill>
                  <a:schemeClr val="dk1"/>
                </a:solidFill>
              </a:rPr>
              <a:t>cout功能</a:t>
            </a:r>
            <a:r>
              <a:rPr lang="en-US" dirty="0">
                <a:solidFill>
                  <a:schemeClr val="dk1"/>
                </a:solidFill>
              </a:rPr>
              <a:t>。</a:t>
            </a:r>
            <a:endParaRPr dirty="0">
              <a:solidFill>
                <a:schemeClr val="dk1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 err="1">
                <a:solidFill>
                  <a:schemeClr val="dk1"/>
                </a:solidFill>
              </a:rPr>
              <a:t>於主函式main中，只能擁有三行程式碼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: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 dirty="0">
                <a:solidFill>
                  <a:schemeClr val="dk1"/>
                </a:solidFill>
              </a:rPr>
              <a:t>date d1;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dirty="0" err="1">
                <a:solidFill>
                  <a:schemeClr val="dk1"/>
                </a:solidFill>
              </a:rPr>
              <a:t>cin</a:t>
            </a:r>
            <a:r>
              <a:rPr lang="en-US" dirty="0">
                <a:solidFill>
                  <a:schemeClr val="dk1"/>
                </a:solidFill>
              </a:rPr>
              <a:t> &gt;&gt; d1;</a:t>
            </a:r>
            <a:endParaRPr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dirty="0" err="1">
                <a:solidFill>
                  <a:schemeClr val="dk1"/>
                </a:solidFill>
              </a:rPr>
              <a:t>cout</a:t>
            </a:r>
            <a:r>
              <a:rPr lang="en-US" dirty="0">
                <a:solidFill>
                  <a:schemeClr val="dk1"/>
                </a:solidFill>
              </a:rPr>
              <a:t> &lt;&lt; d1;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 dirty="0" err="1">
                <a:solidFill>
                  <a:schemeClr val="dk1"/>
                </a:solidFill>
              </a:rPr>
              <a:t>istream的過載需正確提示目前所要輸入的值，輸入完畢後，會存放進private變數中</a:t>
            </a:r>
            <a:r>
              <a:rPr lang="en-US" dirty="0">
                <a:solidFill>
                  <a:schemeClr val="dk1"/>
                </a:solidFill>
              </a:rPr>
              <a:t>。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8311" y="4177302"/>
            <a:ext cx="2755377" cy="215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321834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 dirty="0"/>
              <a:t>課堂練習9-2：Overload  &lt;&lt; , + , *</a:t>
            </a:r>
            <a:endParaRPr dirty="0"/>
          </a:p>
        </p:txBody>
      </p:sp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509834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dirty="0" err="1">
                <a:solidFill>
                  <a:schemeClr val="dk1"/>
                </a:solidFill>
              </a:rPr>
              <a:t>設計一個class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Pair</a:t>
            </a:r>
            <a:r>
              <a:rPr lang="en-US" dirty="0" err="1">
                <a:solidFill>
                  <a:schemeClr val="dk1"/>
                </a:solidFill>
              </a:rPr>
              <a:t>，Overloading</a:t>
            </a:r>
            <a:r>
              <a:rPr lang="en-US" dirty="0">
                <a:solidFill>
                  <a:schemeClr val="dk1"/>
                </a:solidFill>
              </a:rPr>
              <a:t> “ </a:t>
            </a:r>
            <a:r>
              <a:rPr lang="en-US" b="1" dirty="0">
                <a:solidFill>
                  <a:schemeClr val="dk1"/>
                </a:solidFill>
              </a:rPr>
              <a:t>&lt;&lt;</a:t>
            </a:r>
            <a:r>
              <a:rPr lang="en-US" dirty="0">
                <a:solidFill>
                  <a:schemeClr val="dk1"/>
                </a:solidFill>
              </a:rPr>
              <a:t> ”, “ </a:t>
            </a:r>
            <a:r>
              <a:rPr lang="en-US" b="1" dirty="0">
                <a:solidFill>
                  <a:schemeClr val="dk1"/>
                </a:solidFill>
              </a:rPr>
              <a:t>+</a:t>
            </a:r>
            <a:r>
              <a:rPr lang="en-US" dirty="0">
                <a:solidFill>
                  <a:schemeClr val="dk1"/>
                </a:solidFill>
              </a:rPr>
              <a:t> ” 及 ” </a:t>
            </a:r>
            <a:r>
              <a:rPr lang="en-US" b="1" dirty="0">
                <a:solidFill>
                  <a:schemeClr val="dk1"/>
                </a:solidFill>
              </a:rPr>
              <a:t>*</a:t>
            </a:r>
            <a:r>
              <a:rPr lang="en-US" dirty="0">
                <a:solidFill>
                  <a:schemeClr val="dk1"/>
                </a:solidFill>
              </a:rPr>
              <a:t> ”，</a:t>
            </a:r>
            <a:r>
              <a:rPr lang="en-US" dirty="0" err="1">
                <a:solidFill>
                  <a:schemeClr val="dk1"/>
                </a:solidFill>
              </a:rPr>
              <a:t>Private中變數應有兩個</a:t>
            </a:r>
            <a:r>
              <a:rPr lang="en-US" dirty="0">
                <a:solidFill>
                  <a:schemeClr val="dk1"/>
                </a:solidFill>
              </a:rPr>
              <a:t> int </a:t>
            </a:r>
            <a:r>
              <a:rPr lang="en-US" dirty="0" err="1">
                <a:solidFill>
                  <a:schemeClr val="dk1"/>
                </a:solidFill>
              </a:rPr>
              <a:t>變數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b="1" dirty="0">
                <a:solidFill>
                  <a:schemeClr val="dk1"/>
                </a:solidFill>
              </a:rPr>
              <a:t>first, second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用來保存輸入的數字</a:t>
            </a:r>
            <a:r>
              <a:rPr lang="en-US" dirty="0">
                <a:solidFill>
                  <a:schemeClr val="dk1"/>
                </a:solidFill>
              </a:rPr>
              <a:t>。</a:t>
            </a:r>
            <a:endParaRPr dirty="0"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 err="1">
                <a:solidFill>
                  <a:schemeClr val="dk1"/>
                </a:solidFill>
              </a:rPr>
              <a:t>輸入</a:t>
            </a:r>
            <a:r>
              <a:rPr lang="en-US" dirty="0">
                <a:solidFill>
                  <a:schemeClr val="dk1"/>
                </a:solidFill>
              </a:rPr>
              <a:t>:</a:t>
            </a:r>
            <a:endParaRPr dirty="0"/>
          </a:p>
          <a:p>
            <a:pPr marL="91440" lvl="0" indent="-9144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>
                <a:solidFill>
                  <a:schemeClr val="dk1"/>
                </a:solidFill>
              </a:rPr>
              <a:t>0或1或2，</a:t>
            </a:r>
            <a:r>
              <a:rPr lang="en-US" b="1" dirty="0">
                <a:solidFill>
                  <a:schemeClr val="dk1"/>
                </a:solidFill>
              </a:rPr>
              <a:t>0</a:t>
            </a:r>
            <a:r>
              <a:rPr lang="en-US" dirty="0">
                <a:solidFill>
                  <a:schemeClr val="dk1"/>
                </a:solidFill>
              </a:rPr>
              <a:t>代表</a:t>
            </a:r>
            <a:r>
              <a:rPr lang="en-US" b="1" dirty="0">
                <a:solidFill>
                  <a:schemeClr val="dk1"/>
                </a:solidFill>
              </a:rPr>
              <a:t>沒帶</a:t>
            </a:r>
            <a:r>
              <a:rPr lang="en-US" dirty="0">
                <a:solidFill>
                  <a:schemeClr val="dk1"/>
                </a:solidFill>
              </a:rPr>
              <a:t>參數的Constructor，設定為 (0, 0)，</a:t>
            </a:r>
            <a:r>
              <a:rPr lang="en-US" b="1" dirty="0">
                <a:solidFill>
                  <a:schemeClr val="dk1"/>
                </a:solidFill>
              </a:rPr>
              <a:t>1</a:t>
            </a:r>
            <a:r>
              <a:rPr lang="en-US" dirty="0">
                <a:solidFill>
                  <a:schemeClr val="dk1"/>
                </a:solidFill>
              </a:rPr>
              <a:t>代表</a:t>
            </a:r>
            <a:r>
              <a:rPr lang="en-US" b="1" dirty="0">
                <a:solidFill>
                  <a:schemeClr val="dk1"/>
                </a:solidFill>
              </a:rPr>
              <a:t>一個</a:t>
            </a:r>
            <a:r>
              <a:rPr lang="en-US" dirty="0">
                <a:solidFill>
                  <a:schemeClr val="dk1"/>
                </a:solidFill>
              </a:rPr>
              <a:t>參數的Constructor，會初始化pair中第一個數字，而第二個數字則設定為零，</a:t>
            </a:r>
            <a:r>
              <a:rPr lang="en-US" b="1" dirty="0">
                <a:solidFill>
                  <a:schemeClr val="dk1"/>
                </a:solidFill>
              </a:rPr>
              <a:t>2</a:t>
            </a:r>
            <a:r>
              <a:rPr lang="en-US" dirty="0">
                <a:solidFill>
                  <a:schemeClr val="dk1"/>
                </a:solidFill>
              </a:rPr>
              <a:t>代表</a:t>
            </a:r>
            <a:r>
              <a:rPr lang="en-US" b="1" dirty="0">
                <a:solidFill>
                  <a:schemeClr val="dk1"/>
                </a:solidFill>
              </a:rPr>
              <a:t>兩個</a:t>
            </a:r>
            <a:r>
              <a:rPr lang="en-US" dirty="0">
                <a:solidFill>
                  <a:schemeClr val="dk1"/>
                </a:solidFill>
              </a:rPr>
              <a:t>參數的Constructor，會初始化pair中第一個跟第二個數字，總共輸入三個Pair =&gt; x, y, z 。</a:t>
            </a:r>
            <a:endParaRPr dirty="0"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 err="1">
                <a:solidFill>
                  <a:schemeClr val="dk1"/>
                </a:solidFill>
              </a:rPr>
              <a:t>接著輸入一個</a:t>
            </a:r>
            <a:r>
              <a:rPr lang="en-US" b="1" dirty="0" err="1">
                <a:solidFill>
                  <a:schemeClr val="dk1"/>
                </a:solidFill>
              </a:rPr>
              <a:t>常數</a:t>
            </a:r>
            <a:r>
              <a:rPr lang="en-US" b="1" dirty="0">
                <a:solidFill>
                  <a:schemeClr val="dk1"/>
                </a:solidFill>
              </a:rPr>
              <a:t> c </a:t>
            </a:r>
            <a:r>
              <a:rPr lang="en-US" dirty="0" err="1">
                <a:solidFill>
                  <a:schemeClr val="dk1"/>
                </a:solidFill>
              </a:rPr>
              <a:t>用以計算常數與</a:t>
            </a:r>
            <a:r>
              <a:rPr lang="en-US" dirty="0">
                <a:solidFill>
                  <a:schemeClr val="dk1"/>
                </a:solidFill>
              </a:rPr>
              <a:t> Pair z </a:t>
            </a:r>
            <a:r>
              <a:rPr lang="en-US" dirty="0" err="1">
                <a:solidFill>
                  <a:schemeClr val="dk1"/>
                </a:solidFill>
              </a:rPr>
              <a:t>相乘的結果</a:t>
            </a:r>
            <a:endParaRPr dirty="0">
              <a:solidFill>
                <a:schemeClr val="dk1"/>
              </a:solidFill>
            </a:endParaRPr>
          </a:p>
          <a:p>
            <a:pPr marL="91440" lvl="0" indent="-9144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 err="1">
                <a:solidFill>
                  <a:schemeClr val="dk1"/>
                </a:solidFill>
              </a:rPr>
              <a:t>輸出下列答案至螢幕</a:t>
            </a:r>
            <a:r>
              <a:rPr lang="en-US" dirty="0">
                <a:solidFill>
                  <a:schemeClr val="dk1"/>
                </a:solidFill>
              </a:rPr>
              <a:t>: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>
                <a:solidFill>
                  <a:schemeClr val="dk1"/>
                </a:solidFill>
              </a:rPr>
              <a:t>1. x = ?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>
                <a:solidFill>
                  <a:schemeClr val="dk1"/>
                </a:solidFill>
              </a:rPr>
              <a:t>2. y = ?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>
                <a:solidFill>
                  <a:schemeClr val="dk1"/>
                </a:solidFill>
              </a:rPr>
              <a:t>3. z = ?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>
                <a:solidFill>
                  <a:schemeClr val="dk1"/>
                </a:solidFill>
              </a:rPr>
              <a:t>4. x + y + z = ?</a:t>
            </a:r>
            <a:endParaRPr dirty="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>
                <a:solidFill>
                  <a:schemeClr val="dk1"/>
                </a:solidFill>
              </a:rPr>
              <a:t>5. z * c = ?</a:t>
            </a:r>
            <a:endParaRPr dirty="0"/>
          </a:p>
          <a:p>
            <a:pPr marL="91440" lvl="0" indent="-253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7893318" y="5115670"/>
            <a:ext cx="35257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: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 , b) + (c , d) = (a+c , b+d)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, b) * c = (a*c , b*c)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321834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 dirty="0"/>
              <a:t>課堂練習9-2：</a:t>
            </a:r>
            <a:r>
              <a:rPr lang="en-US" altLang="zh-TW" dirty="0"/>
              <a:t> Overload  &lt;&lt; , + , *</a:t>
            </a:r>
            <a:endParaRPr dirty="0"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120" y="1904919"/>
            <a:ext cx="8413209" cy="404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/>
              <a:t>課堂練習9-3：Operator Overload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dk1"/>
                </a:solidFill>
              </a:rPr>
              <a:t>請使用friend functions 實作以下運算 :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dk1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dk1"/>
                </a:solidFill>
              </a:rPr>
              <a:t>運算定義 : A(x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,y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), B(x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,y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dk1"/>
                </a:solidFill>
              </a:rPr>
              <a:t>A += B	: A(x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+x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 , y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+y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) = A(4 , 6)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dk1"/>
                </a:solidFill>
              </a:rPr>
              <a:t>A -= B 	: A(x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-x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 , y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-y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)  = A(1 , 2)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dk1"/>
                </a:solidFill>
              </a:rPr>
              <a:t>A *= B 	: A((x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x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-y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y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) , (y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x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+x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y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)) = A(1*3-2*4 , 2*3+1*4)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dk1"/>
                </a:solidFill>
              </a:rPr>
              <a:t>A /= B 	: A((x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x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+y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y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)/(x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^2+y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^2) , (y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x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-x</a:t>
            </a:r>
            <a:r>
              <a:rPr lang="en-US" baseline="-25000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y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) )/(x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^2+y</a:t>
            </a:r>
            <a:r>
              <a:rPr lang="en-US" baseline="-25000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^2) 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	= A((-5*3+10*4)/(3^2+4^2) , (10*3-(-5)*4) /(3^2+4^2))</a:t>
            </a:r>
            <a:endParaRPr/>
          </a:p>
        </p:txBody>
      </p:sp>
      <p:pic>
        <p:nvPicPr>
          <p:cNvPr id="136" name="Google Shape;136;p5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7246" y="2352288"/>
            <a:ext cx="3922203" cy="398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4976554" y="1845734"/>
            <a:ext cx="1563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++	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 A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- -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- A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6000322" y="1845733"/>
            <a:ext cx="1911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5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+= B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5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-= B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5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*= B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5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/= 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寬螢幕</PresentationFormat>
  <Paragraphs>41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Calibri</vt:lpstr>
      <vt:lpstr>回顧</vt:lpstr>
      <vt:lpstr>PowerPoint 簡報</vt:lpstr>
      <vt:lpstr>課堂練習9-1：i/ostream Overload</vt:lpstr>
      <vt:lpstr>課堂練習9-2：Overload  &lt;&lt; , + , *</vt:lpstr>
      <vt:lpstr>課堂練習9-2： Overload  &lt;&lt; , + , *</vt:lpstr>
      <vt:lpstr>課堂練習9-3：Operator Overload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張榮翔</dc:creator>
  <cp:lastModifiedBy>文琛 蔡</cp:lastModifiedBy>
  <cp:revision>1</cp:revision>
  <dcterms:created xsi:type="dcterms:W3CDTF">2018-03-29T11:23:56Z</dcterms:created>
  <dcterms:modified xsi:type="dcterms:W3CDTF">2021-05-03T17:56:05Z</dcterms:modified>
</cp:coreProperties>
</file>