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70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77" autoAdjust="0"/>
    <p:restoredTop sz="94660"/>
  </p:normalViewPr>
  <p:slideViewPr>
    <p:cSldViewPr snapToGrid="0">
      <p:cViewPr varScale="1">
        <p:scale>
          <a:sx n="54" d="100"/>
          <a:sy n="54" d="100"/>
        </p:scale>
        <p:origin x="65" y="71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 smtClean="0">
                <a:latin typeface="+mn-lt"/>
                <a:ea typeface="微軟正黑體" panose="020B0604030504040204" pitchFamily="34" charset="-120"/>
              </a:rPr>
              <a:t>11-1</a:t>
            </a:r>
            <a:r>
              <a:rPr lang="zh-TW" altLang="en-US" dirty="0" smtClean="0">
                <a:latin typeface="+mn-lt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矩陣運算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B88AE78-2758-4E6F-B1C1-08ED58D1A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4"/>
          <a:stretch/>
        </p:blipFill>
        <p:spPr>
          <a:xfrm>
            <a:off x="8055775" y="1737359"/>
            <a:ext cx="3141293" cy="232502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ECB31A9-6C38-4001-A404-DDB5B977C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863" y="4080703"/>
            <a:ext cx="3145205" cy="2325027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436199B8-6FFF-410C-927B-E653CCFCE2A4}"/>
              </a:ext>
            </a:extLst>
          </p:cNvPr>
          <p:cNvSpPr txBox="1">
            <a:spLocks/>
          </p:cNvSpPr>
          <p:nvPr/>
        </p:nvSpPr>
        <p:spPr>
          <a:xfrm>
            <a:off x="1249680" y="1809876"/>
            <a:ext cx="9984577" cy="4815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 請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設計一個矩陣運算的</a:t>
            </a:r>
            <a:r>
              <a:rPr lang="zh-TW" altLang="en-US" sz="24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程式，並滿足以下要求：</a:t>
            </a:r>
            <a:endParaRPr lang="en-US" altLang="zh-TW" sz="2000" dirty="0" smtClean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Class</a:t>
            </a:r>
            <a:r>
              <a:rPr lang="zh-TW" altLang="en-US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ea typeface="微軟正黑體" panose="020B0604030504040204" pitchFamily="34" charset="-120"/>
              </a:rPr>
              <a:t>TwoD</a:t>
            </a:r>
            <a:r>
              <a:rPr lang="zh-TW" altLang="en-US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 存放矩陣資料</a:t>
            </a:r>
            <a:endParaRPr lang="en-US" altLang="zh-TW" sz="2000" dirty="0" smtClean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Default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constructor : </a:t>
            </a:r>
            <a:r>
              <a:rPr lang="en-US" altLang="zh-TW" sz="20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TwoD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()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Parameterized constructor : </a:t>
            </a:r>
            <a:r>
              <a:rPr lang="en-US" altLang="zh-TW" sz="20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TwoD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 Row, </a:t>
            </a:r>
            <a:r>
              <a:rPr lang="en-US" altLang="zh-TW" sz="20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 Col</a:t>
            </a:r>
            <a:r>
              <a:rPr lang="en-US" altLang="zh-TW" sz="20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)</a:t>
            </a: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zh-TW" altLang="en-US" sz="16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動態二維陣列</a:t>
            </a:r>
            <a:r>
              <a:rPr lang="zh-TW" altLang="en-US" sz="16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宣告，可</a:t>
            </a:r>
            <a:r>
              <a:rPr lang="zh-TW" altLang="en-US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依輸入的行列數目，決定陣列</a:t>
            </a:r>
            <a:r>
              <a:rPr lang="zh-TW" altLang="en-US" sz="16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大小</a:t>
            </a:r>
            <a:endParaRPr lang="en-US" altLang="zh-TW" sz="1600" dirty="0" smtClean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zh-TW" altLang="en-US" sz="16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動態二維陣列</a:t>
            </a:r>
            <a:r>
              <a:rPr lang="zh-TW" altLang="en-US" sz="16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最後記得 </a:t>
            </a:r>
            <a:r>
              <a:rPr lang="en-US" altLang="zh-TW" sz="16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delete</a:t>
            </a:r>
            <a:endParaRPr lang="zh-TW" altLang="en-US" sz="16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必須</a:t>
            </a:r>
            <a:r>
              <a:rPr lang="zh-TW" altLang="en-US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包含 </a:t>
            </a:r>
            <a:r>
              <a:rPr lang="en-US" altLang="zh-TW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destructor 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~</a:t>
            </a:r>
            <a:r>
              <a:rPr lang="en-US" altLang="zh-TW" sz="20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TwoD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()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須使到</a:t>
            </a:r>
            <a:r>
              <a:rPr lang="zh-TW" altLang="en-US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自訂 </a:t>
            </a:r>
            <a:r>
              <a:rPr lang="en-US" altLang="zh-TW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namespace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須使用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separate </a:t>
            </a:r>
            <a:r>
              <a:rPr lang="en-US" altLang="zh-TW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compilation</a:t>
            </a:r>
            <a:r>
              <a:rPr lang="zh-TW" altLang="en-US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solidFill>
                  <a:srgbClr val="000000"/>
                </a:solidFill>
                <a:ea typeface="微軟正黑體" panose="020B0604030504040204" pitchFamily="34" charset="-120"/>
              </a:rPr>
              <a:t>TwoD.h</a:t>
            </a:r>
            <a:r>
              <a:rPr lang="en-US" altLang="zh-TW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 TwoD.cpp main.cpp)</a:t>
            </a:r>
            <a:endParaRPr lang="zh-TW" altLang="en-US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可進行矩陣相加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operator </a:t>
            </a:r>
            <a:r>
              <a:rPr lang="en-US" altLang="zh-TW" sz="20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overloading 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)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可進行矩陣複製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operator overloading </a:t>
            </a:r>
            <a:r>
              <a:rPr lang="en-US" altLang="zh-TW" sz="20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)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 E.g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. </a:t>
            </a:r>
            <a:r>
              <a:rPr lang="en-US" altLang="zh-TW" sz="20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TwoD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matrix1(2,3);	// 2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列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3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行</a:t>
            </a:r>
            <a:r>
              <a:rPr lang="zh-TW" altLang="en-US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矩陣</a:t>
            </a:r>
            <a:endParaRPr lang="zh-TW" altLang="en-US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25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 smtClean="0">
                <a:latin typeface="+mn-lt"/>
                <a:ea typeface="微軟正黑體" panose="020B0604030504040204" pitchFamily="34" charset="-120"/>
              </a:rPr>
              <a:t>11-1</a:t>
            </a:r>
            <a:r>
              <a:rPr lang="zh-TW" altLang="en-US" dirty="0" smtClean="0">
                <a:latin typeface="+mn-lt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矩陣運算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ED2368-5864-4A07-84E7-8F4071F60439}"/>
              </a:ext>
            </a:extLst>
          </p:cNvPr>
          <p:cNvSpPr/>
          <p:nvPr/>
        </p:nvSpPr>
        <p:spPr>
          <a:xfrm>
            <a:off x="1876470" y="2137986"/>
            <a:ext cx="25728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TwoD</a:t>
            </a:r>
            <a:r>
              <a:rPr lang="en-US" altLang="zh-CN" sz="2400" dirty="0"/>
              <a:t>.h : </a:t>
            </a:r>
          </a:p>
          <a:p>
            <a:r>
              <a:rPr lang="en-US" altLang="zh-CN" sz="2400" dirty="0"/>
              <a:t>……</a:t>
            </a:r>
          </a:p>
          <a:p>
            <a:r>
              <a:rPr lang="en-US" altLang="zh-CN" sz="2400" dirty="0"/>
              <a:t>……</a:t>
            </a:r>
          </a:p>
          <a:p>
            <a:r>
              <a:rPr lang="en-US" altLang="zh-CN" sz="2400" dirty="0"/>
              <a:t>namespace </a:t>
            </a:r>
            <a:r>
              <a:rPr lang="en-US" altLang="zh-CN" sz="2400" dirty="0" smtClean="0"/>
              <a:t>TD{</a:t>
            </a:r>
            <a:endParaRPr lang="en-US" altLang="zh-CN" sz="2400" dirty="0"/>
          </a:p>
          <a:p>
            <a:r>
              <a:rPr lang="en-US" altLang="zh-CN" sz="2400" dirty="0"/>
              <a:t>	class </a:t>
            </a:r>
            <a:r>
              <a:rPr lang="en-US" altLang="zh-TW" sz="2400" dirty="0" err="1" smtClean="0"/>
              <a:t>TwoD</a:t>
            </a:r>
            <a:r>
              <a:rPr lang="en-US" altLang="zh-CN" sz="2400" dirty="0" smtClean="0"/>
              <a:t>{</a:t>
            </a:r>
            <a:endParaRPr lang="en-US" altLang="zh-CN" sz="2400" dirty="0"/>
          </a:p>
          <a:p>
            <a:pPr marL="201168" lvl="1" indent="0">
              <a:buNone/>
            </a:pPr>
            <a:r>
              <a:rPr lang="en-US" altLang="zh-CN" sz="2400" dirty="0"/>
              <a:t>		………</a:t>
            </a:r>
          </a:p>
          <a:p>
            <a:pPr marL="201168" lvl="1" indent="0">
              <a:buNone/>
            </a:pPr>
            <a:r>
              <a:rPr lang="en-US" altLang="zh-CN" sz="2400" dirty="0"/>
              <a:t>	};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……</a:t>
            </a:r>
          </a:p>
          <a:p>
            <a:r>
              <a:rPr lang="en-US" altLang="zh-CN" sz="2400" dirty="0"/>
              <a:t>……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526165-CF6C-4E95-B42C-399879CE479E}"/>
              </a:ext>
            </a:extLst>
          </p:cNvPr>
          <p:cNvSpPr/>
          <p:nvPr/>
        </p:nvSpPr>
        <p:spPr>
          <a:xfrm>
            <a:off x="4901708" y="2137986"/>
            <a:ext cx="25728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TwoD.cpp : </a:t>
            </a:r>
          </a:p>
          <a:p>
            <a:r>
              <a:rPr lang="en-US" altLang="zh-CN" sz="2400" dirty="0"/>
              <a:t>……</a:t>
            </a:r>
          </a:p>
          <a:p>
            <a:r>
              <a:rPr lang="en-US" altLang="zh-CN" sz="2400" dirty="0"/>
              <a:t>……</a:t>
            </a:r>
          </a:p>
          <a:p>
            <a:r>
              <a:rPr lang="en-US" altLang="zh-CN" sz="2400" b="1" i="1" dirty="0"/>
              <a:t>Implementations of all members of class TwoD</a:t>
            </a:r>
          </a:p>
          <a:p>
            <a:r>
              <a:rPr lang="en-US" altLang="zh-CN" sz="2400" dirty="0"/>
              <a:t>……</a:t>
            </a:r>
          </a:p>
          <a:p>
            <a:r>
              <a:rPr lang="en-US" altLang="zh-CN" sz="2400" dirty="0"/>
              <a:t>……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610DA20-0DE6-4A52-BFAA-36CE34C58E36}"/>
              </a:ext>
            </a:extLst>
          </p:cNvPr>
          <p:cNvSpPr/>
          <p:nvPr/>
        </p:nvSpPr>
        <p:spPr>
          <a:xfrm>
            <a:off x="8175051" y="2137986"/>
            <a:ext cx="25728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main.cpp :</a:t>
            </a:r>
          </a:p>
          <a:p>
            <a:r>
              <a:rPr lang="en-US" altLang="zh-CN" sz="2400" dirty="0"/>
              <a:t>…… </a:t>
            </a:r>
          </a:p>
          <a:p>
            <a:r>
              <a:rPr lang="en-US" altLang="zh-CN" sz="2400" dirty="0"/>
              <a:t>int main</a:t>
            </a:r>
            <a:r>
              <a:rPr lang="en-US" altLang="zh-CN" sz="2400" dirty="0" smtClean="0"/>
              <a:t>(){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724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3602D-6F3E-4AD9-B1CD-49A77B64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課堂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練習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11-2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：答案批改系統</a:t>
            </a:r>
            <a:endParaRPr lang="zh-TW" altLang="en-US" dirty="0">
              <a:solidFill>
                <a:schemeClr val="tx1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36199B8-6FFF-410C-927B-E653CCFCE2A4}"/>
              </a:ext>
            </a:extLst>
          </p:cNvPr>
          <p:cNvSpPr txBox="1">
            <a:spLocks/>
          </p:cNvSpPr>
          <p:nvPr/>
        </p:nvSpPr>
        <p:spPr>
          <a:xfrm>
            <a:off x="1249680" y="1809876"/>
            <a:ext cx="9984577" cy="4815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 從</a:t>
            </a:r>
            <a:r>
              <a:rPr lang="en-US" altLang="zh-TW" sz="24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2</a:t>
            </a:r>
            <a:r>
              <a:rPr lang="zh-TW" altLang="en-US" sz="24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個 </a:t>
            </a:r>
            <a:r>
              <a:rPr lang="en-US" altLang="zh-TW" sz="24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txt</a:t>
            </a:r>
            <a:r>
              <a:rPr lang="zh-TW" altLang="en-US" sz="24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 分別讀入學生答案及正解，自動批改並得出分數</a:t>
            </a:r>
            <a:endParaRPr lang="zh-TW" altLang="en-US" sz="24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zh-TW" altLang="en-US" sz="22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TrueAnswer.txt</a:t>
            </a:r>
            <a:r>
              <a:rPr lang="zh-TW" altLang="en-US" sz="20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 內為</a:t>
            </a:r>
            <a:r>
              <a:rPr lang="en-US" altLang="zh-TW" sz="20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10</a:t>
            </a:r>
            <a:r>
              <a:rPr lang="zh-TW" altLang="en-US" sz="20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題的正確答案 </a:t>
            </a:r>
            <a:r>
              <a:rPr lang="en-US" altLang="zh-TW" sz="20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大寫英文字母，空格分開</a:t>
            </a:r>
            <a:r>
              <a:rPr lang="en-US" altLang="zh-TW" sz="20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)</a:t>
            </a:r>
            <a:endParaRPr lang="zh-TW" altLang="en-US" sz="20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MyAnswer.txt</a:t>
            </a:r>
            <a:r>
              <a:rPr lang="zh-TW" altLang="en-US" sz="20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內為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題</a:t>
            </a:r>
            <a:r>
              <a:rPr lang="zh-TW" altLang="en-US" sz="20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的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學生</a:t>
            </a:r>
            <a:r>
              <a:rPr lang="zh-TW" altLang="en-US" sz="20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答案 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大寫英文</a:t>
            </a:r>
            <a:r>
              <a:rPr lang="zh-TW" altLang="en-US" sz="20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字母，空格分開</a:t>
            </a:r>
            <a:r>
              <a:rPr lang="en-US" altLang="zh-TW" sz="20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)</a:t>
            </a:r>
            <a:endParaRPr lang="en-US" altLang="zh-TW" sz="20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zh-TW" altLang="en-US" sz="20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 正確的每題得</a:t>
            </a:r>
            <a:r>
              <a:rPr lang="en-US" altLang="zh-TW" sz="20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10</a:t>
            </a:r>
            <a:r>
              <a:rPr lang="zh-TW" altLang="en-US" sz="20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分</a:t>
            </a:r>
            <a:endParaRPr lang="en-US" altLang="zh-TW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10" name="圖片 9" descr="一張含有 物件 的圖片&#10;&#10;自動產生的描述">
            <a:extLst>
              <a:ext uri="{FF2B5EF4-FFF2-40B4-BE49-F238E27FC236}">
                <a16:creationId xmlns:a16="http://schemas.microsoft.com/office/drawing/2014/main" id="{8BC86DA8-B9F7-4049-AE1F-8C8520183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470" y="4235325"/>
            <a:ext cx="5397416" cy="101348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DEED567-E945-4C48-BA09-1E22D939D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179" y="3833037"/>
            <a:ext cx="3736579" cy="181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9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3602D-6F3E-4AD9-B1CD-49A77B64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課堂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練習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11-3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：</a:t>
            </a:r>
            <a:r>
              <a:rPr lang="zh-TW" altLang="en-US" dirty="0" smtClean="0">
                <a:latin typeface="+mn-lt"/>
                <a:ea typeface="微軟正黑體" panose="020B0604030504040204" pitchFamily="34" charset="-120"/>
              </a:rPr>
              <a:t>讀寫檔</a:t>
            </a:r>
            <a:r>
              <a:rPr lang="en-US" altLang="zh-TW" dirty="0" smtClean="0">
                <a:latin typeface="+mn-lt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+mn-lt"/>
                <a:ea typeface="微軟正黑體" panose="020B0604030504040204" pitchFamily="34" charset="-120"/>
              </a:rPr>
              <a:t>排序練習</a:t>
            </a:r>
            <a:endParaRPr lang="zh-TW" altLang="en-US" dirty="0">
              <a:solidFill>
                <a:schemeClr val="tx1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36199B8-6FFF-410C-927B-E653CCFCE2A4}"/>
              </a:ext>
            </a:extLst>
          </p:cNvPr>
          <p:cNvSpPr txBox="1">
            <a:spLocks/>
          </p:cNvSpPr>
          <p:nvPr/>
        </p:nvSpPr>
        <p:spPr>
          <a:xfrm>
            <a:off x="1249680" y="1809876"/>
            <a:ext cx="9984577" cy="4815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 從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個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txt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分別</a:t>
            </a:r>
            <a:r>
              <a:rPr lang="zh-TW" altLang="en-US" sz="24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讀入</a:t>
            </a:r>
            <a:r>
              <a:rPr lang="en-US" altLang="zh-TW" sz="24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串</a:t>
            </a:r>
            <a:r>
              <a:rPr lang="zh-TW" altLang="en-US" sz="24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數字序列，排序後輸出到螢幕上並寫檔</a:t>
            </a:r>
            <a:endParaRPr lang="en-US" altLang="zh-TW" sz="2000" dirty="0" smtClean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zh-TW" altLang="en-US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排序須使用 </a:t>
            </a:r>
            <a:r>
              <a:rPr lang="en-US" altLang="zh-TW" sz="20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merge sort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zh-TW" altLang="en-US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由</a:t>
            </a:r>
            <a:r>
              <a:rPr lang="zh-TW" altLang="en-US" sz="20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小到大</a:t>
            </a:r>
            <a:r>
              <a:rPr lang="zh-TW" altLang="en-US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排序</a:t>
            </a:r>
            <a:endParaRPr lang="en-US" altLang="zh-TW" sz="2000" dirty="0" smtClean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zh-TW" altLang="en-US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讀取檔案名為 </a:t>
            </a:r>
            <a:r>
              <a:rPr lang="en-US" altLang="zh-TW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: seq1.txt / seq2.txt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zh-TW" altLang="en-US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寫入檔案名為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: </a:t>
            </a:r>
            <a:r>
              <a:rPr lang="en-US" altLang="zh-TW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merge.txt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排序</a:t>
            </a:r>
            <a:r>
              <a:rPr lang="zh-TW" altLang="en-US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不可</a:t>
            </a:r>
            <a:r>
              <a:rPr lang="zh-TW" altLang="en-US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使用內建函式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200" dirty="0" smtClean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0312FD4-B8A0-40B9-AF29-D6965C8A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184" y="2198009"/>
            <a:ext cx="3442970" cy="4122196"/>
          </a:xfrm>
          <a:prstGeom prst="rect">
            <a:avLst/>
          </a:prstGeom>
        </p:spPr>
      </p:pic>
      <p:pic>
        <p:nvPicPr>
          <p:cNvPr id="8" name="圖片 7" descr="一張含有 室內, 上方, 黑色 的圖片&#10;&#10;自動產生的描述">
            <a:extLst>
              <a:ext uri="{FF2B5EF4-FFF2-40B4-BE49-F238E27FC236}">
                <a16:creationId xmlns:a16="http://schemas.microsoft.com/office/drawing/2014/main" id="{999100E9-D831-4CF4-90FB-796376787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807" y="3421546"/>
            <a:ext cx="3143345" cy="26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7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C73AB-523B-46BA-9B3D-1B1850CF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作業繳交注意事項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36199B8-6FFF-410C-927B-E653CCFCE2A4}"/>
              </a:ext>
            </a:extLst>
          </p:cNvPr>
          <p:cNvSpPr txBox="1">
            <a:spLocks/>
          </p:cNvSpPr>
          <p:nvPr/>
        </p:nvSpPr>
        <p:spPr>
          <a:xfrm>
            <a:off x="1249680" y="1809876"/>
            <a:ext cx="9984577" cy="4815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 繳交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時間為上課</a:t>
            </a:r>
            <a:r>
              <a:rPr lang="zh-TW" altLang="en-US" sz="24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當日 </a:t>
            </a:r>
            <a:r>
              <a:rPr lang="en-US" altLang="zh-TW" sz="24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13:00 </a:t>
            </a:r>
            <a:r>
              <a:rPr lang="en-US" altLang="zh-TW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~ </a:t>
            </a:r>
            <a:r>
              <a:rPr lang="en-US" altLang="zh-TW" sz="24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16:10</a:t>
            </a: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 將檔案壓縮為 </a:t>
            </a:r>
            <a:r>
              <a:rPr lang="en-US" altLang="zh-TW" sz="24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zip </a:t>
            </a:r>
            <a:r>
              <a:rPr lang="zh-TW" altLang="en-US" sz="24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上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傳至網路大學</a:t>
            </a:r>
            <a:r>
              <a:rPr lang="zh-TW" altLang="en-US" sz="24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，內容包含：</a:t>
            </a:r>
            <a:endParaRPr lang="zh-TW" altLang="en-US" sz="24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cpp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file (1.cpp, 2.cpp, …) 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header file (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若題目有要求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)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makefile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(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請確定能成功編譯</a:t>
            </a:r>
            <a:r>
              <a:rPr lang="en-US" altLang="zh-TW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 請務必確認繳交檔案正確無誤</a:t>
            </a:r>
            <a:endParaRPr lang="en-US" altLang="zh-TW" sz="2400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397343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4804</TotalTime>
  <Words>329</Words>
  <Application>Microsoft Office PowerPoint</Application>
  <PresentationFormat>寬螢幕</PresentationFormat>
  <Paragraphs>55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宋体</vt:lpstr>
      <vt:lpstr>微軟正黑體</vt:lpstr>
      <vt:lpstr>新細明體</vt:lpstr>
      <vt:lpstr>Arial</vt:lpstr>
      <vt:lpstr>Calibri</vt:lpstr>
      <vt:lpstr>Calibri Light</vt:lpstr>
      <vt:lpstr>回顧</vt:lpstr>
      <vt:lpstr>C 程式設計實習課練習題</vt:lpstr>
      <vt:lpstr>課堂練習11-1：矩陣運算</vt:lpstr>
      <vt:lpstr>課堂練習11-1：矩陣運算</vt:lpstr>
      <vt:lpstr>課堂練習11-2：答案批改系統</vt:lpstr>
      <vt:lpstr>課堂練習11-3：讀寫檔/排序練習</vt:lpstr>
      <vt:lpstr>作業繳交注意事項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賴彥潔</cp:lastModifiedBy>
  <cp:revision>202</cp:revision>
  <dcterms:created xsi:type="dcterms:W3CDTF">2017-02-23T02:57:53Z</dcterms:created>
  <dcterms:modified xsi:type="dcterms:W3CDTF">2022-05-18T16:03:59Z</dcterms:modified>
</cp:coreProperties>
</file>