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6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12-1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：寶可夢與他們的屬性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請設計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Pokemon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類別，裡面有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”name”, ”type”, ”HP”, ”ATK”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四大屬性。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請繼承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Pokemon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類別，分別製作出火系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水系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草系三個類別，並且設計相關的建構子。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按照下圖給的資訊，使用正確屬性寶可夢的建構子建構出九隻寶可夢的資訊。</a:t>
            </a:r>
          </a:p>
        </p:txBody>
      </p:sp>
      <p:pic>
        <p:nvPicPr>
          <p:cNvPr id="6" name="圖片 5" descr="一張含有 鍵盤, 桌, 黑色, 白色 的圖片&#10;&#10;自動產生的描述">
            <a:extLst>
              <a:ext uri="{FF2B5EF4-FFF2-40B4-BE49-F238E27FC236}">
                <a16:creationId xmlns:a16="http://schemas.microsoft.com/office/drawing/2014/main" id="{B5276E20-82D1-4439-96E5-21DE7DEB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24" y="3321699"/>
            <a:ext cx="6175867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12-2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：寶可夢競技場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承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14-1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題，於各屬性寶可夢中加入對戰用的相關函式，完成寶可夢競技場對戰系統。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需做出屬性相剋：水克制火，火克制草，草克制水。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(hint: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有相剋的話攻擊力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8E47877-A35C-4624-B722-55BBDC1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07" y="2795340"/>
            <a:ext cx="4924722" cy="31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附錄：寶可夢列表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2005149" cy="3077330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Charmander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Charmeleon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Charizard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4622" y="1845734"/>
            <a:ext cx="1820835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Squirtle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Wartortle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Blastoise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0184" y="1845734"/>
            <a:ext cx="2145034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7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Bulbasaur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7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Ivysaur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7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Venusaur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8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12-3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：經驗值計算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449424" y="1907196"/>
            <a:ext cx="4504888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【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經驗值換算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】</a:t>
            </a:r>
          </a:p>
          <a:p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總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exp = (level – 1)^2 * 100</a:t>
            </a:r>
          </a:p>
          <a:p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Level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的總經驗值為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(10-1)^2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8100</a:t>
            </a:r>
          </a:p>
          <a:p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Level 11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的總經驗值為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(11-1)^2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10000</a:t>
            </a:r>
          </a:p>
          <a:p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Level 12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的總經驗值為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12100</a:t>
            </a:r>
          </a:p>
          <a:p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當剛升上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Level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的角色打怪獲得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4000exp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1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該角色總經驗值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8100+4000=12100</a:t>
            </a:r>
          </a:p>
          <a:p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則角色等級會上升至</a:t>
            </a:r>
            <a:r>
              <a:rPr lang="en-US" altLang="zh-TW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Level 12</a:t>
            </a:r>
            <a:endParaRPr lang="zh-TW" altLang="en-US" sz="1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97279" y="1745613"/>
            <a:ext cx="9842863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建立一個</a:t>
            </a:r>
            <a:r>
              <a:rPr lang="en-US" altLang="zh-TW" sz="19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19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Character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，裡面須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包含的資料變數：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static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EXP_LV = 100;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算經驗值的常數 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string name;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角色名稱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level;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等級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exp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經驗值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以及函式：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constructor 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預設好角色名稱及等級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void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print();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印出所需資訊→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name: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Level N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19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exp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升等所需</a:t>
            </a:r>
            <a:r>
              <a:rPr lang="en-US" altLang="zh-TW" sz="19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exp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string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getName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; 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回傳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角色名稱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void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beatMonster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exp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新增打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怪獲得的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exp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void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levelUp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(); //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等級提升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endParaRPr lang="zh-TW" altLang="en-US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886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課堂練習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12-3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：經驗值計算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接著建立兩個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Knight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Warrior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需繼承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Character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他們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分別要有自己的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void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需印出職業及其他資訊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monster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10000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Rose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原本經驗值：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12100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打怪之後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+10000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22100</a:t>
            </a: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 15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的門檻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19600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 最後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Rose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升到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瓶, 相片, 桌, 電腦 的圖片&#10;&#10;自動產生的描述">
            <a:extLst>
              <a:ext uri="{FF2B5EF4-FFF2-40B4-BE49-F238E27FC236}">
                <a16:creationId xmlns:a16="http://schemas.microsoft.com/office/drawing/2014/main" id="{C00DACCE-0342-4697-BBF5-AC6FBFE5C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30"/>
          <a:stretch/>
        </p:blipFill>
        <p:spPr>
          <a:xfrm>
            <a:off x="5038366" y="2678806"/>
            <a:ext cx="6372070" cy="22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2607</TotalTime>
  <Words>438</Words>
  <Application>Microsoft Office PowerPoint</Application>
  <PresentationFormat>寬螢幕</PresentationFormat>
  <Paragraphs>48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Abadi</vt:lpstr>
      <vt:lpstr>微軟正黑體</vt:lpstr>
      <vt:lpstr>新細明體</vt:lpstr>
      <vt:lpstr>標楷體</vt:lpstr>
      <vt:lpstr>Arial</vt:lpstr>
      <vt:lpstr>Calibri</vt:lpstr>
      <vt:lpstr>Times New Roman</vt:lpstr>
      <vt:lpstr>回顧</vt:lpstr>
      <vt:lpstr>PowerPoint 簡報</vt:lpstr>
      <vt:lpstr>課堂練習12-1：寶可夢與他們的屬性</vt:lpstr>
      <vt:lpstr>課堂練習12-2：寶可夢競技場</vt:lpstr>
      <vt:lpstr>附錄：寶可夢列表</vt:lpstr>
      <vt:lpstr>課堂練習12-3：經驗值計算</vt:lpstr>
      <vt:lpstr>課堂練習12-3：經驗值計算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adm</cp:lastModifiedBy>
  <cp:revision>113</cp:revision>
  <dcterms:created xsi:type="dcterms:W3CDTF">2018-03-29T11:23:56Z</dcterms:created>
  <dcterms:modified xsi:type="dcterms:W3CDTF">2022-05-26T04:46:03Z</dcterms:modified>
</cp:coreProperties>
</file>