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rcRect r="8339" b="3843"/>
        </p:blipFill>
        <p:spPr>
          <a:xfrm>
            <a:off x="0" y="0"/>
            <a:ext cx="9195435" cy="6858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94800" y="-635"/>
            <a:ext cx="2997835" cy="3876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 of National Rural Employment Guarantee Act (NREGA) Data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633200" y="137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322435" y="4256405"/>
            <a:ext cx="2703195" cy="1948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Evaluating the Impact and Implementation of NREGA</a:t>
            </a:r>
            <a:endParaRPr lang="en-US" sz="28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/>
          <p:nvPr/>
        </p:nvPicPr>
        <p:blipFill>
          <a:blip r:embed="rId1"/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690" y="0"/>
            <a:ext cx="10308590" cy="991235"/>
          </a:xfrm>
        </p:spPr>
        <p:txBody>
          <a:bodyPr/>
          <a:p>
            <a:r>
              <a:rPr lang="en-US"/>
              <a:t>	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6725" y="1125855"/>
            <a:ext cx="11402695" cy="5620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delves into the analysis of data related to the National Rural Employment Guarantee Act (NREGA), a transformative government scheme aimed at providing rural households with guaranteed wage employment opportunities.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dataset used for this analysis encompasses a wide range of parameters, including the number of job cards issued, the workforce engaged, budget allocation, work completion statistics, and much more.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Through the application of data analytics techniques, we aim to gain valuable insights into the implementation and impact of NREGA across different states and districts in India.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5370"/>
          </a:xfrm>
        </p:spPr>
        <p:txBody>
          <a:bodyPr/>
          <a:p>
            <a:r>
              <a:rPr lang="en-US"/>
              <a:t>	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9080" y="1054735"/>
            <a:ext cx="11657330" cy="5665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the question this analysis will solve are;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effective is NREGA in providing employment opportunities to rural households?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Are there regional disparities in the implementation and outcomes of the scheme?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the utilization of the allocated budget, and how does it correlate with employment generation?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are the key factors contributing to the completion of NREGA works, and are there any roadblocks to its success?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 data-driven insights guide policymakers and administrators in optimizing the scheme's impact?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855"/>
            <a:ext cx="10213340" cy="656590"/>
          </a:xfrm>
        </p:spPr>
        <p:txBody>
          <a:bodyPr>
            <a:normAutofit fontScale="90000"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EMPLOYMENT OPPOTUNITIES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 descr="Screenshot (4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765810"/>
            <a:ext cx="5738495" cy="4391660"/>
          </a:xfrm>
          <a:prstGeom prst="rect">
            <a:avLst/>
          </a:prstGeom>
        </p:spPr>
      </p:pic>
      <p:pic>
        <p:nvPicPr>
          <p:cNvPr id="12" name="Content Placeholder 11" descr="Screenshot (46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766445"/>
            <a:ext cx="5181600" cy="43910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46710" y="5157470"/>
            <a:ext cx="11195685" cy="1577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total of 269,233,343 person registered for the NREGA program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175,479,159 which represent 65.2% of the total number of registered persons were active workers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rmAutofit fontScale="90000"/>
          </a:bodyPr>
          <a:p>
            <a:r>
              <a:rPr lang="en-US"/>
              <a:t>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REGIONAL DISPARITIES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Screenshot (3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735965"/>
            <a:ext cx="12044045" cy="49002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5" y="5636260"/>
            <a:ext cx="11947525" cy="1221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NAGALAND has a percentage ratio of number of active workers to number of registered workers at 97.3%. However states like GOA, LAKSHADWEEP and DN HAVELI AND DD has as low as below 20% for same metric. This shows a strong regional disparity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4215"/>
          </a:xfrm>
        </p:spPr>
        <p:txBody>
          <a:bodyPr>
            <a:normAutofit fontScale="90000"/>
          </a:bodyPr>
          <a:p>
            <a:r>
              <a:rPr lang="en-US"/>
              <a:t>			</a:t>
            </a:r>
            <a:r>
              <a:rPr lang="en-US" b="1" u="sng"/>
              <a:t>BUDGET UTILIZATION</a:t>
            </a:r>
            <a:endParaRPr lang="en-US" b="1" u="sng"/>
          </a:p>
        </p:txBody>
      </p:sp>
      <p:pic>
        <p:nvPicPr>
          <p:cNvPr id="4" name="Content Placeholder 3" descr="Screenshot (3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" y="704215"/>
            <a:ext cx="11795125" cy="5003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8755" y="5707380"/>
            <a:ext cx="1179449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 a corrolation value of 0.56, we can deduce that the size of the  approved budget mildly determines the number of persons  employed.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6590"/>
          </a:xfrm>
        </p:spPr>
        <p:txBody>
          <a:bodyPr>
            <a:normAutofit fontScale="90000"/>
          </a:bodyPr>
          <a:p>
            <a:r>
              <a:rPr lang="en-US"/>
              <a:t>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WORK COMPLETION FACTORS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4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0" y="656590"/>
            <a:ext cx="11720195" cy="45421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4190" y="5198745"/>
            <a:ext cx="11179175" cy="158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UTTAR PRADESH has the highest number of on-going and completed work while DN HAVELI AND DD recorded the lowest number of ongoing and completed work.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Approved budget and the Total No. of Works Takenup (New+Spill Over) greatly influence the level of work completion.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1350"/>
          </a:xfrm>
        </p:spPr>
        <p:txBody>
          <a:bodyPr>
            <a:normAutofit fontScale="90000"/>
          </a:bodyPr>
          <a:p>
            <a:r>
              <a:rPr lang="en-US"/>
              <a:t>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CHALLENGES AND ROADBLOCKS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4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655" y="641350"/>
            <a:ext cx="11299190" cy="45478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5826760"/>
            <a:ext cx="11083925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expected, Wages of employees took 70% of Approved budget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985"/>
          </a:xfrm>
        </p:spPr>
        <p:txBody>
          <a:bodyPr/>
          <a:p>
            <a:r>
              <a:rPr lang="en-US"/>
              <a:t>		</a:t>
            </a: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DATA-DRIVEN INSIGHT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1350" y="1061720"/>
            <a:ext cx="11052810" cy="548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Based on the dataset, 65.2% of the registered workers are actively engaged. Policymakers and administrators should aim to increase this value to at least 80%.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is a significant uneven distribution of job opportunities across different states. Policymakers should adopt a percentage ratio distribution for future job engagements to ensure an even distribution of these opportunities.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Better policies should be implemented to ensure that the approved budget leads to significant improvements in employment generation.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projects should be initiated, and ongoing projects should be completed to greatly enhance the overall success of the NREGA program.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Optimizing resource utilization is essential to ensure the success of the program.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WPS Presentation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Valeria Okiwelu</cp:lastModifiedBy>
  <cp:revision>4</cp:revision>
  <dcterms:created xsi:type="dcterms:W3CDTF">2024-06-20T08:25:42Z</dcterms:created>
  <dcterms:modified xsi:type="dcterms:W3CDTF">2024-06-21T08:37:09Z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9DEEE0E4672D4DD58274B7C19CF809D8_11</vt:lpwstr>
  </property>
  <property fmtid="{D5CDD505-2E9C-101B-9397-08002B2CF9AE}" pid="3" name="KSOProductBuildVer">
    <vt:lpwstr>1033-12.2.0.17119</vt:lpwstr>
  </property>
</Properties>
</file>