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8"/>
    <p:restoredTop sz="94718"/>
  </p:normalViewPr>
  <p:slideViewPr>
    <p:cSldViewPr snapToGrid="0">
      <p:cViewPr varScale="1">
        <p:scale>
          <a:sx n="81" d="100"/>
          <a:sy n="81" d="100"/>
        </p:scale>
        <p:origin x="21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68A11-6B38-4034-D3CA-CDDFF6F86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3CFFD8-3D2A-B126-4744-5A66928C0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C1D29-AA58-CC0E-990E-D7F6972F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DF96-B2F0-E9BC-B8E8-1E973AB2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5E72E-3EFA-2E2D-37BE-27B612E1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055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29BC6-4E25-43D2-E6B0-F8EAA937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C55D47-1791-AEFE-535D-DBD529957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EEF6D-7C5A-1B21-81F8-3634071F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74F39-3973-B466-E665-6AD8268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B6D6F-B282-E1BF-A57E-FD25A9CB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18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DD1871-E60F-D5B9-70D1-6D93CB153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B39774-BE96-52C5-7776-D3CA116A9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50FEA-415B-55D7-EC15-EA4DEC2F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DFF4A-DFF8-0722-4A55-D0D0372F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9C549-5951-4FB2-2763-0DD7A86D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4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B8458-FA6C-0437-69BC-77FABED0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6D62E-C8B9-F468-3FEC-8391A4F0D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D1A2A-C18F-88B2-5499-61D619B7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4117A-1228-DEA0-9475-01D47054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49D85-5961-9D66-0D7E-E50A30BA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841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E06A8-546B-E9EE-CC25-312F8192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9F797A-1A50-2A73-E8A5-208E9EF60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759573-A176-4ADD-234C-C7910608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81287-657E-D78B-FCBA-96459732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21EA8-F47B-3462-9FC2-A9ED7557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24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9FDCA-2EEF-B832-3093-87D9F273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9DA5F-14AA-B816-3EF0-8D1D7E20B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270BAE-42EB-16F0-3DF6-ECD5E0A63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60AB1-4958-C004-C22E-1EC0C6DE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E42AEF-8E42-905D-3475-74EE4F1D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291802-1FB3-47FB-88AE-C0E2CE0D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37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BFC01-A9EE-BA36-888D-D812E16E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A11FD1-F5EA-4529-2DC3-B5311A9B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1CDEAD-D23A-5F9D-E32A-F2A5A469C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C26D9A-859B-F41C-07DA-93F6A6CB7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71B68A-8AA8-7DFC-B24C-721BCB429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F1BF78-F931-8FFD-F1B6-2CEFA215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437C9B-60A5-8F91-4D22-65A68137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AA104A-F0B8-56F1-4536-335C1FEE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11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CDC68-A500-31E4-8A9B-6D07D96F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FB53CA-B0C8-ECB3-D837-C61D679C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56A514-D1A9-41DF-11E1-2D469CDA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CB5CA6-4288-D8B7-A69F-14A5B261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936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D9BA59-C463-A6BD-9DF7-BF09CE02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836167-A224-5FC0-6C09-EF06CDFC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7B777F-3218-D435-9326-A22D516D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158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EE039-05CF-AF63-39FB-D78701C9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C9CC8-35AE-7BD5-3EBB-2578FDB8B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2347B4-E8DA-C270-79E0-2BAD98DD2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EFA26E-DC9E-73A6-5DAB-A0C4C648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D2D05D-AA0F-DC0E-7B29-67EDAEFE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15830-6D64-DB43-7BB8-04742A2A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90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E5AE7-058A-D50A-BB08-A6EEEBC45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75B5B2-1BC2-950C-4D00-C9A7A6B21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C1C4BB-6438-D38B-7965-F8A9EAAC9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76453E-7A63-99BC-BCD2-E74F14EF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FA7DEE-382A-47DA-8B2D-5368E112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A7FCD9-3CF5-FE6C-7013-F0F40F76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106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7EF88D-E6D6-56FB-86A8-8F6C5480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47B15A-A266-6A18-70DE-3A5332255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133A5-8105-AF65-B545-FF862B8AF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3ECD1-1B81-5013-C920-971448040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E12E7-9EEB-EC59-421D-43312F8D7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626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02C262F-2353-A1E5-60D5-3525399D6E86}"/>
              </a:ext>
            </a:extLst>
          </p:cNvPr>
          <p:cNvGrpSpPr/>
          <p:nvPr/>
        </p:nvGrpSpPr>
        <p:grpSpPr>
          <a:xfrm>
            <a:off x="2209800" y="1376103"/>
            <a:ext cx="7772400" cy="4945499"/>
            <a:chOff x="2209800" y="1376103"/>
            <a:chExt cx="7772400" cy="494549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9891138-6259-A74C-9DEA-EDAF1422E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376103"/>
              <a:ext cx="7772400" cy="250258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5CD1FBA-39EE-8E0A-BF42-58BAB6E39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3878688"/>
              <a:ext cx="7772400" cy="24429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819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2D09FD1-E8B4-AE3E-E689-DCA0F1A12F8F}"/>
              </a:ext>
            </a:extLst>
          </p:cNvPr>
          <p:cNvGrpSpPr/>
          <p:nvPr/>
        </p:nvGrpSpPr>
        <p:grpSpPr>
          <a:xfrm>
            <a:off x="1610193" y="1154242"/>
            <a:ext cx="7772400" cy="4257207"/>
            <a:chOff x="2209800" y="944380"/>
            <a:chExt cx="7772400" cy="4257207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193DD1B7-7864-D88A-35EA-C1FC10CC8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6906" b="36203"/>
            <a:stretch>
              <a:fillRect/>
            </a:stretch>
          </p:blipFill>
          <p:spPr>
            <a:xfrm>
              <a:off x="2209800" y="4346989"/>
              <a:ext cx="7772400" cy="854598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8104E3B-F69B-CB66-7D89-055333CD4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944380"/>
              <a:ext cx="7772400" cy="3402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31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Macintosh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Lee</dc:creator>
  <cp:lastModifiedBy>Andrew Lee</cp:lastModifiedBy>
  <cp:revision>7</cp:revision>
  <dcterms:created xsi:type="dcterms:W3CDTF">2025-07-25T08:05:08Z</dcterms:created>
  <dcterms:modified xsi:type="dcterms:W3CDTF">2025-07-26T03:34:08Z</dcterms:modified>
</cp:coreProperties>
</file>