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4"/>
    <p:restoredTop sz="94718"/>
  </p:normalViewPr>
  <p:slideViewPr>
    <p:cSldViewPr snapToGrid="0">
      <p:cViewPr varScale="1">
        <p:scale>
          <a:sx n="109" d="100"/>
          <a:sy n="10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A11-6B38-4034-D3CA-CDDFF6F8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CFFD8-3D2A-B126-4744-5A66928C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1D29-AA58-CC0E-990E-D7F6972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DF96-B2F0-E9BC-B8E8-1E973AB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E72E-3EFA-2E2D-37BE-27B612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9BC6-4E25-43D2-E6B0-F8EAA93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55D47-1791-AEFE-535D-DBD52995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EEF6D-7C5A-1B21-81F8-3634071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4F39-3973-B466-E665-6AD8268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6D6F-B282-E1BF-A57E-FD25A9C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D1871-E60F-D5B9-70D1-6D93CB15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39774-BE96-52C5-7776-D3CA116A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0FEA-415B-55D7-EC15-EA4DEC2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FF4A-DFF8-0722-4A55-D0D0372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C549-5951-4FB2-2763-0DD7A86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8458-FA6C-0437-69BC-77FABED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62E-C8B9-F468-3FEC-8391A4F0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D1A2A-C18F-88B2-5499-61D619B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117A-1228-DEA0-9475-01D4705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9D85-5961-9D66-0D7E-E50A30B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4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06A8-546B-E9EE-CC25-312F8192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F797A-1A50-2A73-E8A5-208E9EF6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9573-A176-4ADD-234C-C7910608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1287-657E-D78B-FCBA-9645973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1EA8-F47B-3462-9FC2-A9ED755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FDCA-2EEF-B832-3093-87D9F27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DA5F-14AA-B816-3EF0-8D1D7E20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70BAE-42EB-16F0-3DF6-ECD5E0A6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60AB1-4958-C004-C22E-1EC0C6DE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42AEF-8E42-905D-3475-74EE4F1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91802-1FB3-47FB-88AE-C0E2CE0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FC01-A9EE-BA36-888D-D812E16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1FD1-F5EA-4529-2DC3-B5311A9B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DEAD-D23A-5F9D-E32A-F2A5A469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26D9A-859B-F41C-07DA-93F6A6CB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1B68A-8AA8-7DFC-B24C-721BCB42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1BF78-F931-8FFD-F1B6-2CEFA2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37C9B-60A5-8F91-4D22-65A6813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A104A-F0B8-56F1-4536-335C1FE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C68-A500-31E4-8A9B-6D07D96F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B53CA-B0C8-ECB3-D837-C61D67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6A514-D1A9-41DF-11E1-2D469CD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B5CA6-4288-D8B7-A69F-14A5B26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3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BA59-C463-A6BD-9DF7-BF09CE0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36167-A224-5FC0-6C09-EF06CDF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777F-3218-D435-9326-A22D516D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5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E039-05CF-AF63-39FB-D78701C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9CC8-35AE-7BD5-3EBB-2578FDB8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347B4-E8DA-C270-79E0-2BAD98DD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A26E-DC9E-73A6-5DAB-A0C4C648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2D05D-AA0F-DC0E-7B29-67EDAEF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5830-6D64-DB43-7BB8-04742A2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5AE7-058A-D50A-BB08-A6EEEBC4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5B5B2-1BC2-950C-4D00-C9A7A6B2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1C4BB-6438-D38B-7965-F8A9EAAC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6453E-7A63-99BC-BCD2-E74F14E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A7DEE-382A-47DA-8B2D-5368E11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7FCD9-3CF5-FE6C-7013-F0F40F7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EF88D-E6D6-56FB-86A8-8F6C5480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7B15A-A266-6A18-70DE-3A533225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33A5-8105-AF65-B545-FF862B8A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43F1-7C1C-5440-989A-EB6EB203E42B}" type="datetimeFigureOut">
              <a:rPr kumimoji="1" lang="zh-CN" altLang="en-US" smtClean="0"/>
              <a:t>2025/7/30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ECD1-1B81-5013-C920-97144804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12E7-9EEB-EC59-421D-43312F8D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3F55367-8F1C-C818-104B-EEDE523CAD1A}"/>
              </a:ext>
            </a:extLst>
          </p:cNvPr>
          <p:cNvGrpSpPr/>
          <p:nvPr/>
        </p:nvGrpSpPr>
        <p:grpSpPr>
          <a:xfrm>
            <a:off x="2209800" y="1349549"/>
            <a:ext cx="7772400" cy="4908992"/>
            <a:chOff x="2209800" y="1412610"/>
            <a:chExt cx="7772400" cy="49089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CD1FBA-39EE-8E0A-BF42-58BAB6E3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878688"/>
              <a:ext cx="7772400" cy="24429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06C014-AABF-4F99-14B1-1F2E783D5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1412610"/>
              <a:ext cx="7772400" cy="2466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8FAC619-878B-72C8-9F6D-A1EF70B9700F}"/>
              </a:ext>
            </a:extLst>
          </p:cNvPr>
          <p:cNvGrpSpPr/>
          <p:nvPr/>
        </p:nvGrpSpPr>
        <p:grpSpPr>
          <a:xfrm>
            <a:off x="2209800" y="924462"/>
            <a:ext cx="7772400" cy="4251695"/>
            <a:chOff x="2209800" y="924462"/>
            <a:chExt cx="7772400" cy="42516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0BB741-388C-E5FC-CAC7-9D036C904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7155" b="36128"/>
            <a:stretch>
              <a:fillRect/>
            </a:stretch>
          </p:blipFill>
          <p:spPr>
            <a:xfrm>
              <a:off x="2209800" y="4327071"/>
              <a:ext cx="7772400" cy="849086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016B3BE-473B-2173-5F7D-722A7CD8C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924462"/>
              <a:ext cx="7772400" cy="3402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Lee</dc:creator>
  <cp:lastModifiedBy>Andrew Lee</cp:lastModifiedBy>
  <cp:revision>9</cp:revision>
  <dcterms:created xsi:type="dcterms:W3CDTF">2025-07-25T08:05:08Z</dcterms:created>
  <dcterms:modified xsi:type="dcterms:W3CDTF">2025-07-30T13:24:40Z</dcterms:modified>
</cp:coreProperties>
</file>