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5DD-D52F-41C7-93BE-A7099AD8BDD9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2734-BDE5-49BA-9D92-20995644B7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71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5DD-D52F-41C7-93BE-A7099AD8BDD9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2734-BDE5-49BA-9D92-20995644B7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60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5DD-D52F-41C7-93BE-A7099AD8BDD9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2734-BDE5-49BA-9D92-20995644B7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32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5DD-D52F-41C7-93BE-A7099AD8BDD9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2734-BDE5-49BA-9D92-20995644B7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69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5DD-D52F-41C7-93BE-A7099AD8BDD9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2734-BDE5-49BA-9D92-20995644B7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28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5DD-D52F-41C7-93BE-A7099AD8BDD9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2734-BDE5-49BA-9D92-20995644B7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32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5DD-D52F-41C7-93BE-A7099AD8BDD9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2734-BDE5-49BA-9D92-20995644B7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68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5DD-D52F-41C7-93BE-A7099AD8BDD9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2734-BDE5-49BA-9D92-20995644B7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95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5DD-D52F-41C7-93BE-A7099AD8BDD9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2734-BDE5-49BA-9D92-20995644B7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92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5DD-D52F-41C7-93BE-A7099AD8BDD9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2734-BDE5-49BA-9D92-20995644B7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74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5DD-D52F-41C7-93BE-A7099AD8BDD9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2734-BDE5-49BA-9D92-20995644B7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82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1B5DD-D52F-41C7-93BE-A7099AD8BDD9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62734-BDE5-49BA-9D92-20995644B7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31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099" y="2817250"/>
            <a:ext cx="1007297" cy="100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244" y="2855201"/>
            <a:ext cx="1658556" cy="93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675" y="2948849"/>
            <a:ext cx="2236346" cy="74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11656" y="3786595"/>
            <a:ext cx="150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Reverse Proxy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12665" y="3786595"/>
            <a:ext cx="150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WebApp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8848311" y="3824547"/>
            <a:ext cx="150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Backend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2121966" y="830638"/>
            <a:ext cx="81528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Web App </a:t>
            </a:r>
            <a:r>
              <a:rPr lang="fr-FR" sz="3000" dirty="0" err="1"/>
              <a:t>with</a:t>
            </a:r>
            <a:r>
              <a:rPr lang="fr-FR" sz="3000" dirty="0"/>
              <a:t> </a:t>
            </a:r>
            <a:r>
              <a:rPr lang="fr-FR" sz="3000" dirty="0" err="1"/>
              <a:t>dynamic</a:t>
            </a:r>
            <a:r>
              <a:rPr lang="fr-FR" sz="3000" dirty="0"/>
              <a:t> content and Reverse Proxy</a:t>
            </a:r>
          </a:p>
        </p:txBody>
      </p:sp>
    </p:spTree>
    <p:extLst>
      <p:ext uri="{BB962C8B-B14F-4D97-AF65-F5344CB8AC3E}">
        <p14:creationId xmlns:p14="http://schemas.microsoft.com/office/powerpoint/2010/main" val="124684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851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s.musso</dc:creator>
  <cp:lastModifiedBy>s.musso</cp:lastModifiedBy>
  <cp:revision>5</cp:revision>
  <dcterms:created xsi:type="dcterms:W3CDTF">2016-10-19T16:12:11Z</dcterms:created>
  <dcterms:modified xsi:type="dcterms:W3CDTF">2016-10-20T14:47:07Z</dcterms:modified>
</cp:coreProperties>
</file>