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/>
    <p:restoredTop sz="95903"/>
  </p:normalViewPr>
  <p:slideViewPr>
    <p:cSldViewPr snapToGrid="0" snapToObjects="1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ACA2-A2B2-8942-B109-F928922F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DF6F-4F54-844F-B6CC-7D63A85C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1CC4-2BCE-634E-96CC-EE9A2E2F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FCE-7FA2-E744-9034-9365B98D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5E35-B40D-964F-9E4B-34AB3A3C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C006-8324-E34B-B038-7F43D5C0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1315C-BEF9-4849-B5D9-727D0FF8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5939-E8E0-C342-95B2-2411F067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DD67-7E41-5446-9B28-A125FFC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8436-22DB-484B-8A14-7211BEB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C2C98-B1EE-6A48-8002-5A8DC43A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41B8-7479-8542-869B-71E6E47D2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C85D-23AD-494D-80BB-6EA2AF9D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2896-D035-9F49-A0E1-62915992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BA33-4BE9-FE4E-9636-A6912990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027D-691E-644A-8137-5DF8EBFF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F28C-FDD6-D34F-9E9E-BE82D077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B660-B78C-3D4F-8B9B-8028867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2E8B-BA12-9742-867E-B7DE76F9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2515-9735-9941-BFA4-D7194D99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B49C-B369-AD43-AAC5-CD00A1BE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3280-3046-DE44-A4D1-F038E714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7021-AD22-464F-A0AF-8CB516D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8A8D-0D22-8A41-B874-FC153960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0EAB-D061-F449-8900-6B42C205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480D-737E-2C43-AA9B-FB50783C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95DB-D30B-8241-A251-0298ABE8D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74AE4-498F-3F4C-BADF-A48B1143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26E4C-75F5-6545-86B1-DB876776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0F13B-E8D9-4446-A61E-27049BE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C8743-B990-5241-B1FF-F70D471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DEEB-617E-CD48-8D58-2340FAC4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6327-A2C2-7A43-AA79-C7720204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737B5-D606-6B4E-BDB4-C9D749F3D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3344C-5EA7-B44C-B024-F242A25E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39E2F-A19E-9F49-A235-9F8FBE37C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E5FA0-D20A-4B4C-A885-E4F11366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93E3-024C-104B-851F-D144CB9F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6A9CC-82FF-0047-BADE-ED6415F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C9C6-1FD6-0244-95E7-CE68B875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D62AA-5612-7C4C-A337-13D0C999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73F7B-9D78-AD48-8ABF-74FCF905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DA8C7-BF11-A74D-9EF2-281428B3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AA70C-B8E4-2D4E-9E9C-9AA42BF2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C5716-59C7-8046-AAD1-9F537E6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25FA2-65BC-4D4A-B602-8ABFB92E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1D6F-6857-6646-B92A-1C6C64F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D785-C408-E24A-B1F9-96D2F3F2D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30E9F-4975-6642-A574-DC52805F2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DE6E6-173B-584A-9A8A-6EB78A88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A6CB-115B-7944-B5FB-2C6192EB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1EE0C-F18C-2944-9CC8-73A06AF7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9154-320F-8040-A094-586F0B14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4A0A1-BD41-E243-8C91-901849D65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47466-1AF2-C74D-8AD6-A8990A99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5358-1F0A-EC42-A082-1A801494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5A734-7FAD-CE40-9495-590FD7B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2E965-AE6E-CA45-914C-D44EE5AB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06456-F3E2-C54A-B325-21C4BACA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A05FA-07C9-9344-9C5B-28A87E2C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39DF-A0B4-1B48-8EE5-4F30D956A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FCE2-D5A4-CB4E-A9BA-0A640C2CD42B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19CE-9426-C746-A750-450FB681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7198-FAD0-9940-8660-AA5B374A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40FA9-5183-824A-80DC-662D23B71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8DD0-3693-6947-A576-9B777C15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9D9A1-6B4F-904C-B498-1B63C07FE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BKJ Home Alarm and Security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0B77F-0E39-3843-B4E1-9A2D67C42E22}"/>
              </a:ext>
            </a:extLst>
          </p:cNvPr>
          <p:cNvSpPr txBox="1"/>
          <p:nvPr/>
        </p:nvSpPr>
        <p:spPr>
          <a:xfrm>
            <a:off x="9303026" y="6062870"/>
            <a:ext cx="267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Revised 4/7/2020 </a:t>
            </a:r>
            <a:r>
              <a:rPr lang="en-US" dirty="0" err="1"/>
              <a:t>C.ingram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BCC7185-5428-AC4B-84F1-5485E345A410}"/>
              </a:ext>
            </a:extLst>
          </p:cNvPr>
          <p:cNvSpPr/>
          <p:nvPr/>
        </p:nvSpPr>
        <p:spPr>
          <a:xfrm>
            <a:off x="6326865" y="1093703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911 Dispatch</a:t>
            </a:r>
          </a:p>
        </p:txBody>
      </p:sp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73E5D0BB-0E53-1C49-BDE9-8B509DA8F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3418" y="4406514"/>
            <a:ext cx="914400" cy="9144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E43D3C2-C85C-9A44-8BE9-9FD8254C52A3}"/>
              </a:ext>
            </a:extLst>
          </p:cNvPr>
          <p:cNvSpPr/>
          <p:nvPr/>
        </p:nvSpPr>
        <p:spPr>
          <a:xfrm>
            <a:off x="6208862" y="2619254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Crime News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A37053-C8EF-254B-9A92-61943B19630C}"/>
              </a:ext>
            </a:extLst>
          </p:cNvPr>
          <p:cNvSpPr/>
          <p:nvPr/>
        </p:nvSpPr>
        <p:spPr>
          <a:xfrm>
            <a:off x="9398849" y="76098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Police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B1C5EF-25FB-A94E-99F3-B878FFCB2A5A}"/>
              </a:ext>
            </a:extLst>
          </p:cNvPr>
          <p:cNvSpPr/>
          <p:nvPr/>
        </p:nvSpPr>
        <p:spPr>
          <a:xfrm>
            <a:off x="9553588" y="1219527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Ambulance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EC39A2-4D1F-7B47-837E-F9CF90462ADE}"/>
              </a:ext>
            </a:extLst>
          </p:cNvPr>
          <p:cNvSpPr/>
          <p:nvPr/>
        </p:nvSpPr>
        <p:spPr>
          <a:xfrm>
            <a:off x="246376" y="2143215"/>
            <a:ext cx="1551349" cy="10469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Alarm System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6563FE-0762-DF4D-90CB-0BBE85BEB989}"/>
              </a:ext>
            </a:extLst>
          </p:cNvPr>
          <p:cNvCxnSpPr>
            <a:cxnSpLocks/>
          </p:cNvCxnSpPr>
          <p:nvPr/>
        </p:nvCxnSpPr>
        <p:spPr>
          <a:xfrm flipV="1">
            <a:off x="4821255" y="1669774"/>
            <a:ext cx="1431235" cy="58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38A69A-ABDD-A14F-9BBA-A4B680D67938}"/>
              </a:ext>
            </a:extLst>
          </p:cNvPr>
          <p:cNvCxnSpPr>
            <a:cxnSpLocks/>
          </p:cNvCxnSpPr>
          <p:nvPr/>
        </p:nvCxnSpPr>
        <p:spPr>
          <a:xfrm>
            <a:off x="8281361" y="1540056"/>
            <a:ext cx="1117488" cy="12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867E75-9250-6246-AEFC-FE9BD9A0C154}"/>
              </a:ext>
            </a:extLst>
          </p:cNvPr>
          <p:cNvCxnSpPr>
            <a:cxnSpLocks/>
          </p:cNvCxnSpPr>
          <p:nvPr/>
        </p:nvCxnSpPr>
        <p:spPr>
          <a:xfrm>
            <a:off x="7995895" y="2201252"/>
            <a:ext cx="1402954" cy="52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244117-6B4B-F94F-AFF9-960C711972BE}"/>
              </a:ext>
            </a:extLst>
          </p:cNvPr>
          <p:cNvCxnSpPr>
            <a:cxnSpLocks/>
          </p:cNvCxnSpPr>
          <p:nvPr/>
        </p:nvCxnSpPr>
        <p:spPr>
          <a:xfrm flipH="1" flipV="1">
            <a:off x="4334592" y="3109033"/>
            <a:ext cx="486663" cy="56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60D211-13A6-EA46-8882-AD374BF47A41}"/>
              </a:ext>
            </a:extLst>
          </p:cNvPr>
          <p:cNvSpPr txBox="1"/>
          <p:nvPr/>
        </p:nvSpPr>
        <p:spPr>
          <a:xfrm>
            <a:off x="1007165" y="23601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BD56C-CF93-FF40-A08A-B0EBB38495C2}"/>
              </a:ext>
            </a:extLst>
          </p:cNvPr>
          <p:cNvSpPr txBox="1"/>
          <p:nvPr/>
        </p:nvSpPr>
        <p:spPr>
          <a:xfrm>
            <a:off x="7068521" y="5385089"/>
            <a:ext cx="887268" cy="37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471986-3D77-F64C-ACB2-4C0CFDD70F50}"/>
              </a:ext>
            </a:extLst>
          </p:cNvPr>
          <p:cNvSpPr/>
          <p:nvPr/>
        </p:nvSpPr>
        <p:spPr>
          <a:xfrm>
            <a:off x="2765456" y="1792086"/>
            <a:ext cx="1913474" cy="14096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818EB6-5B02-6B40-99B3-CD9DDCA537CC}"/>
              </a:ext>
            </a:extLst>
          </p:cNvPr>
          <p:cNvSpPr/>
          <p:nvPr/>
        </p:nvSpPr>
        <p:spPr>
          <a:xfrm>
            <a:off x="9695896" y="2483053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13F149-F0BA-C448-8B20-0E69BD8B7C35}"/>
              </a:ext>
            </a:extLst>
          </p:cNvPr>
          <p:cNvCxnSpPr>
            <a:cxnSpLocks/>
          </p:cNvCxnSpPr>
          <p:nvPr/>
        </p:nvCxnSpPr>
        <p:spPr>
          <a:xfrm flipV="1">
            <a:off x="7972703" y="844503"/>
            <a:ext cx="1290567" cy="24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B7A730-7210-5240-9072-B4A0E86BFE3D}"/>
              </a:ext>
            </a:extLst>
          </p:cNvPr>
          <p:cNvCxnSpPr>
            <a:cxnSpLocks/>
          </p:cNvCxnSpPr>
          <p:nvPr/>
        </p:nvCxnSpPr>
        <p:spPr>
          <a:xfrm flipH="1" flipV="1">
            <a:off x="4832766" y="2666677"/>
            <a:ext cx="1182567" cy="21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CD2EA53-57DA-1448-97F6-C28DFF43090A}"/>
              </a:ext>
            </a:extLst>
          </p:cNvPr>
          <p:cNvSpPr/>
          <p:nvPr/>
        </p:nvSpPr>
        <p:spPr>
          <a:xfrm>
            <a:off x="154251" y="3667863"/>
            <a:ext cx="1771241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alarm system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C56951-354F-9740-8ECF-1C375B32B571}"/>
              </a:ext>
            </a:extLst>
          </p:cNvPr>
          <p:cNvCxnSpPr>
            <a:cxnSpLocks/>
          </p:cNvCxnSpPr>
          <p:nvPr/>
        </p:nvCxnSpPr>
        <p:spPr>
          <a:xfrm flipH="1" flipV="1">
            <a:off x="1462201" y="4659591"/>
            <a:ext cx="432694" cy="60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CFE74B-5361-B24B-A58D-6827D7E1CD62}"/>
              </a:ext>
            </a:extLst>
          </p:cNvPr>
          <p:cNvSpPr/>
          <p:nvPr/>
        </p:nvSpPr>
        <p:spPr>
          <a:xfrm>
            <a:off x="4334592" y="3670216"/>
            <a:ext cx="1761408" cy="10509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DB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3ACE6C-F808-134E-B936-07ABDCF9D91F}"/>
              </a:ext>
            </a:extLst>
          </p:cNvPr>
          <p:cNvCxnSpPr>
            <a:cxnSpLocks/>
          </p:cNvCxnSpPr>
          <p:nvPr/>
        </p:nvCxnSpPr>
        <p:spPr>
          <a:xfrm flipV="1">
            <a:off x="497083" y="4634237"/>
            <a:ext cx="139021" cy="100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36A40F-F096-D442-A500-5606F0C8D8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456681"/>
            <a:ext cx="993567" cy="43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B95472E-3FE4-8044-A19E-857E467CF6C0}"/>
              </a:ext>
            </a:extLst>
          </p:cNvPr>
          <p:cNvSpPr/>
          <p:nvPr/>
        </p:nvSpPr>
        <p:spPr>
          <a:xfrm>
            <a:off x="1542572" y="5566489"/>
            <a:ext cx="1426861" cy="8040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Smoke Alarm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840291-E4AE-E349-AC6F-D3B92F979882}"/>
              </a:ext>
            </a:extLst>
          </p:cNvPr>
          <p:cNvSpPr/>
          <p:nvPr/>
        </p:nvSpPr>
        <p:spPr>
          <a:xfrm>
            <a:off x="2691384" y="4780290"/>
            <a:ext cx="1426861" cy="744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Motion Detector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676B75-1906-534A-9799-4359BB877073}"/>
              </a:ext>
            </a:extLst>
          </p:cNvPr>
          <p:cNvSpPr/>
          <p:nvPr/>
        </p:nvSpPr>
        <p:spPr>
          <a:xfrm>
            <a:off x="0" y="5654361"/>
            <a:ext cx="1426860" cy="7440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CO2 Detector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60E027-D355-CB4B-926F-E6D6E681A512}"/>
              </a:ext>
            </a:extLst>
          </p:cNvPr>
          <p:cNvCxnSpPr>
            <a:cxnSpLocks/>
          </p:cNvCxnSpPr>
          <p:nvPr/>
        </p:nvCxnSpPr>
        <p:spPr>
          <a:xfrm flipV="1">
            <a:off x="1910587" y="2525427"/>
            <a:ext cx="758105" cy="9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07055FD-A57E-B74E-8B61-25D1BE3C1CC5}"/>
              </a:ext>
            </a:extLst>
          </p:cNvPr>
          <p:cNvSpPr/>
          <p:nvPr/>
        </p:nvSpPr>
        <p:spPr>
          <a:xfrm>
            <a:off x="2542594" y="3656278"/>
            <a:ext cx="1426861" cy="9143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CO2 Detector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1BFEC1-0C33-4D4E-BC28-F3DED1B96877}"/>
              </a:ext>
            </a:extLst>
          </p:cNvPr>
          <p:cNvCxnSpPr>
            <a:cxnSpLocks/>
          </p:cNvCxnSpPr>
          <p:nvPr/>
        </p:nvCxnSpPr>
        <p:spPr>
          <a:xfrm flipH="1" flipV="1">
            <a:off x="1978602" y="4083330"/>
            <a:ext cx="5134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F12B5B-4A1F-B24A-93C2-7EBDF28A8C74}"/>
              </a:ext>
            </a:extLst>
          </p:cNvPr>
          <p:cNvCxnSpPr>
            <a:cxnSpLocks/>
          </p:cNvCxnSpPr>
          <p:nvPr/>
        </p:nvCxnSpPr>
        <p:spPr>
          <a:xfrm flipH="1" flipV="1">
            <a:off x="1883134" y="4406515"/>
            <a:ext cx="807590" cy="5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8FB6D1-1881-F14E-AE7C-05012966C180}"/>
              </a:ext>
            </a:extLst>
          </p:cNvPr>
          <p:cNvCxnSpPr>
            <a:cxnSpLocks/>
          </p:cNvCxnSpPr>
          <p:nvPr/>
        </p:nvCxnSpPr>
        <p:spPr>
          <a:xfrm flipV="1">
            <a:off x="1007165" y="3241397"/>
            <a:ext cx="0" cy="37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Kanika  Dewan</dc:creator>
  <cp:lastModifiedBy>Chad Ingram</cp:lastModifiedBy>
  <cp:revision>13</cp:revision>
  <dcterms:created xsi:type="dcterms:W3CDTF">2020-02-21T19:57:14Z</dcterms:created>
  <dcterms:modified xsi:type="dcterms:W3CDTF">2020-04-08T07:36:47Z</dcterms:modified>
</cp:coreProperties>
</file>