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0572" autoAdjust="0"/>
  </p:normalViewPr>
  <p:slideViewPr>
    <p:cSldViewPr snapToGrid="0">
      <p:cViewPr varScale="1">
        <p:scale>
          <a:sx n="55" d="100"/>
          <a:sy n="55" d="100"/>
        </p:scale>
        <p:origin x="110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DC630-68ED-486F-A3AF-CCFE83723F5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B7401-2612-49E9-88EF-CB9F3AAEF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which the ‘classic’ version is meant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in </a:t>
            </a:r>
            <a:r>
              <a:rPr lang="en-US" dirty="0" err="1"/>
              <a:t>tSQLt</a:t>
            </a:r>
            <a:r>
              <a:rPr lang="en-US" baseline="0" dirty="0"/>
              <a:t> Folder</a:t>
            </a:r>
          </a:p>
          <a:p>
            <a:endParaRPr lang="en-US" baseline="0" dirty="0"/>
          </a:p>
          <a:p>
            <a:r>
              <a:rPr lang="en-US" b="1" baseline="0" dirty="0"/>
              <a:t>Don’t forget to show </a:t>
            </a:r>
            <a:r>
              <a:rPr lang="en-US" b="1" baseline="0" dirty="0" err="1"/>
              <a:t>tSQLt</a:t>
            </a:r>
            <a:r>
              <a:rPr lang="en-US" b="1" baseline="0" dirty="0"/>
              <a:t>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 is example-1-setup.sql</a:t>
            </a:r>
          </a:p>
          <a:p>
            <a:endParaRPr lang="en-US" dirty="0"/>
          </a:p>
          <a:p>
            <a:r>
              <a:rPr lang="en-US" dirty="0"/>
              <a:t>Don’t forget to mention debug (finding the schemas)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</a:t>
            </a:r>
            <a:r>
              <a:rPr lang="en-US" baseline="0" dirty="0"/>
              <a:t> is example-2.running-tests.sql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4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uses script-2-running-tests.sql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B7401-2612-49E9-88EF-CB9F3AAEF2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SQL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</a:t>
            </a:r>
            <a:r>
              <a:rPr lang="en-US" dirty="0" err="1"/>
              <a:t>tSQLt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5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091" y="2583873"/>
            <a:ext cx="8167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7041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like tests</a:t>
            </a:r>
          </a:p>
          <a:p>
            <a:r>
              <a:rPr lang="en-US" dirty="0"/>
              <a:t>Coupling of code abstractions with DB</a:t>
            </a:r>
          </a:p>
          <a:p>
            <a:r>
              <a:rPr lang="en-US" dirty="0"/>
              <a:t>Data people may not be code people</a:t>
            </a:r>
          </a:p>
          <a:p>
            <a:r>
              <a:rPr lang="en-US" dirty="0"/>
              <a:t>‘Native’ language: Same logic as any procs, </a:t>
            </a:r>
            <a:r>
              <a:rPr lang="en-US" dirty="0" err="1"/>
              <a:t>funcs</a:t>
            </a:r>
            <a:r>
              <a:rPr lang="en-US" dirty="0"/>
              <a:t>, tables</a:t>
            </a:r>
          </a:p>
          <a:p>
            <a:r>
              <a:rPr lang="en-US" b="1" dirty="0"/>
              <a:t>Data can </a:t>
            </a:r>
            <a:r>
              <a:rPr lang="en-US" b="1" u="sng" dirty="0"/>
              <a:t>be</a:t>
            </a:r>
            <a:r>
              <a:rPr lang="en-US" b="1" dirty="0"/>
              <a:t> the business</a:t>
            </a:r>
          </a:p>
        </p:txBody>
      </p:sp>
    </p:spTree>
    <p:extLst>
      <p:ext uri="{BB962C8B-B14F-4D97-AF65-F5344CB8AC3E}">
        <p14:creationId xmlns:p14="http://schemas.microsoft.com/office/powerpoint/2010/main" val="89629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we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Data?</a:t>
            </a:r>
          </a:p>
          <a:p>
            <a:pPr lvl="1"/>
            <a:r>
              <a:rPr lang="en-US" dirty="0"/>
              <a:t>Generally not existing data, no.  Prefer ensuring only good data makes it in</a:t>
            </a:r>
          </a:p>
          <a:p>
            <a:r>
              <a:rPr lang="en-US" dirty="0"/>
              <a:t>Database objects</a:t>
            </a:r>
          </a:p>
          <a:p>
            <a:pPr lvl="1"/>
            <a:r>
              <a:rPr lang="en-US" dirty="0"/>
              <a:t>Analogous to testing our code – ensuring specified behavior</a:t>
            </a:r>
          </a:p>
          <a:p>
            <a:pPr lvl="1"/>
            <a:r>
              <a:rPr lang="en-US" dirty="0"/>
              <a:t>Baked-in coupling: referential integrity is the bane of unit testing</a:t>
            </a:r>
          </a:p>
          <a:p>
            <a:pPr lvl="2"/>
            <a:r>
              <a:rPr lang="en-US" dirty="0" err="1"/>
              <a:t>tSQLt</a:t>
            </a:r>
            <a:r>
              <a:rPr lang="en-US" dirty="0"/>
              <a:t> has answers for 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Some examples use AdventureWorks2014</a:t>
            </a:r>
          </a:p>
        </p:txBody>
      </p:sp>
    </p:spTree>
    <p:extLst>
      <p:ext uri="{BB962C8B-B14F-4D97-AF65-F5344CB8AC3E}">
        <p14:creationId xmlns:p14="http://schemas.microsoft.com/office/powerpoint/2010/main" val="11504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Don’t do on production!</a:t>
            </a:r>
          </a:p>
          <a:p>
            <a:endParaRPr lang="en-US" sz="2200" dirty="0"/>
          </a:p>
          <a:p>
            <a:r>
              <a:rPr lang="en-US" sz="2400" dirty="0"/>
              <a:t>Two scripts</a:t>
            </a:r>
          </a:p>
          <a:p>
            <a:pPr lvl="1"/>
            <a:r>
              <a:rPr lang="en-US" sz="2000" dirty="0" err="1"/>
              <a:t>SetClrEnabled.sql</a:t>
            </a:r>
            <a:r>
              <a:rPr lang="en-US" sz="2000" dirty="0"/>
              <a:t> – Enables CLR, sort of a “configure” script</a:t>
            </a:r>
          </a:p>
          <a:p>
            <a:pPr lvl="1"/>
            <a:r>
              <a:rPr lang="en-US" sz="2000" dirty="0" err="1"/>
              <a:t>tSQLt.class.sql</a:t>
            </a:r>
            <a:r>
              <a:rPr lang="en-US" sz="2000" dirty="0"/>
              <a:t> – The actual </a:t>
            </a:r>
            <a:r>
              <a:rPr lang="en-US" sz="2000" dirty="0" err="1"/>
              <a:t>tSQLt</a:t>
            </a:r>
            <a:r>
              <a:rPr lang="en-US" sz="2000" dirty="0"/>
              <a:t> goodness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394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Procedure: </a:t>
            </a:r>
          </a:p>
          <a:p>
            <a:pPr lvl="1"/>
            <a:r>
              <a:rPr lang="en-US" dirty="0"/>
              <a:t>Create via </a:t>
            </a:r>
            <a:r>
              <a:rPr lang="en-US" dirty="0" err="1"/>
              <a:t>tSQLt.NewTestClass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Drop with </a:t>
            </a:r>
            <a:r>
              <a:rPr lang="en-US" dirty="0" err="1"/>
              <a:t>tSQLt.DropClass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Wait – classes?</a:t>
            </a:r>
          </a:p>
          <a:p>
            <a:pPr lvl="1"/>
            <a:r>
              <a:rPr lang="en-US" dirty="0"/>
              <a:t>They are schemas, with some extra information so that </a:t>
            </a:r>
            <a:r>
              <a:rPr lang="en-US" dirty="0" err="1"/>
              <a:t>tSQLt</a:t>
            </a:r>
            <a:r>
              <a:rPr lang="en-US" dirty="0"/>
              <a:t> knows they are test classes</a:t>
            </a:r>
          </a:p>
        </p:txBody>
      </p:sp>
    </p:spTree>
    <p:extLst>
      <p:ext uri="{BB962C8B-B14F-4D97-AF65-F5344CB8AC3E}">
        <p14:creationId xmlns:p14="http://schemas.microsoft.com/office/powerpoint/2010/main" val="404453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</a:t>
            </a:r>
            <a:r>
              <a:rPr lang="en-US" dirty="0" err="1"/>
              <a:t>tSQLt</a:t>
            </a:r>
            <a:r>
              <a:rPr lang="en-US" dirty="0"/>
              <a:t> ‘functions’ we are writing stored procedures</a:t>
            </a:r>
          </a:p>
          <a:p>
            <a:pPr lvl="1"/>
            <a:r>
              <a:rPr lang="en-US" dirty="0"/>
              <a:t>Framework automatically runs these within transactions, and rolls them back afterwards</a:t>
            </a:r>
          </a:p>
          <a:p>
            <a:pPr lvl="1"/>
            <a:r>
              <a:rPr lang="en-US" dirty="0"/>
              <a:t>Key for preserving items we mock, not deleting actual data, and not keeping test data</a:t>
            </a:r>
          </a:p>
          <a:p>
            <a:pPr lvl="1"/>
            <a:endParaRPr lang="en-US" dirty="0"/>
          </a:p>
          <a:p>
            <a:r>
              <a:rPr lang="en-US" dirty="0"/>
              <a:t>Convention:  </a:t>
            </a:r>
            <a:r>
              <a:rPr lang="en-US" dirty="0" err="1"/>
              <a:t>testClassName</a:t>
            </a:r>
            <a:r>
              <a:rPr lang="en-US" dirty="0"/>
              <a:t>.[Test brief description]</a:t>
            </a:r>
          </a:p>
          <a:p>
            <a:pPr lvl="1"/>
            <a:endParaRPr lang="en-US" b="1" dirty="0"/>
          </a:p>
          <a:p>
            <a:r>
              <a:rPr lang="en-US" b="1" dirty="0"/>
              <a:t>Important that test name/description start with “test”!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options</a:t>
            </a:r>
          </a:p>
          <a:p>
            <a:pPr lvl="1"/>
            <a:r>
              <a:rPr lang="en-US" dirty="0"/>
              <a:t>Run them all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tSQLt.RunAll</a:t>
            </a:r>
            <a:endParaRPr lang="en-US" dirty="0"/>
          </a:p>
          <a:p>
            <a:pPr lvl="1"/>
            <a:r>
              <a:rPr lang="en-US" dirty="0"/>
              <a:t>Run one class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Run one test</a:t>
            </a:r>
          </a:p>
          <a:p>
            <a:pPr lvl="2"/>
            <a:r>
              <a:rPr lang="en-US" dirty="0"/>
              <a:t>EXEC </a:t>
            </a:r>
            <a:r>
              <a:rPr lang="en-US" dirty="0" err="1"/>
              <a:t>tSQLt.Run</a:t>
            </a:r>
            <a:r>
              <a:rPr lang="en-US" dirty="0"/>
              <a:t> ‘</a:t>
            </a:r>
            <a:r>
              <a:rPr lang="en-US" dirty="0" err="1"/>
              <a:t>testClassName</a:t>
            </a:r>
            <a:r>
              <a:rPr lang="en-US" dirty="0"/>
              <a:t>.[Test full name]’</a:t>
            </a:r>
          </a:p>
          <a:p>
            <a:pPr lvl="2"/>
            <a:r>
              <a:rPr lang="en-US" dirty="0"/>
              <a:t>Repeated calls without arguments will run previous test</a:t>
            </a:r>
          </a:p>
        </p:txBody>
      </p:sp>
    </p:spTree>
    <p:extLst>
      <p:ext uri="{BB962C8B-B14F-4D97-AF65-F5344CB8AC3E}">
        <p14:creationId xmlns:p14="http://schemas.microsoft.com/office/powerpoint/2010/main" val="18708606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428</TotalTime>
  <Words>301</Words>
  <Application>Microsoft Office PowerPoint</Application>
  <PresentationFormat>Widescreen</PresentationFormat>
  <Paragraphs>62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Unit Testing SQL Server</vt:lpstr>
      <vt:lpstr>PowerPoint Presentation</vt:lpstr>
      <vt:lpstr>Motivation</vt:lpstr>
      <vt:lpstr>What might we test?</vt:lpstr>
      <vt:lpstr>Examples</vt:lpstr>
      <vt:lpstr>Installation</vt:lpstr>
      <vt:lpstr>Test classes</vt:lpstr>
      <vt:lpstr>Creating Tests</vt:lpstr>
      <vt:lpstr>Running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SQL SErver</dc:title>
  <dc:creator>Andrew Armbruster</dc:creator>
  <cp:lastModifiedBy>Andrew Armbruster</cp:lastModifiedBy>
  <cp:revision>19</cp:revision>
  <dcterms:created xsi:type="dcterms:W3CDTF">2016-09-25T16:13:35Z</dcterms:created>
  <dcterms:modified xsi:type="dcterms:W3CDTF">2016-09-25T23:25:05Z</dcterms:modified>
</cp:coreProperties>
</file>