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5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826322"/>
            <a:ext cx="10721756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928553"/>
            <a:ext cx="10721756" cy="46135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5965" y="1146364"/>
            <a:ext cx="33497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A0EC-B9D1-451D-962A-33F40FED7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B94E-20D2-49D1-87FE-EE643141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Bridges Stats Workshop</a:t>
            </a:r>
          </a:p>
          <a:p>
            <a:r>
              <a:rPr lang="en-US" dirty="0"/>
              <a:t>1/11/23</a:t>
            </a:r>
          </a:p>
        </p:txBody>
      </p:sp>
    </p:spTree>
    <p:extLst>
      <p:ext uri="{BB962C8B-B14F-4D97-AF65-F5344CB8AC3E}">
        <p14:creationId xmlns:p14="http://schemas.microsoft.com/office/powerpoint/2010/main" val="36984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E794-8CE6-4E91-B584-AA818DD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217C-E665-42C2-A787-39925348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the base</a:t>
            </a:r>
          </a:p>
          <a:p>
            <a:r>
              <a:rPr lang="en-US" dirty="0"/>
              <a:t>R studio is a “wrapper” that</a:t>
            </a:r>
          </a:p>
          <a:p>
            <a:pPr lvl="1"/>
            <a:r>
              <a:rPr lang="en-US" dirty="0"/>
              <a:t>Helps keep track of things</a:t>
            </a:r>
          </a:p>
          <a:p>
            <a:pPr lvl="1"/>
            <a:r>
              <a:rPr lang="en-US" dirty="0"/>
              <a:t>Helps with coding and debugging code</a:t>
            </a:r>
          </a:p>
          <a:p>
            <a:pPr lvl="1"/>
            <a:r>
              <a:rPr lang="en-US" dirty="0"/>
              <a:t>Can be used with markdown to have “prettier” output</a:t>
            </a:r>
          </a:p>
          <a:p>
            <a:pPr lvl="1"/>
            <a:r>
              <a:rPr lang="en-US" dirty="0"/>
              <a:t>R-studio cannot run without R installed</a:t>
            </a:r>
          </a:p>
          <a:p>
            <a:pPr lvl="1"/>
            <a:endParaRPr lang="en-US" dirty="0"/>
          </a:p>
          <a:p>
            <a:r>
              <a:rPr lang="en-US" dirty="0"/>
              <a:t>Hopefully you have both installed</a:t>
            </a:r>
          </a:p>
        </p:txBody>
      </p:sp>
    </p:spTree>
    <p:extLst>
      <p:ext uri="{BB962C8B-B14F-4D97-AF65-F5344CB8AC3E}">
        <p14:creationId xmlns:p14="http://schemas.microsoft.com/office/powerpoint/2010/main" val="8806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9C87-6516-4C6D-8422-2182FAF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R-studio – important </a:t>
            </a:r>
            <a:r>
              <a:rPr lang="en-US" b="1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E193-94EC-44F9-82E8-4F265BF1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Console</a:t>
            </a:r>
            <a:r>
              <a:rPr lang="en-US" dirty="0"/>
              <a:t> – shows you R and all code that has been run</a:t>
            </a:r>
          </a:p>
          <a:p>
            <a:pPr lvl="1"/>
            <a:r>
              <a:rPr lang="en-US" dirty="0"/>
              <a:t>Commands can be entered directly</a:t>
            </a:r>
          </a:p>
          <a:p>
            <a:pPr lvl="1"/>
            <a:r>
              <a:rPr lang="en-US" dirty="0"/>
              <a:t>Code from an R file can also be “run” and sent to the console</a:t>
            </a:r>
          </a:p>
          <a:p>
            <a:pPr lvl="1"/>
            <a:r>
              <a:rPr lang="en-US" dirty="0"/>
              <a:t>Is the left window if an R file has not been opened or newly created</a:t>
            </a:r>
          </a:p>
          <a:p>
            <a:pPr lvl="1"/>
            <a:r>
              <a:rPr lang="en-US" dirty="0"/>
              <a:t>Is the window below the R file if an R file is opened or newly created</a:t>
            </a:r>
          </a:p>
          <a:p>
            <a:r>
              <a:rPr lang="en-US" b="1" dirty="0"/>
              <a:t>R file window </a:t>
            </a:r>
            <a:r>
              <a:rPr lang="en-US" dirty="0"/>
              <a:t>- labeled by the file name and is usually at the top left of the R-studio windows</a:t>
            </a:r>
          </a:p>
          <a:p>
            <a:r>
              <a:rPr lang="en-US" b="1" dirty="0"/>
              <a:t>Environment</a:t>
            </a:r>
            <a:r>
              <a:rPr lang="en-US" dirty="0"/>
              <a:t> – shows all of the objects, data frames, etc. that have been created via the R code that has been run</a:t>
            </a:r>
          </a:p>
          <a:p>
            <a:r>
              <a:rPr lang="en-US" b="1" dirty="0"/>
              <a:t>Packages</a:t>
            </a:r>
            <a:r>
              <a:rPr lang="en-US" dirty="0"/>
              <a:t> – shows you the packages that are downloaded to your computer and those that are currently in use for the current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FE53-012C-4E69-BB32-5DD4DA02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 vs. .</a:t>
            </a:r>
            <a:r>
              <a:rPr lang="en-US" dirty="0" err="1"/>
              <a:t>rmd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4C6F-D377-48E6-972D-D132601A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.r is the typical R files and all code is run at once</a:t>
            </a:r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stands for R markdown and allows for </a:t>
            </a:r>
          </a:p>
          <a:p>
            <a:pPr lvl="1"/>
            <a:r>
              <a:rPr lang="en-US" dirty="0"/>
              <a:t>markdown commands to make the output better</a:t>
            </a:r>
          </a:p>
          <a:p>
            <a:pPr lvl="1"/>
            <a:r>
              <a:rPr lang="en-US" dirty="0"/>
              <a:t>“chunks” where you can separate code into self-contained pieces that can be run together</a:t>
            </a:r>
          </a:p>
          <a:p>
            <a:pPr lvl="1"/>
            <a:r>
              <a:rPr lang="en-US" dirty="0"/>
              <a:t>Inline output from the code you run (as opposed to output being sent to the console only)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6B94-7CB3-4E9D-BC26-9A65F72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8D7E-49E5-4D31-A9FB-40F9615A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scares you about coding?</a:t>
            </a:r>
          </a:p>
          <a:p>
            <a:r>
              <a:rPr lang="en-US" dirty="0"/>
              <a:t>Philosophical difference between point-and-click programs and syntax/code-based programs</a:t>
            </a:r>
          </a:p>
          <a:p>
            <a:r>
              <a:rPr lang="en-US" dirty="0"/>
              <a:t>Google is your friend</a:t>
            </a:r>
          </a:p>
          <a:p>
            <a:r>
              <a:rPr lang="en-US" dirty="0"/>
              <a:t>“&lt;-” and other R code tips (e.g., returns after commas)</a:t>
            </a:r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or R notebooks</a:t>
            </a:r>
          </a:p>
          <a:p>
            <a:pPr lvl="1"/>
            <a:r>
              <a:rPr lang="en-US" dirty="0"/>
              <a:t>Filling out the header</a:t>
            </a:r>
          </a:p>
          <a:p>
            <a:pPr lvl="1"/>
            <a:r>
              <a:rPr lang="en-US" dirty="0"/>
              <a:t>Using chunks</a:t>
            </a:r>
          </a:p>
          <a:p>
            <a:pPr lvl="1"/>
            <a:r>
              <a:rPr lang="en-US" dirty="0"/>
              <a:t>Simple R markdown</a:t>
            </a:r>
          </a:p>
          <a:p>
            <a:r>
              <a:rPr lang="en-US" dirty="0"/>
              <a:t>Installing and engaging packages</a:t>
            </a:r>
          </a:p>
          <a:p>
            <a:r>
              <a:rPr lang="en-US" dirty="0"/>
              <a:t>Importing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E163-8ADC-4352-815E-7DD2588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5C13-87BD-4CC4-9E01-784B4752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Working with data</a:t>
            </a:r>
          </a:p>
          <a:p>
            <a:pPr lvl="1"/>
            <a:r>
              <a:rPr lang="en-US" dirty="0"/>
              <a:t>names and </a:t>
            </a:r>
            <a:r>
              <a:rPr lang="en-US" dirty="0" err="1"/>
              <a:t>tolower</a:t>
            </a:r>
            <a:endParaRPr lang="en-US" dirty="0"/>
          </a:p>
          <a:p>
            <a:pPr lvl="1"/>
            <a:r>
              <a:rPr lang="en-US" dirty="0"/>
              <a:t>Pulling variables out </a:t>
            </a:r>
          </a:p>
          <a:p>
            <a:pPr lvl="2"/>
            <a:r>
              <a:rPr lang="en-US" dirty="0"/>
              <a:t>Brackets vs. $ vs. attach</a:t>
            </a:r>
          </a:p>
          <a:p>
            <a:pPr lvl="1"/>
            <a:r>
              <a:rPr lang="en-US" dirty="0"/>
              <a:t>c vs. </a:t>
            </a:r>
            <a:r>
              <a:rPr lang="en-US" dirty="0" err="1"/>
              <a:t>cbind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Creating a subset of data by column</a:t>
            </a:r>
          </a:p>
          <a:p>
            <a:pPr lvl="2"/>
            <a:r>
              <a:rPr lang="en-US" dirty="0"/>
              <a:t>Assigning names to those </a:t>
            </a:r>
            <a:r>
              <a:rPr lang="en-US" dirty="0" err="1"/>
              <a:t>colums</a:t>
            </a:r>
            <a:endParaRPr lang="en-US" dirty="0"/>
          </a:p>
          <a:p>
            <a:pPr lvl="1"/>
            <a:r>
              <a:rPr lang="en-US" dirty="0"/>
              <a:t>Creating subset of data by row or response</a:t>
            </a:r>
          </a:p>
          <a:p>
            <a:pPr lvl="2"/>
            <a:r>
              <a:rPr lang="en-US" dirty="0"/>
              <a:t>Based on columns</a:t>
            </a:r>
          </a:p>
          <a:p>
            <a:pPr lvl="2"/>
            <a:r>
              <a:rPr lang="en-US" dirty="0"/>
              <a:t>Based on rows</a:t>
            </a:r>
          </a:p>
          <a:p>
            <a:pPr lvl="1"/>
            <a:r>
              <a:rPr lang="en-US" dirty="0"/>
              <a:t>Dealing with missing data</a:t>
            </a:r>
          </a:p>
          <a:p>
            <a:r>
              <a:rPr lang="en-US" dirty="0"/>
              <a:t>Working within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1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43</TotalTime>
  <Words>379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Tw Cen MT</vt:lpstr>
      <vt:lpstr>Tw Cen MT Condensed</vt:lpstr>
      <vt:lpstr>Wingdings 3</vt:lpstr>
      <vt:lpstr>Integral</vt:lpstr>
      <vt:lpstr>Intro to R</vt:lpstr>
      <vt:lpstr>R and R studio</vt:lpstr>
      <vt:lpstr>R-studio – important windows</vt:lpstr>
      <vt:lpstr>.r vs. .rmd files</vt:lpstr>
      <vt:lpstr>Topics for today</vt:lpstr>
      <vt:lpstr>Topics for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Ainsworth, Andrew T</dc:creator>
  <cp:lastModifiedBy>Ainsworth, Andrew T</cp:lastModifiedBy>
  <cp:revision>8</cp:revision>
  <dcterms:created xsi:type="dcterms:W3CDTF">2023-01-11T00:54:52Z</dcterms:created>
  <dcterms:modified xsi:type="dcterms:W3CDTF">2023-01-11T17:43:49Z</dcterms:modified>
</cp:coreProperties>
</file>