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4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12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64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89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2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0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36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7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6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5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7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2E81-89C8-4B44-84A4-112CE93083C1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9493-CBE9-4775-9A0B-E72D77324754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01" y="52087"/>
            <a:ext cx="1548724" cy="11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15" y="720435"/>
            <a:ext cx="108661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sz="2800" b="1" dirty="0" smtClean="0"/>
              <a:t>Data access </a:t>
            </a:r>
            <a:r>
              <a:rPr lang="en-AU" sz="2800" b="1" dirty="0"/>
              <a:t>mechanism:</a:t>
            </a:r>
          </a:p>
          <a:p>
            <a:endParaRPr lang="en-AU" dirty="0" smtClean="0"/>
          </a:p>
          <a:p>
            <a:pPr lvl="1"/>
            <a:r>
              <a:rPr lang="en-AU" b="1" dirty="0" smtClean="0"/>
              <a:t>Geology machine readable options, any of: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 smtClean="0"/>
              <a:t>WxS</a:t>
            </a:r>
            <a:r>
              <a:rPr lang="en-AU" dirty="0" smtClean="0"/>
              <a:t> (WFS/WCS </a:t>
            </a:r>
            <a:r>
              <a:rPr lang="en-AU" i="1" u="sng" dirty="0" smtClean="0"/>
              <a:t>NOT WMS</a:t>
            </a:r>
            <a:r>
              <a:rPr lang="en-AU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 smtClean="0"/>
              <a:t>OPenDAP</a:t>
            </a:r>
            <a:endParaRPr lang="en-A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 smtClean="0"/>
              <a:t>NetCDF</a:t>
            </a:r>
            <a:r>
              <a:rPr lang="en-AU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O</a:t>
            </a:r>
            <a:r>
              <a:rPr lang="en-AU" dirty="0" smtClean="0"/>
              <a:t>r in fact any direct internet data access protocol. Preferably one that can specify use a bounding box to avoid massive data </a:t>
            </a:r>
            <a:r>
              <a:rPr lang="en-AU" dirty="0" smtClean="0"/>
              <a:t>downloads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ESRI </a:t>
            </a:r>
            <a:r>
              <a:rPr lang="en-AU" dirty="0" err="1" smtClean="0"/>
              <a:t>Shapefiles</a:t>
            </a:r>
            <a:r>
              <a:rPr lang="en-AU" dirty="0" smtClean="0"/>
              <a:t> &amp; </a:t>
            </a:r>
            <a:r>
              <a:rPr lang="en-AU" dirty="0" err="1" smtClean="0"/>
              <a:t>Mapinfo</a:t>
            </a:r>
            <a:r>
              <a:rPr lang="en-AU" dirty="0" smtClean="0"/>
              <a:t> Tab files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b="1" dirty="0" smtClean="0"/>
              <a:t>Geophysics machine readable options: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GA’s </a:t>
            </a:r>
            <a:r>
              <a:rPr lang="en-AU" i="1" dirty="0" err="1" smtClean="0"/>
              <a:t>geophys_utils</a:t>
            </a:r>
            <a:r>
              <a:rPr lang="en-AU" dirty="0" smtClean="0"/>
              <a:t> python library provides enough access for now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lvl="1"/>
            <a:r>
              <a:rPr lang="en-AU" b="1" dirty="0" err="1"/>
              <a:t>Drillhole</a:t>
            </a:r>
            <a:r>
              <a:rPr lang="en-AU" b="1" dirty="0"/>
              <a:t> data access</a:t>
            </a:r>
            <a:r>
              <a:rPr lang="en-AU" b="1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Any SQL with geospatial </a:t>
            </a:r>
            <a:r>
              <a:rPr lang="en-AU" dirty="0" smtClean="0"/>
              <a:t>capabilities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lvl="1"/>
            <a:r>
              <a:rPr lang="en-AU" b="1" dirty="0"/>
              <a:t>DTM: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Sourced from one of a number of online servers (e.g. opentopography.org)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28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309465"/>
            <a:ext cx="10528664" cy="662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 smtClean="0"/>
              <a:t>Data:</a:t>
            </a:r>
          </a:p>
          <a:p>
            <a:endParaRPr lang="en-AU" sz="1050" dirty="0" smtClean="0"/>
          </a:p>
          <a:p>
            <a:pPr lvl="1">
              <a:spcBef>
                <a:spcPts val="600"/>
              </a:spcBef>
            </a:pPr>
            <a:r>
              <a:rPr lang="en-AU" sz="2000" b="1" dirty="0" smtClean="0"/>
              <a:t>Geology Polygons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At </a:t>
            </a:r>
            <a:r>
              <a:rPr lang="en-AU" dirty="0" smtClean="0"/>
              <a:t>least two levels of stratigraphic coding (e.g. formation/group)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Lithological </a:t>
            </a:r>
            <a:r>
              <a:rPr lang="en-AU" dirty="0" smtClean="0"/>
              <a:t>description that allows us to discriminate between sills, other intrusive, and sedimentary/volcanic formations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At </a:t>
            </a:r>
            <a:r>
              <a:rPr lang="en-AU" dirty="0" smtClean="0"/>
              <a:t>least one absolute or relative age estimate or max/min estimates for each formation/unit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Optional: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 smtClean="0"/>
              <a:t>Master sorted list of stratigraphic units to resolve relative age ambiguities</a:t>
            </a:r>
          </a:p>
          <a:p>
            <a:pPr lvl="1">
              <a:spcBef>
                <a:spcPts val="600"/>
              </a:spcBef>
            </a:pPr>
            <a:r>
              <a:rPr lang="en-AU" sz="2000" b="1" dirty="0"/>
              <a:t>Fault and fold axial trace polylines: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Faults </a:t>
            </a:r>
            <a:r>
              <a:rPr lang="en-AU" dirty="0" smtClean="0"/>
              <a:t>and fold axial traces can be same file, if field with discriminator is present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Field </a:t>
            </a:r>
            <a:r>
              <a:rPr lang="en-AU" dirty="0" smtClean="0"/>
              <a:t>with unique identifier for each fault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Fold </a:t>
            </a:r>
            <a:r>
              <a:rPr lang="en-AU" dirty="0" smtClean="0"/>
              <a:t>axial trace </a:t>
            </a:r>
            <a:r>
              <a:rPr lang="en-AU" dirty="0" err="1" smtClean="0"/>
              <a:t>synform</a:t>
            </a:r>
            <a:r>
              <a:rPr lang="en-AU" dirty="0" smtClean="0"/>
              <a:t>/</a:t>
            </a:r>
            <a:r>
              <a:rPr lang="en-AU" dirty="0" err="1" smtClean="0"/>
              <a:t>antiform</a:t>
            </a:r>
            <a:r>
              <a:rPr lang="en-AU" dirty="0" smtClean="0"/>
              <a:t>/syncline/anticline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Optional</a:t>
            </a:r>
            <a:r>
              <a:rPr lang="en-AU" dirty="0" smtClean="0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 smtClean="0"/>
              <a:t>if fault dips are available, great!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 smtClean="0"/>
              <a:t>if sense of displacement is available, great!</a:t>
            </a:r>
          </a:p>
          <a:p>
            <a:pPr lvl="1">
              <a:spcBef>
                <a:spcPts val="600"/>
              </a:spcBef>
            </a:pPr>
            <a:r>
              <a:rPr lang="en-AU" sz="2000" b="1" dirty="0"/>
              <a:t>Structural observation points: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Field </a:t>
            </a:r>
            <a:r>
              <a:rPr lang="en-AU" dirty="0" smtClean="0"/>
              <a:t>that discriminates between observation types (bedding, cleavage, lineation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Dip</a:t>
            </a:r>
            <a:endParaRPr lang="en-A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Dip </a:t>
            </a:r>
            <a:r>
              <a:rPr lang="en-AU" dirty="0" smtClean="0"/>
              <a:t>direction or strike</a:t>
            </a:r>
            <a:endParaRPr lang="en-AU" dirty="0"/>
          </a:p>
          <a:p>
            <a:pPr lvl="1">
              <a:spcBef>
                <a:spcPts val="600"/>
              </a:spcBef>
            </a:pPr>
            <a:r>
              <a:rPr lang="en-AU" sz="2000" b="1" dirty="0"/>
              <a:t>Mineral deposits (optional</a:t>
            </a:r>
            <a:r>
              <a:rPr lang="en-AU" sz="2000" b="1" dirty="0" smtClean="0"/>
              <a:t>):</a:t>
            </a:r>
            <a:endParaRPr lang="en-AU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Commodity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3964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693" y="234057"/>
            <a:ext cx="11538065" cy="604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Data:</a:t>
            </a:r>
          </a:p>
          <a:p>
            <a:endParaRPr lang="en-AU" sz="2000" b="1" dirty="0" smtClean="0"/>
          </a:p>
          <a:p>
            <a:r>
              <a:rPr lang="en-AU" sz="2000" b="1" dirty="0" smtClean="0"/>
              <a:t>Company </a:t>
            </a:r>
            <a:r>
              <a:rPr lang="en-AU" sz="2000" b="1" dirty="0" smtClean="0"/>
              <a:t>or survey </a:t>
            </a:r>
            <a:r>
              <a:rPr lang="en-AU" sz="2000" b="1" dirty="0" err="1" smtClean="0"/>
              <a:t>drillhole</a:t>
            </a:r>
            <a:r>
              <a:rPr lang="en-AU" sz="2000" b="1" dirty="0" smtClean="0"/>
              <a:t> </a:t>
            </a:r>
            <a:r>
              <a:rPr lang="en-AU" sz="2000" b="1" dirty="0" smtClean="0"/>
              <a:t>data (Optional):</a:t>
            </a:r>
            <a:endParaRPr lang="en-AU" sz="2000" b="1" dirty="0" smtClean="0"/>
          </a:p>
          <a:p>
            <a:endParaRPr lang="en-AU" sz="105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dirty="0" smtClean="0"/>
              <a:t>Standard </a:t>
            </a:r>
            <a:r>
              <a:rPr lang="en-AU" dirty="0" err="1" smtClean="0"/>
              <a:t>drillhole</a:t>
            </a:r>
            <a:r>
              <a:rPr lang="en-AU" dirty="0" smtClean="0"/>
              <a:t> data with from/to </a:t>
            </a:r>
            <a:r>
              <a:rPr lang="en-AU" dirty="0" smtClean="0"/>
              <a:t>pairs &amp; survey </a:t>
            </a:r>
            <a:r>
              <a:rPr lang="en-AU" dirty="0" smtClean="0"/>
              <a:t>information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dirty="0"/>
              <a:t>Stratigraphic data if for immediate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dirty="0"/>
              <a:t>Database schema!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dirty="0" smtClean="0"/>
              <a:t>Optional: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dirty="0" smtClean="0"/>
              <a:t>Machine </a:t>
            </a:r>
            <a:r>
              <a:rPr lang="en-AU" dirty="0" smtClean="0"/>
              <a:t>readable dictionaries and/or freeform text </a:t>
            </a:r>
            <a:r>
              <a:rPr lang="en-AU" dirty="0" smtClean="0"/>
              <a:t>descriptions of lithology </a:t>
            </a:r>
            <a:endParaRPr lang="en-AU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spcBef>
                <a:spcPts val="600"/>
              </a:spcBef>
            </a:pPr>
            <a:r>
              <a:rPr lang="en-AU" sz="2000" b="1" dirty="0" smtClean="0"/>
              <a:t>Sections (Optional):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 smtClean="0"/>
              <a:t>Layer with section trace polyline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 smtClean="0"/>
              <a:t>Layer with faults and stratigraphic contacts as polylines with: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 smtClean="0"/>
              <a:t>Field to discriminate faults and stratigraphic contacts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 smtClean="0"/>
              <a:t>Field to label faults and stratigraphic contacts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 smtClean="0"/>
              <a:t>Layer with three points defining top-right, bottom-right, top-left in section coordinates (distance along section, depth)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6148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324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Jessell</dc:creator>
  <cp:lastModifiedBy>Mark Jessell</cp:lastModifiedBy>
  <cp:revision>22</cp:revision>
  <dcterms:created xsi:type="dcterms:W3CDTF">2020-05-13T05:56:50Z</dcterms:created>
  <dcterms:modified xsi:type="dcterms:W3CDTF">2020-05-13T21:49:01Z</dcterms:modified>
</cp:coreProperties>
</file>