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0" r:id="rId2"/>
    <p:sldId id="276" r:id="rId3"/>
    <p:sldId id="284" r:id="rId4"/>
    <p:sldId id="264" r:id="rId5"/>
    <p:sldId id="271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B19D-A160-EC47-86A4-12CEB63F69D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8C94-3140-4849-AB79-A239A0E0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F27B-00E1-6845-9B64-70CFA46E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11D4-8BF1-934E-AF52-21D8942E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6547-2957-514B-8A42-128D80C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DFBE-CC9E-C34C-AB43-9925F4F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BFB2-CA25-3843-A594-F1A53604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3EA0-B06B-F94D-9D22-06F825A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1325F-9238-CF47-918F-F12CF0D3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76B1-8B9D-3F4D-9816-7D168257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D2E7-88D5-B24C-A62B-34CFA53F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ED5E-C788-A949-AF5B-1AAA085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6A96-E7EE-174A-BBAE-6FB0D002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30C0C-F864-964B-85FA-E741C4EF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5602-BA94-2946-B896-8E6ED086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7E07-27ED-A94A-8AC2-76E433E0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2FBB-10A7-7A4B-A66E-F51B5B06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0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B64D-B589-9240-89D2-AC1033F8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6D5-FF05-E644-BAC3-EE1127AD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371C-2773-F94B-881C-C8AA81D1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1CF4-F37C-274C-B84E-50FFA201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F4A5-4FEF-E740-B61C-86AD2FAF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4F7A-6D24-4D4F-9F42-FABA116C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FE42-1CEF-1E4C-B84F-C5970C423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F8C-BD55-D342-9CD5-F2FED49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B50E-B7FD-1941-8159-EC457207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BA80-4DC7-2446-B7B9-4192F262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53F3-E415-134F-BD03-3B073F14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25A4-FF69-DE4E-9C3C-C4BE4F1BD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FBE1-B391-CC48-917C-3C1CA5F5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8898-9DBC-3040-95BC-95C14EDB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AF7C-C690-EA4E-9404-7666791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C63C-72D0-8440-A2F5-F3ED9B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92C6-D06B-A84F-B512-BE0A7997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3E0A-EDFA-8543-ACF3-E8E7970C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8747-FAA1-9341-9897-4CED9B92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4233-36AC-4748-B841-8B0EB8ED4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B4AE4-0C9F-4042-BE53-D0772C17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D839C-7F0B-3246-9EC7-F70FCB1A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52EF5-4B2F-C141-9677-1F4DD24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0FCFF-4AEC-C440-B4DC-199FD788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7629-BB82-BB4B-843D-9DA31AC2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78DED-1124-2A40-9D4B-31B34FE7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AA191-A654-4342-9C6F-950A4AE4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9797D-B0C8-3B45-A8FB-DDF4D5A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70D24-C345-244A-8240-58DA302B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30D33-79E9-6645-820F-95AAC6F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1232-7658-C946-A67C-8FAB4C05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CF3E-4748-4C4A-8097-2D86FB11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5B48-D9FB-B84E-BE74-1D431D6B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F235-AD6F-8648-AFD1-D5085A2C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7AC9F-7558-DE44-B927-0D7FFE16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E5CA-399F-B24B-94A0-38B9D741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A8ED-1904-9049-852D-54B41745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68B-2889-7B48-AF9D-B0A7FE68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29D47-1EB7-874B-98AC-C595937D9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2268A-5FD1-AD4C-AA06-971D80F3B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BA6C-49B1-9B4C-B517-34333EB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9E70-277D-D84D-93C6-E4B569AE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76A8-265C-E642-A91E-082335E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8F034-FE6A-2E4D-9350-73D4AE0E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1AC9-0021-F749-872E-E884B786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5716-DC72-F943-A2FC-24262A6C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5EC8-D86A-A94A-AE10-94378EAB8E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B4E7-1DFF-AC48-A048-282D7DB4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E367-193D-8A4F-8691-AC56B322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500C-29E5-E946-B9B8-2DBF5EA5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Your Turn</a:t>
            </a:r>
            <a:endParaRPr sz="3600" dirty="0"/>
          </a:p>
        </p:txBody>
      </p:sp>
      <p:sp>
        <p:nvSpPr>
          <p:cNvPr id="523" name="Google Shape;523;p31"/>
          <p:cNvSpPr txBox="1">
            <a:spLocks noGrp="1"/>
          </p:cNvSpPr>
          <p:nvPr>
            <p:ph type="body" idx="1"/>
          </p:nvPr>
        </p:nvSpPr>
        <p:spPr>
          <a:xfrm>
            <a:off x="3273300" y="900684"/>
            <a:ext cx="8648000" cy="6887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Merge Sort diagram provided below</a:t>
            </a:r>
            <a:endParaRPr dirty="0"/>
          </a:p>
        </p:txBody>
      </p:sp>
      <p:sp>
        <p:nvSpPr>
          <p:cNvPr id="524" name="Google Shape;524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525" name="Google Shape;525;p31"/>
          <p:cNvSpPr txBox="1">
            <a:spLocks noGrp="1"/>
          </p:cNvSpPr>
          <p:nvPr>
            <p:ph type="title" idx="4"/>
          </p:nvPr>
        </p:nvSpPr>
        <p:spPr>
          <a:xfrm>
            <a:off x="365310" y="173196"/>
            <a:ext cx="1615890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600" dirty="0"/>
              <a:t>7.2.2</a:t>
            </a:r>
            <a:endParaRPr sz="3600" dirty="0"/>
          </a:p>
        </p:txBody>
      </p:sp>
      <p:graphicFrame>
        <p:nvGraphicFramePr>
          <p:cNvPr id="526" name="Google Shape;526;p31"/>
          <p:cNvGraphicFramePr/>
          <p:nvPr>
            <p:extLst>
              <p:ext uri="{D42A27DB-BD31-4B8C-83A1-F6EECF244321}">
                <p14:modId xmlns:p14="http://schemas.microsoft.com/office/powerpoint/2010/main" val="1642218244"/>
              </p:ext>
            </p:extLst>
          </p:nvPr>
        </p:nvGraphicFramePr>
        <p:xfrm>
          <a:off x="4294531" y="2391216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7" name="Google Shape;527;p31"/>
          <p:cNvGraphicFramePr/>
          <p:nvPr>
            <p:extLst>
              <p:ext uri="{D42A27DB-BD31-4B8C-83A1-F6EECF244321}">
                <p14:modId xmlns:p14="http://schemas.microsoft.com/office/powerpoint/2010/main" val="1888810740"/>
              </p:ext>
            </p:extLst>
          </p:nvPr>
        </p:nvGraphicFramePr>
        <p:xfrm>
          <a:off x="7227083" y="2396738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8" name="Google Shape;528;p31"/>
          <p:cNvGraphicFramePr/>
          <p:nvPr>
            <p:extLst>
              <p:ext uri="{D42A27DB-BD31-4B8C-83A1-F6EECF244321}">
                <p14:modId xmlns:p14="http://schemas.microsoft.com/office/powerpoint/2010/main" val="3483880506"/>
              </p:ext>
            </p:extLst>
          </p:nvPr>
        </p:nvGraphicFramePr>
        <p:xfrm>
          <a:off x="4294531" y="3084436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9" name="Google Shape;529;p31"/>
          <p:cNvGraphicFramePr/>
          <p:nvPr>
            <p:extLst>
              <p:ext uri="{D42A27DB-BD31-4B8C-83A1-F6EECF244321}">
                <p14:modId xmlns:p14="http://schemas.microsoft.com/office/powerpoint/2010/main" val="1536358185"/>
              </p:ext>
            </p:extLst>
          </p:nvPr>
        </p:nvGraphicFramePr>
        <p:xfrm>
          <a:off x="5800627" y="3091264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0" name="Google Shape;530;p31"/>
          <p:cNvGraphicFramePr/>
          <p:nvPr>
            <p:extLst>
              <p:ext uri="{D42A27DB-BD31-4B8C-83A1-F6EECF244321}">
                <p14:modId xmlns:p14="http://schemas.microsoft.com/office/powerpoint/2010/main" val="3699986045"/>
              </p:ext>
            </p:extLst>
          </p:nvPr>
        </p:nvGraphicFramePr>
        <p:xfrm>
          <a:off x="4294531" y="3777654"/>
          <a:ext cx="583343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1" name="Google Shape;531;p31"/>
          <p:cNvGraphicFramePr/>
          <p:nvPr>
            <p:extLst>
              <p:ext uri="{D42A27DB-BD31-4B8C-83A1-F6EECF244321}">
                <p14:modId xmlns:p14="http://schemas.microsoft.com/office/powerpoint/2010/main" val="3285595576"/>
              </p:ext>
            </p:extLst>
          </p:nvPr>
        </p:nvGraphicFramePr>
        <p:xfrm>
          <a:off x="7227083" y="3091264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2" name="Google Shape;532;p31"/>
          <p:cNvGraphicFramePr/>
          <p:nvPr>
            <p:extLst>
              <p:ext uri="{D42A27DB-BD31-4B8C-83A1-F6EECF244321}">
                <p14:modId xmlns:p14="http://schemas.microsoft.com/office/powerpoint/2010/main" val="1075109005"/>
              </p:ext>
            </p:extLst>
          </p:nvPr>
        </p:nvGraphicFramePr>
        <p:xfrm>
          <a:off x="8733179" y="3092750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" name="Google Shape;533;p31"/>
          <p:cNvGraphicFramePr/>
          <p:nvPr>
            <p:extLst>
              <p:ext uri="{D42A27DB-BD31-4B8C-83A1-F6EECF244321}">
                <p14:modId xmlns:p14="http://schemas.microsoft.com/office/powerpoint/2010/main" val="1683330760"/>
              </p:ext>
            </p:extLst>
          </p:nvPr>
        </p:nvGraphicFramePr>
        <p:xfrm>
          <a:off x="4294531" y="1710742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10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" name="Google Shape;534;p31"/>
          <p:cNvGraphicFramePr/>
          <p:nvPr>
            <p:extLst>
              <p:ext uri="{D42A27DB-BD31-4B8C-83A1-F6EECF244321}">
                <p14:modId xmlns:p14="http://schemas.microsoft.com/office/powerpoint/2010/main" val="424626313"/>
              </p:ext>
            </p:extLst>
          </p:nvPr>
        </p:nvGraphicFramePr>
        <p:xfrm>
          <a:off x="5048835" y="3777654"/>
          <a:ext cx="534063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5" name="Google Shape;535;p31"/>
          <p:cNvGraphicFramePr/>
          <p:nvPr>
            <p:extLst>
              <p:ext uri="{D42A27DB-BD31-4B8C-83A1-F6EECF244321}">
                <p14:modId xmlns:p14="http://schemas.microsoft.com/office/powerpoint/2010/main" val="3083254912"/>
              </p:ext>
            </p:extLst>
          </p:nvPr>
        </p:nvGraphicFramePr>
        <p:xfrm>
          <a:off x="5800627" y="377537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6" name="Google Shape;536;p31"/>
          <p:cNvGraphicFramePr/>
          <p:nvPr>
            <p:extLst>
              <p:ext uri="{D42A27DB-BD31-4B8C-83A1-F6EECF244321}">
                <p14:modId xmlns:p14="http://schemas.microsoft.com/office/powerpoint/2010/main" val="2504279809"/>
              </p:ext>
            </p:extLst>
          </p:nvPr>
        </p:nvGraphicFramePr>
        <p:xfrm>
          <a:off x="6554931" y="377537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7" name="Google Shape;537;p31"/>
          <p:cNvGraphicFramePr/>
          <p:nvPr>
            <p:extLst>
              <p:ext uri="{D42A27DB-BD31-4B8C-83A1-F6EECF244321}">
                <p14:modId xmlns:p14="http://schemas.microsoft.com/office/powerpoint/2010/main" val="3748075485"/>
              </p:ext>
            </p:extLst>
          </p:nvPr>
        </p:nvGraphicFramePr>
        <p:xfrm>
          <a:off x="7227083" y="3771726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8" name="Google Shape;538;p31"/>
          <p:cNvGraphicFramePr/>
          <p:nvPr>
            <p:extLst>
              <p:ext uri="{D42A27DB-BD31-4B8C-83A1-F6EECF244321}">
                <p14:modId xmlns:p14="http://schemas.microsoft.com/office/powerpoint/2010/main" val="1523102656"/>
              </p:ext>
            </p:extLst>
          </p:nvPr>
        </p:nvGraphicFramePr>
        <p:xfrm>
          <a:off x="7981387" y="3771726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9" name="Google Shape;539;p31"/>
          <p:cNvGraphicFramePr/>
          <p:nvPr>
            <p:extLst>
              <p:ext uri="{D42A27DB-BD31-4B8C-83A1-F6EECF244321}">
                <p14:modId xmlns:p14="http://schemas.microsoft.com/office/powerpoint/2010/main" val="1185079301"/>
              </p:ext>
            </p:extLst>
          </p:nvPr>
        </p:nvGraphicFramePr>
        <p:xfrm>
          <a:off x="8733179" y="3776823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0" name="Google Shape;540;p31"/>
          <p:cNvGraphicFramePr/>
          <p:nvPr>
            <p:extLst>
              <p:ext uri="{D42A27DB-BD31-4B8C-83A1-F6EECF244321}">
                <p14:modId xmlns:p14="http://schemas.microsoft.com/office/powerpoint/2010/main" val="897905370"/>
              </p:ext>
            </p:extLst>
          </p:nvPr>
        </p:nvGraphicFramePr>
        <p:xfrm>
          <a:off x="9487483" y="3776823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1" name="Google Shape;541;p31"/>
          <p:cNvGraphicFramePr/>
          <p:nvPr>
            <p:extLst>
              <p:ext uri="{D42A27DB-BD31-4B8C-83A1-F6EECF244321}">
                <p14:modId xmlns:p14="http://schemas.microsoft.com/office/powerpoint/2010/main" val="2881542224"/>
              </p:ext>
            </p:extLst>
          </p:nvPr>
        </p:nvGraphicFramePr>
        <p:xfrm>
          <a:off x="4293867" y="4447485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2" name="Google Shape;542;p31"/>
          <p:cNvGraphicFramePr/>
          <p:nvPr>
            <p:extLst>
              <p:ext uri="{D42A27DB-BD31-4B8C-83A1-F6EECF244321}">
                <p14:modId xmlns:p14="http://schemas.microsoft.com/office/powerpoint/2010/main" val="1604200084"/>
              </p:ext>
            </p:extLst>
          </p:nvPr>
        </p:nvGraphicFramePr>
        <p:xfrm>
          <a:off x="5799963" y="4454313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3" name="Google Shape;543;p31"/>
          <p:cNvGraphicFramePr/>
          <p:nvPr>
            <p:extLst>
              <p:ext uri="{D42A27DB-BD31-4B8C-83A1-F6EECF244321}">
                <p14:modId xmlns:p14="http://schemas.microsoft.com/office/powerpoint/2010/main" val="3289004609"/>
              </p:ext>
            </p:extLst>
          </p:nvPr>
        </p:nvGraphicFramePr>
        <p:xfrm>
          <a:off x="7226419" y="4454313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4" name="Google Shape;544;p31"/>
          <p:cNvGraphicFramePr/>
          <p:nvPr>
            <p:extLst>
              <p:ext uri="{D42A27DB-BD31-4B8C-83A1-F6EECF244321}">
                <p14:modId xmlns:p14="http://schemas.microsoft.com/office/powerpoint/2010/main" val="3781567947"/>
              </p:ext>
            </p:extLst>
          </p:nvPr>
        </p:nvGraphicFramePr>
        <p:xfrm>
          <a:off x="8732515" y="4455799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5" name="Google Shape;545;p31"/>
          <p:cNvGraphicFramePr/>
          <p:nvPr>
            <p:extLst>
              <p:ext uri="{D42A27DB-BD31-4B8C-83A1-F6EECF244321}">
                <p14:modId xmlns:p14="http://schemas.microsoft.com/office/powerpoint/2010/main" val="3056420695"/>
              </p:ext>
            </p:extLst>
          </p:nvPr>
        </p:nvGraphicFramePr>
        <p:xfrm>
          <a:off x="4293867" y="5142010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6" name="Google Shape;546;p31"/>
          <p:cNvGraphicFramePr/>
          <p:nvPr>
            <p:extLst>
              <p:ext uri="{D42A27DB-BD31-4B8C-83A1-F6EECF244321}">
                <p14:modId xmlns:p14="http://schemas.microsoft.com/office/powerpoint/2010/main" val="2376062734"/>
              </p:ext>
            </p:extLst>
          </p:nvPr>
        </p:nvGraphicFramePr>
        <p:xfrm>
          <a:off x="7226419" y="5147531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7" name="Google Shape;547;p31"/>
          <p:cNvGraphicFramePr/>
          <p:nvPr>
            <p:extLst>
              <p:ext uri="{D42A27DB-BD31-4B8C-83A1-F6EECF244321}">
                <p14:modId xmlns:p14="http://schemas.microsoft.com/office/powerpoint/2010/main" val="1039356316"/>
              </p:ext>
            </p:extLst>
          </p:nvPr>
        </p:nvGraphicFramePr>
        <p:xfrm>
          <a:off x="4294531" y="5829300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10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9" name="Google Shape;549;p31" descr="See the source image"/>
          <p:cNvPicPr preferRelativeResize="0"/>
          <p:nvPr/>
        </p:nvPicPr>
        <p:blipFill rotWithShape="1">
          <a:blip r:embed="rId3">
            <a:alphaModFix/>
          </a:blip>
          <a:srcRect l="17363" r="11222"/>
          <a:stretch/>
        </p:blipFill>
        <p:spPr>
          <a:xfrm>
            <a:off x="447209" y="2523777"/>
            <a:ext cx="3142298" cy="226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title"/>
          </p:nvPr>
        </p:nvSpPr>
        <p:spPr>
          <a:xfrm>
            <a:off x="3276113" y="266791"/>
            <a:ext cx="8648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Odd Number of Elements</a:t>
            </a:r>
            <a:endParaRPr sz="3600" dirty="0"/>
          </a:p>
        </p:txBody>
      </p:sp>
      <p:sp>
        <p:nvSpPr>
          <p:cNvPr id="650" name="Google Shape;650;p37"/>
          <p:cNvSpPr txBox="1">
            <a:spLocks noGrp="1"/>
          </p:cNvSpPr>
          <p:nvPr>
            <p:ph type="body" idx="1"/>
          </p:nvPr>
        </p:nvSpPr>
        <p:spPr>
          <a:xfrm>
            <a:off x="3276113" y="968894"/>
            <a:ext cx="8648000" cy="8433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merge sort diagram provided below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Remember the rules for splitting</a:t>
            </a:r>
            <a:endParaRPr dirty="0"/>
          </a:p>
        </p:txBody>
      </p:sp>
      <p:sp>
        <p:nvSpPr>
          <p:cNvPr id="651" name="Google Shape;651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652" name="Google Shape;652;p37"/>
          <p:cNvSpPr txBox="1">
            <a:spLocks noGrp="1"/>
          </p:cNvSpPr>
          <p:nvPr>
            <p:ph type="title" idx="4"/>
          </p:nvPr>
        </p:nvSpPr>
        <p:spPr>
          <a:xfrm>
            <a:off x="370498" y="200763"/>
            <a:ext cx="1514290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600" dirty="0"/>
              <a:t>7.2.5</a:t>
            </a:r>
            <a:endParaRPr sz="3600" dirty="0"/>
          </a:p>
        </p:txBody>
      </p:sp>
      <p:graphicFrame>
        <p:nvGraphicFramePr>
          <p:cNvPr id="653" name="Google Shape;653;p37"/>
          <p:cNvGraphicFramePr/>
          <p:nvPr>
            <p:extLst>
              <p:ext uri="{D42A27DB-BD31-4B8C-83A1-F6EECF244321}">
                <p14:modId xmlns:p14="http://schemas.microsoft.com/office/powerpoint/2010/main" val="3985695143"/>
              </p:ext>
            </p:extLst>
          </p:nvPr>
        </p:nvGraphicFramePr>
        <p:xfrm>
          <a:off x="4383117" y="2663600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4" name="Google Shape;654;p37"/>
          <p:cNvGraphicFramePr/>
          <p:nvPr>
            <p:extLst>
              <p:ext uri="{D42A27DB-BD31-4B8C-83A1-F6EECF244321}">
                <p14:modId xmlns:p14="http://schemas.microsoft.com/office/powerpoint/2010/main" val="3469993769"/>
              </p:ext>
            </p:extLst>
          </p:nvPr>
        </p:nvGraphicFramePr>
        <p:xfrm>
          <a:off x="7315669" y="2669122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5" name="Google Shape;655;p37"/>
          <p:cNvGraphicFramePr/>
          <p:nvPr>
            <p:extLst>
              <p:ext uri="{D42A27DB-BD31-4B8C-83A1-F6EECF244321}">
                <p14:modId xmlns:p14="http://schemas.microsoft.com/office/powerpoint/2010/main" val="3932649629"/>
              </p:ext>
            </p:extLst>
          </p:nvPr>
        </p:nvGraphicFramePr>
        <p:xfrm>
          <a:off x="4383117" y="3356820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6" name="Google Shape;656;p37"/>
          <p:cNvGraphicFramePr/>
          <p:nvPr>
            <p:extLst>
              <p:ext uri="{D42A27DB-BD31-4B8C-83A1-F6EECF244321}">
                <p14:modId xmlns:p14="http://schemas.microsoft.com/office/powerpoint/2010/main" val="3225948023"/>
              </p:ext>
            </p:extLst>
          </p:nvPr>
        </p:nvGraphicFramePr>
        <p:xfrm>
          <a:off x="5889213" y="3363648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7" name="Google Shape;657;p37"/>
          <p:cNvGraphicFramePr/>
          <p:nvPr>
            <p:extLst>
              <p:ext uri="{D42A27DB-BD31-4B8C-83A1-F6EECF244321}">
                <p14:modId xmlns:p14="http://schemas.microsoft.com/office/powerpoint/2010/main" val="4065700878"/>
              </p:ext>
            </p:extLst>
          </p:nvPr>
        </p:nvGraphicFramePr>
        <p:xfrm>
          <a:off x="4383118" y="405003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8" name="Google Shape;658;p37"/>
          <p:cNvGraphicFramePr/>
          <p:nvPr>
            <p:extLst>
              <p:ext uri="{D42A27DB-BD31-4B8C-83A1-F6EECF244321}">
                <p14:modId xmlns:p14="http://schemas.microsoft.com/office/powerpoint/2010/main" val="1484349243"/>
              </p:ext>
            </p:extLst>
          </p:nvPr>
        </p:nvGraphicFramePr>
        <p:xfrm>
          <a:off x="7315669" y="3363648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9" name="Google Shape;659;p37"/>
          <p:cNvGraphicFramePr/>
          <p:nvPr>
            <p:extLst>
              <p:ext uri="{D42A27DB-BD31-4B8C-83A1-F6EECF244321}">
                <p14:modId xmlns:p14="http://schemas.microsoft.com/office/powerpoint/2010/main" val="3411494878"/>
              </p:ext>
            </p:extLst>
          </p:nvPr>
        </p:nvGraphicFramePr>
        <p:xfrm>
          <a:off x="8821765" y="3365134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0" name="Google Shape;660;p37"/>
          <p:cNvGraphicFramePr/>
          <p:nvPr>
            <p:extLst>
              <p:ext uri="{D42A27DB-BD31-4B8C-83A1-F6EECF244321}">
                <p14:modId xmlns:p14="http://schemas.microsoft.com/office/powerpoint/2010/main" val="629629565"/>
              </p:ext>
            </p:extLst>
          </p:nvPr>
        </p:nvGraphicFramePr>
        <p:xfrm>
          <a:off x="4383117" y="1983126"/>
          <a:ext cx="5708800" cy="5282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13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11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 algn="ctr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1" name="Google Shape;661;p37"/>
          <p:cNvGraphicFramePr/>
          <p:nvPr>
            <p:extLst>
              <p:ext uri="{D42A27DB-BD31-4B8C-83A1-F6EECF244321}">
                <p14:modId xmlns:p14="http://schemas.microsoft.com/office/powerpoint/2010/main" val="371460467"/>
              </p:ext>
            </p:extLst>
          </p:nvPr>
        </p:nvGraphicFramePr>
        <p:xfrm>
          <a:off x="5137422" y="405003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2" name="Google Shape;662;p37"/>
          <p:cNvGraphicFramePr/>
          <p:nvPr>
            <p:extLst>
              <p:ext uri="{D42A27DB-BD31-4B8C-83A1-F6EECF244321}">
                <p14:modId xmlns:p14="http://schemas.microsoft.com/office/powerpoint/2010/main" val="2535656008"/>
              </p:ext>
            </p:extLst>
          </p:nvPr>
        </p:nvGraphicFramePr>
        <p:xfrm>
          <a:off x="5889214" y="4047762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3" name="Google Shape;663;p37"/>
          <p:cNvGraphicFramePr/>
          <p:nvPr>
            <p:extLst>
              <p:ext uri="{D42A27DB-BD31-4B8C-83A1-F6EECF244321}">
                <p14:modId xmlns:p14="http://schemas.microsoft.com/office/powerpoint/2010/main" val="1405375370"/>
              </p:ext>
            </p:extLst>
          </p:nvPr>
        </p:nvGraphicFramePr>
        <p:xfrm>
          <a:off x="6643518" y="4047762"/>
          <a:ext cx="660999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4" name="Google Shape;664;p37"/>
          <p:cNvGraphicFramePr/>
          <p:nvPr>
            <p:extLst>
              <p:ext uri="{D42A27DB-BD31-4B8C-83A1-F6EECF244321}">
                <p14:modId xmlns:p14="http://schemas.microsoft.com/office/powerpoint/2010/main" val="2583651976"/>
              </p:ext>
            </p:extLst>
          </p:nvPr>
        </p:nvGraphicFramePr>
        <p:xfrm>
          <a:off x="7315670" y="4044110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5" name="Google Shape;665;p37"/>
          <p:cNvGraphicFramePr/>
          <p:nvPr>
            <p:extLst>
              <p:ext uri="{D42A27DB-BD31-4B8C-83A1-F6EECF244321}">
                <p14:modId xmlns:p14="http://schemas.microsoft.com/office/powerpoint/2010/main" val="2174875039"/>
              </p:ext>
            </p:extLst>
          </p:nvPr>
        </p:nvGraphicFramePr>
        <p:xfrm>
          <a:off x="8069974" y="4044110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6" name="Google Shape;666;p37"/>
          <p:cNvGraphicFramePr/>
          <p:nvPr>
            <p:extLst>
              <p:ext uri="{D42A27DB-BD31-4B8C-83A1-F6EECF244321}">
                <p14:modId xmlns:p14="http://schemas.microsoft.com/office/powerpoint/2010/main" val="932473622"/>
              </p:ext>
            </p:extLst>
          </p:nvPr>
        </p:nvGraphicFramePr>
        <p:xfrm>
          <a:off x="8821766" y="4049207"/>
          <a:ext cx="59508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7" name="Google Shape;667;p37"/>
          <p:cNvGraphicFramePr/>
          <p:nvPr/>
        </p:nvGraphicFramePr>
        <p:xfrm>
          <a:off x="9576070" y="4049207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8" name="Google Shape;668;p37"/>
          <p:cNvGraphicFramePr/>
          <p:nvPr>
            <p:extLst>
              <p:ext uri="{D42A27DB-BD31-4B8C-83A1-F6EECF244321}">
                <p14:modId xmlns:p14="http://schemas.microsoft.com/office/powerpoint/2010/main" val="2135899158"/>
              </p:ext>
            </p:extLst>
          </p:nvPr>
        </p:nvGraphicFramePr>
        <p:xfrm>
          <a:off x="4382453" y="4719869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" name="Google Shape;669;p37"/>
          <p:cNvGraphicFramePr/>
          <p:nvPr>
            <p:extLst>
              <p:ext uri="{D42A27DB-BD31-4B8C-83A1-F6EECF244321}">
                <p14:modId xmlns:p14="http://schemas.microsoft.com/office/powerpoint/2010/main" val="2411352318"/>
              </p:ext>
            </p:extLst>
          </p:nvPr>
        </p:nvGraphicFramePr>
        <p:xfrm>
          <a:off x="5888549" y="4726697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0" name="Google Shape;670;p37"/>
          <p:cNvGraphicFramePr/>
          <p:nvPr>
            <p:extLst>
              <p:ext uri="{D42A27DB-BD31-4B8C-83A1-F6EECF244321}">
                <p14:modId xmlns:p14="http://schemas.microsoft.com/office/powerpoint/2010/main" val="2171515091"/>
              </p:ext>
            </p:extLst>
          </p:nvPr>
        </p:nvGraphicFramePr>
        <p:xfrm>
          <a:off x="7315005" y="4726697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1" name="Google Shape;671;p37"/>
          <p:cNvGraphicFramePr/>
          <p:nvPr>
            <p:extLst>
              <p:ext uri="{D42A27DB-BD31-4B8C-83A1-F6EECF244321}">
                <p14:modId xmlns:p14="http://schemas.microsoft.com/office/powerpoint/2010/main" val="1283129741"/>
              </p:ext>
            </p:extLst>
          </p:nvPr>
        </p:nvGraphicFramePr>
        <p:xfrm>
          <a:off x="8821101" y="4728183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2" name="Google Shape;672;p37"/>
          <p:cNvGraphicFramePr/>
          <p:nvPr>
            <p:extLst>
              <p:ext uri="{D42A27DB-BD31-4B8C-83A1-F6EECF244321}">
                <p14:modId xmlns:p14="http://schemas.microsoft.com/office/powerpoint/2010/main" val="3452740755"/>
              </p:ext>
            </p:extLst>
          </p:nvPr>
        </p:nvGraphicFramePr>
        <p:xfrm>
          <a:off x="4382453" y="5414394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3" name="Google Shape;673;p37"/>
          <p:cNvGraphicFramePr/>
          <p:nvPr>
            <p:extLst>
              <p:ext uri="{D42A27DB-BD31-4B8C-83A1-F6EECF244321}">
                <p14:modId xmlns:p14="http://schemas.microsoft.com/office/powerpoint/2010/main" val="4133245682"/>
              </p:ext>
            </p:extLst>
          </p:nvPr>
        </p:nvGraphicFramePr>
        <p:xfrm>
          <a:off x="7315005" y="5419915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4" name="Google Shape;674;p37"/>
          <p:cNvGraphicFramePr/>
          <p:nvPr>
            <p:extLst>
              <p:ext uri="{D42A27DB-BD31-4B8C-83A1-F6EECF244321}">
                <p14:modId xmlns:p14="http://schemas.microsoft.com/office/powerpoint/2010/main" val="1585868782"/>
              </p:ext>
            </p:extLst>
          </p:nvPr>
        </p:nvGraphicFramePr>
        <p:xfrm>
          <a:off x="4383117" y="6101684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5" name="Google Shape;675;p3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63" y="2554879"/>
            <a:ext cx="3330613" cy="249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5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Already Sorted</a:t>
            </a:r>
            <a:endParaRPr sz="3600" dirty="0"/>
          </a:p>
        </p:txBody>
      </p:sp>
      <p:sp>
        <p:nvSpPr>
          <p:cNvPr id="791" name="Google Shape;791;p45"/>
          <p:cNvSpPr txBox="1">
            <a:spLocks noGrp="1"/>
          </p:cNvSpPr>
          <p:nvPr>
            <p:ph type="body" idx="1"/>
          </p:nvPr>
        </p:nvSpPr>
        <p:spPr>
          <a:xfrm>
            <a:off x="3273300" y="935795"/>
            <a:ext cx="8648000" cy="903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following merge sort diagram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Make note of how many steps it took to complete</a:t>
            </a:r>
            <a:endParaRPr dirty="0"/>
          </a:p>
        </p:txBody>
      </p:sp>
      <p:sp>
        <p:nvSpPr>
          <p:cNvPr id="792" name="Google Shape;792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graphicFrame>
        <p:nvGraphicFramePr>
          <p:cNvPr id="793" name="Google Shape;793;p45"/>
          <p:cNvGraphicFramePr/>
          <p:nvPr>
            <p:extLst>
              <p:ext uri="{D42A27DB-BD31-4B8C-83A1-F6EECF244321}">
                <p14:modId xmlns:p14="http://schemas.microsoft.com/office/powerpoint/2010/main" val="3916608787"/>
              </p:ext>
            </p:extLst>
          </p:nvPr>
        </p:nvGraphicFramePr>
        <p:xfrm>
          <a:off x="4255619" y="2663600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4" name="Google Shape;794;p45"/>
          <p:cNvGraphicFramePr/>
          <p:nvPr>
            <p:extLst>
              <p:ext uri="{D42A27DB-BD31-4B8C-83A1-F6EECF244321}">
                <p14:modId xmlns:p14="http://schemas.microsoft.com/office/powerpoint/2010/main" val="4074212337"/>
              </p:ext>
            </p:extLst>
          </p:nvPr>
        </p:nvGraphicFramePr>
        <p:xfrm>
          <a:off x="7188171" y="2669122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5" name="Google Shape;795;p45"/>
          <p:cNvGraphicFramePr/>
          <p:nvPr>
            <p:extLst>
              <p:ext uri="{D42A27DB-BD31-4B8C-83A1-F6EECF244321}">
                <p14:modId xmlns:p14="http://schemas.microsoft.com/office/powerpoint/2010/main" val="900832116"/>
              </p:ext>
            </p:extLst>
          </p:nvPr>
        </p:nvGraphicFramePr>
        <p:xfrm>
          <a:off x="4255619" y="3356820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6" name="Google Shape;796;p45"/>
          <p:cNvGraphicFramePr/>
          <p:nvPr>
            <p:extLst>
              <p:ext uri="{D42A27DB-BD31-4B8C-83A1-F6EECF244321}">
                <p14:modId xmlns:p14="http://schemas.microsoft.com/office/powerpoint/2010/main" val="3275055784"/>
              </p:ext>
            </p:extLst>
          </p:nvPr>
        </p:nvGraphicFramePr>
        <p:xfrm>
          <a:off x="5761715" y="3363648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7" name="Google Shape;797;p45"/>
          <p:cNvGraphicFramePr/>
          <p:nvPr>
            <p:extLst>
              <p:ext uri="{D42A27DB-BD31-4B8C-83A1-F6EECF244321}">
                <p14:modId xmlns:p14="http://schemas.microsoft.com/office/powerpoint/2010/main" val="1050322237"/>
              </p:ext>
            </p:extLst>
          </p:nvPr>
        </p:nvGraphicFramePr>
        <p:xfrm>
          <a:off x="4255619" y="405003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8" name="Google Shape;798;p45"/>
          <p:cNvGraphicFramePr/>
          <p:nvPr>
            <p:extLst>
              <p:ext uri="{D42A27DB-BD31-4B8C-83A1-F6EECF244321}">
                <p14:modId xmlns:p14="http://schemas.microsoft.com/office/powerpoint/2010/main" val="717765887"/>
              </p:ext>
            </p:extLst>
          </p:nvPr>
        </p:nvGraphicFramePr>
        <p:xfrm>
          <a:off x="7188171" y="3363648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9" name="Google Shape;799;p45"/>
          <p:cNvGraphicFramePr/>
          <p:nvPr>
            <p:extLst>
              <p:ext uri="{D42A27DB-BD31-4B8C-83A1-F6EECF244321}">
                <p14:modId xmlns:p14="http://schemas.microsoft.com/office/powerpoint/2010/main" val="3426978803"/>
              </p:ext>
            </p:extLst>
          </p:nvPr>
        </p:nvGraphicFramePr>
        <p:xfrm>
          <a:off x="8694267" y="3365134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0" name="Google Shape;800;p45"/>
          <p:cNvGraphicFramePr/>
          <p:nvPr>
            <p:extLst>
              <p:ext uri="{D42A27DB-BD31-4B8C-83A1-F6EECF244321}">
                <p14:modId xmlns:p14="http://schemas.microsoft.com/office/powerpoint/2010/main" val="795679087"/>
              </p:ext>
            </p:extLst>
          </p:nvPr>
        </p:nvGraphicFramePr>
        <p:xfrm>
          <a:off x="4255619" y="1983126"/>
          <a:ext cx="5715968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1" name="Google Shape;801;p45"/>
          <p:cNvGraphicFramePr/>
          <p:nvPr>
            <p:extLst>
              <p:ext uri="{D42A27DB-BD31-4B8C-83A1-F6EECF244321}">
                <p14:modId xmlns:p14="http://schemas.microsoft.com/office/powerpoint/2010/main" val="778314890"/>
              </p:ext>
            </p:extLst>
          </p:nvPr>
        </p:nvGraphicFramePr>
        <p:xfrm>
          <a:off x="5009923" y="4050038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2" name="Google Shape;802;p45"/>
          <p:cNvGraphicFramePr/>
          <p:nvPr>
            <p:extLst>
              <p:ext uri="{D42A27DB-BD31-4B8C-83A1-F6EECF244321}">
                <p14:modId xmlns:p14="http://schemas.microsoft.com/office/powerpoint/2010/main" val="4183823539"/>
              </p:ext>
            </p:extLst>
          </p:nvPr>
        </p:nvGraphicFramePr>
        <p:xfrm>
          <a:off x="5761715" y="4047762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3" name="Google Shape;803;p45"/>
          <p:cNvGraphicFramePr/>
          <p:nvPr>
            <p:extLst>
              <p:ext uri="{D42A27DB-BD31-4B8C-83A1-F6EECF244321}">
                <p14:modId xmlns:p14="http://schemas.microsoft.com/office/powerpoint/2010/main" val="3101305514"/>
              </p:ext>
            </p:extLst>
          </p:nvPr>
        </p:nvGraphicFramePr>
        <p:xfrm>
          <a:off x="6516019" y="4047762"/>
          <a:ext cx="671483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4" name="Google Shape;804;p45"/>
          <p:cNvGraphicFramePr/>
          <p:nvPr>
            <p:extLst>
              <p:ext uri="{D42A27DB-BD31-4B8C-83A1-F6EECF244321}">
                <p14:modId xmlns:p14="http://schemas.microsoft.com/office/powerpoint/2010/main" val="308916081"/>
              </p:ext>
            </p:extLst>
          </p:nvPr>
        </p:nvGraphicFramePr>
        <p:xfrm>
          <a:off x="7188171" y="4044110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5" name="Google Shape;805;p45"/>
          <p:cNvGraphicFramePr/>
          <p:nvPr>
            <p:extLst>
              <p:ext uri="{D42A27DB-BD31-4B8C-83A1-F6EECF244321}">
                <p14:modId xmlns:p14="http://schemas.microsoft.com/office/powerpoint/2010/main" val="2515354491"/>
              </p:ext>
            </p:extLst>
          </p:nvPr>
        </p:nvGraphicFramePr>
        <p:xfrm>
          <a:off x="7942475" y="4044110"/>
          <a:ext cx="504367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6" name="Google Shape;806;p45"/>
          <p:cNvGraphicFramePr/>
          <p:nvPr>
            <p:extLst>
              <p:ext uri="{D42A27DB-BD31-4B8C-83A1-F6EECF244321}">
                <p14:modId xmlns:p14="http://schemas.microsoft.com/office/powerpoint/2010/main" val="878411735"/>
              </p:ext>
            </p:extLst>
          </p:nvPr>
        </p:nvGraphicFramePr>
        <p:xfrm>
          <a:off x="8694267" y="4049207"/>
          <a:ext cx="586519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7" name="Google Shape;807;p45"/>
          <p:cNvGraphicFramePr/>
          <p:nvPr>
            <p:extLst>
              <p:ext uri="{D42A27DB-BD31-4B8C-83A1-F6EECF244321}">
                <p14:modId xmlns:p14="http://schemas.microsoft.com/office/powerpoint/2010/main" val="3150328975"/>
              </p:ext>
            </p:extLst>
          </p:nvPr>
        </p:nvGraphicFramePr>
        <p:xfrm>
          <a:off x="9446059" y="4049207"/>
          <a:ext cx="586519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6E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8" name="Google Shape;808;p45"/>
          <p:cNvGraphicFramePr/>
          <p:nvPr>
            <p:extLst>
              <p:ext uri="{D42A27DB-BD31-4B8C-83A1-F6EECF244321}">
                <p14:modId xmlns:p14="http://schemas.microsoft.com/office/powerpoint/2010/main" val="2714563384"/>
              </p:ext>
            </p:extLst>
          </p:nvPr>
        </p:nvGraphicFramePr>
        <p:xfrm>
          <a:off x="4254955" y="4719869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" name="Google Shape;809;p45"/>
          <p:cNvGraphicFramePr/>
          <p:nvPr>
            <p:extLst>
              <p:ext uri="{D42A27DB-BD31-4B8C-83A1-F6EECF244321}">
                <p14:modId xmlns:p14="http://schemas.microsoft.com/office/powerpoint/2010/main" val="4275396969"/>
              </p:ext>
            </p:extLst>
          </p:nvPr>
        </p:nvGraphicFramePr>
        <p:xfrm>
          <a:off x="5761051" y="4726697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0" name="Google Shape;810;p45"/>
          <p:cNvGraphicFramePr/>
          <p:nvPr>
            <p:extLst>
              <p:ext uri="{D42A27DB-BD31-4B8C-83A1-F6EECF244321}">
                <p14:modId xmlns:p14="http://schemas.microsoft.com/office/powerpoint/2010/main" val="2382076985"/>
              </p:ext>
            </p:extLst>
          </p:nvPr>
        </p:nvGraphicFramePr>
        <p:xfrm>
          <a:off x="7187507" y="4726697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1" name="Google Shape;811;p45"/>
          <p:cNvGraphicFramePr/>
          <p:nvPr>
            <p:extLst>
              <p:ext uri="{D42A27DB-BD31-4B8C-83A1-F6EECF244321}">
                <p14:modId xmlns:p14="http://schemas.microsoft.com/office/powerpoint/2010/main" val="1199070633"/>
              </p:ext>
            </p:extLst>
          </p:nvPr>
        </p:nvGraphicFramePr>
        <p:xfrm>
          <a:off x="8693603" y="4728183"/>
          <a:ext cx="1258666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A4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45"/>
          <p:cNvGraphicFramePr/>
          <p:nvPr>
            <p:extLst>
              <p:ext uri="{D42A27DB-BD31-4B8C-83A1-F6EECF244321}">
                <p14:modId xmlns:p14="http://schemas.microsoft.com/office/powerpoint/2010/main" val="864561770"/>
              </p:ext>
            </p:extLst>
          </p:nvPr>
        </p:nvGraphicFramePr>
        <p:xfrm>
          <a:off x="4254955" y="5414394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6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13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3" name="Google Shape;813;p45"/>
          <p:cNvGraphicFramePr/>
          <p:nvPr>
            <p:extLst>
              <p:ext uri="{D42A27DB-BD31-4B8C-83A1-F6EECF244321}">
                <p14:modId xmlns:p14="http://schemas.microsoft.com/office/powerpoint/2010/main" val="51798888"/>
              </p:ext>
            </p:extLst>
          </p:nvPr>
        </p:nvGraphicFramePr>
        <p:xfrm>
          <a:off x="7187507" y="5419915"/>
          <a:ext cx="2764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11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1900" u="none" strike="noStrike" cap="none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74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4" name="Google Shape;814;p45"/>
          <p:cNvGraphicFramePr/>
          <p:nvPr>
            <p:extLst>
              <p:ext uri="{D42A27DB-BD31-4B8C-83A1-F6EECF244321}">
                <p14:modId xmlns:p14="http://schemas.microsoft.com/office/powerpoint/2010/main" val="299379509"/>
              </p:ext>
            </p:extLst>
          </p:nvPr>
        </p:nvGraphicFramePr>
        <p:xfrm>
          <a:off x="4255619" y="6101684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5" name="Google Shape;815;p45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73" y="2651432"/>
            <a:ext cx="3012657" cy="2259493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5"/>
          <p:cNvSpPr txBox="1">
            <a:spLocks noGrp="1"/>
          </p:cNvSpPr>
          <p:nvPr>
            <p:ph type="title" idx="4"/>
          </p:nvPr>
        </p:nvSpPr>
        <p:spPr>
          <a:xfrm>
            <a:off x="270700" y="173196"/>
            <a:ext cx="1882348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200" dirty="0"/>
              <a:t>7.2.10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3273300" y="297463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b="0" dirty="0">
                <a:latin typeface=""/>
              </a:rPr>
              <a:t>Your Turn</a:t>
            </a:r>
            <a:endParaRPr sz="3600" b="0" dirty="0">
              <a:latin typeface="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3380211" y="1105413"/>
            <a:ext cx="8648000" cy="6560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Quicksort diagram provided below</a:t>
            </a:r>
            <a:endParaRPr dirty="0"/>
          </a:p>
        </p:txBody>
      </p:sp>
      <p:sp>
        <p:nvSpPr>
          <p:cNvPr id="258" name="Google Shape;258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title" idx="4"/>
          </p:nvPr>
        </p:nvSpPr>
        <p:spPr>
          <a:xfrm>
            <a:off x="181958" y="173196"/>
            <a:ext cx="1886319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600" dirty="0"/>
              <a:t>7.3.2</a:t>
            </a:r>
            <a:endParaRPr sz="3600" dirty="0"/>
          </a:p>
        </p:txBody>
      </p:sp>
      <p:graphicFrame>
        <p:nvGraphicFramePr>
          <p:cNvPr id="260" name="Google Shape;260;p25"/>
          <p:cNvGraphicFramePr/>
          <p:nvPr>
            <p:extLst>
              <p:ext uri="{D42A27DB-BD31-4B8C-83A1-F6EECF244321}">
                <p14:modId xmlns:p14="http://schemas.microsoft.com/office/powerpoint/2010/main" val="1424290279"/>
              </p:ext>
            </p:extLst>
          </p:nvPr>
        </p:nvGraphicFramePr>
        <p:xfrm>
          <a:off x="4450172" y="1932148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10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7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1" name="Google Shape;261;p25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63" y="2554879"/>
            <a:ext cx="3330613" cy="2497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A72BF-A11F-4DCF-917C-3FA1380A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62784"/>
              </p:ext>
            </p:extLst>
          </p:nvPr>
        </p:nvGraphicFramePr>
        <p:xfrm>
          <a:off x="4454554" y="2377143"/>
          <a:ext cx="570441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08">
                  <a:extLst>
                    <a:ext uri="{9D8B030D-6E8A-4147-A177-3AD203B41FA5}">
                      <a16:colId xmlns:a16="http://schemas.microsoft.com/office/drawing/2014/main" val="1224090721"/>
                    </a:ext>
                  </a:extLst>
                </a:gridCol>
                <a:gridCol w="739821">
                  <a:extLst>
                    <a:ext uri="{9D8B030D-6E8A-4147-A177-3AD203B41FA5}">
                      <a16:colId xmlns:a16="http://schemas.microsoft.com/office/drawing/2014/main" val="4127983614"/>
                    </a:ext>
                  </a:extLst>
                </a:gridCol>
                <a:gridCol w="793302">
                  <a:extLst>
                    <a:ext uri="{9D8B030D-6E8A-4147-A177-3AD203B41FA5}">
                      <a16:colId xmlns:a16="http://schemas.microsoft.com/office/drawing/2014/main" val="1405370571"/>
                    </a:ext>
                  </a:extLst>
                </a:gridCol>
                <a:gridCol w="730907">
                  <a:extLst>
                    <a:ext uri="{9D8B030D-6E8A-4147-A177-3AD203B41FA5}">
                      <a16:colId xmlns:a16="http://schemas.microsoft.com/office/drawing/2014/main" val="1901815775"/>
                    </a:ext>
                  </a:extLst>
                </a:gridCol>
                <a:gridCol w="757647">
                  <a:extLst>
                    <a:ext uri="{9D8B030D-6E8A-4147-A177-3AD203B41FA5}">
                      <a16:colId xmlns:a16="http://schemas.microsoft.com/office/drawing/2014/main" val="1783816389"/>
                    </a:ext>
                  </a:extLst>
                </a:gridCol>
                <a:gridCol w="775474">
                  <a:extLst>
                    <a:ext uri="{9D8B030D-6E8A-4147-A177-3AD203B41FA5}">
                      <a16:colId xmlns:a16="http://schemas.microsoft.com/office/drawing/2014/main" val="3498168434"/>
                    </a:ext>
                  </a:extLst>
                </a:gridCol>
                <a:gridCol w="462069">
                  <a:extLst>
                    <a:ext uri="{9D8B030D-6E8A-4147-A177-3AD203B41FA5}">
                      <a16:colId xmlns:a16="http://schemas.microsoft.com/office/drawing/2014/main" val="1924214851"/>
                    </a:ext>
                  </a:extLst>
                </a:gridCol>
                <a:gridCol w="696189">
                  <a:extLst>
                    <a:ext uri="{9D8B030D-6E8A-4147-A177-3AD203B41FA5}">
                      <a16:colId xmlns:a16="http://schemas.microsoft.com/office/drawing/2014/main" val="265679469"/>
                    </a:ext>
                  </a:extLst>
                </a:gridCol>
              </a:tblGrid>
              <a:tr h="213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56825"/>
                  </a:ext>
                </a:extLst>
              </a:tr>
              <a:tr h="213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58792"/>
                  </a:ext>
                </a:extLst>
              </a:tr>
              <a:tr h="213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678665"/>
                  </a:ext>
                </a:extLst>
              </a:tr>
              <a:tr h="213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42694"/>
                  </a:ext>
                </a:extLst>
              </a:tr>
              <a:tr h="213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89283"/>
                  </a:ext>
                </a:extLst>
              </a:tr>
              <a:tr h="213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95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3364365" y="247259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b="0" dirty="0">
                <a:latin typeface=""/>
              </a:rPr>
              <a:t>Duplicates</a:t>
            </a:r>
            <a:endParaRPr sz="3600" b="0" dirty="0">
              <a:latin typeface=""/>
            </a:endParaRPr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4053011" y="1148835"/>
            <a:ext cx="8648000" cy="6806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quicksort diagram provided below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 idx="4"/>
          </p:nvPr>
        </p:nvSpPr>
        <p:spPr>
          <a:xfrm>
            <a:off x="467774" y="227233"/>
            <a:ext cx="1417999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600" dirty="0"/>
              <a:t>7.3.6</a:t>
            </a:r>
            <a:endParaRPr sz="3600" dirty="0"/>
          </a:p>
        </p:txBody>
      </p:sp>
      <p:graphicFrame>
        <p:nvGraphicFramePr>
          <p:cNvPr id="388" name="Google Shape;388;p32"/>
          <p:cNvGraphicFramePr/>
          <p:nvPr>
            <p:extLst>
              <p:ext uri="{D42A27DB-BD31-4B8C-83A1-F6EECF244321}">
                <p14:modId xmlns:p14="http://schemas.microsoft.com/office/powerpoint/2010/main" val="2632653798"/>
              </p:ext>
            </p:extLst>
          </p:nvPr>
        </p:nvGraphicFramePr>
        <p:xfrm>
          <a:off x="5119248" y="1847803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2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" name="Google Shape;389;p32"/>
          <p:cNvSpPr txBox="1"/>
          <p:nvPr/>
        </p:nvSpPr>
        <p:spPr>
          <a:xfrm>
            <a:off x="218859" y="2477369"/>
            <a:ext cx="3834157" cy="764337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  <a:ea typeface="Merriweather"/>
                <a:cs typeface="Merriweather"/>
                <a:sym typeface="Merriweather"/>
              </a:rPr>
              <a:t>The quicksort algorithm works with duplicate values</a:t>
            </a:r>
            <a:endParaRPr sz="2000" dirty="0">
              <a:latin typeface="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218855" y="3410701"/>
            <a:ext cx="3834157" cy="975083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  <a:ea typeface="Merriweather"/>
                <a:cs typeface="Merriweather"/>
                <a:sym typeface="Merriweather"/>
              </a:rPr>
              <a:t>For the same array, add all pivot value to it and mark them all as pivot</a:t>
            </a:r>
            <a:endParaRPr sz="2000" dirty="0">
              <a:latin typeface="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218855" y="4581228"/>
            <a:ext cx="3834156" cy="764337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  <a:ea typeface="Merriweather"/>
                <a:cs typeface="Merriweather"/>
                <a:sym typeface="Merriweather"/>
              </a:rPr>
              <a:t>For all other values, partition works the same as normal</a:t>
            </a:r>
            <a:endParaRPr sz="2000" dirty="0">
              <a:latin typeface="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8E1D18-DD85-4B42-93C0-464BB34B5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85930"/>
              </p:ext>
            </p:extLst>
          </p:nvPr>
        </p:nvGraphicFramePr>
        <p:xfrm>
          <a:off x="5119248" y="2318186"/>
          <a:ext cx="5708800" cy="2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170594478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17534467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13350715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256025289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673002257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638222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700472428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19669413"/>
                    </a:ext>
                  </a:extLst>
                </a:gridCol>
              </a:tblGrid>
              <a:tr h="6254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96184"/>
                  </a:ext>
                </a:extLst>
              </a:tr>
              <a:tr h="6254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79905"/>
                  </a:ext>
                </a:extLst>
              </a:tr>
              <a:tr h="6254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72592"/>
                  </a:ext>
                </a:extLst>
              </a:tr>
              <a:tr h="6254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073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title"/>
          </p:nvPr>
        </p:nvSpPr>
        <p:spPr>
          <a:xfrm>
            <a:off x="3273300" y="115577"/>
            <a:ext cx="86480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b="0" dirty="0">
                <a:latin typeface=""/>
              </a:rPr>
              <a:t>Already Sorted</a:t>
            </a:r>
            <a:endParaRPr sz="3600" b="0" dirty="0">
              <a:latin typeface=""/>
            </a:endParaRPr>
          </a:p>
        </p:txBody>
      </p:sp>
      <p:sp>
        <p:nvSpPr>
          <p:cNvPr id="429" name="Google Shape;429;p36"/>
          <p:cNvSpPr txBox="1">
            <a:spLocks noGrp="1"/>
          </p:cNvSpPr>
          <p:nvPr>
            <p:ph type="body" idx="1"/>
          </p:nvPr>
        </p:nvSpPr>
        <p:spPr>
          <a:xfrm>
            <a:off x="3380211" y="1070703"/>
            <a:ext cx="8648000" cy="903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Complete the following quicksort diagram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Make note of how many steps it took to complete</a:t>
            </a:r>
            <a:endParaRPr dirty="0"/>
          </a:p>
        </p:txBody>
      </p:sp>
      <p:sp>
        <p:nvSpPr>
          <p:cNvPr id="430" name="Google Shape;430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 idx="4"/>
          </p:nvPr>
        </p:nvSpPr>
        <p:spPr>
          <a:xfrm>
            <a:off x="379487" y="227233"/>
            <a:ext cx="1606759" cy="7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dirty="0"/>
              <a:t>7.3.9</a:t>
            </a:r>
            <a:endParaRPr sz="4000" dirty="0"/>
          </a:p>
        </p:txBody>
      </p:sp>
      <p:graphicFrame>
        <p:nvGraphicFramePr>
          <p:cNvPr id="432" name="Google Shape;432;p36"/>
          <p:cNvGraphicFramePr/>
          <p:nvPr/>
        </p:nvGraphicFramePr>
        <p:xfrm>
          <a:off x="4742900" y="2105464"/>
          <a:ext cx="5708800" cy="452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11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13</a:t>
                      </a:r>
                      <a:endParaRPr sz="240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15</a:t>
                      </a:r>
                      <a:endParaRPr sz="2400" dirty="0"/>
                    </a:p>
                  </a:txBody>
                  <a:tcPr marL="162567" marR="162567" marT="81267" marB="81267">
                    <a:lnL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81C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3" name="Google Shape;433;p36"/>
          <p:cNvSpPr txBox="1"/>
          <p:nvPr/>
        </p:nvSpPr>
        <p:spPr>
          <a:xfrm>
            <a:off x="218859" y="2601776"/>
            <a:ext cx="3680384" cy="975083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"/>
                <a:ea typeface="Merriweather"/>
                <a:cs typeface="Merriweather"/>
                <a:sym typeface="Merriweather"/>
              </a:rPr>
              <a:t>An already sorted list is a common edge case for sorting algorithms</a:t>
            </a:r>
            <a:endParaRPr sz="2400" dirty="0">
              <a:latin typeface="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218858" y="3971086"/>
            <a:ext cx="3680383" cy="72000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  <a:ea typeface="Merriweather"/>
                <a:cs typeface="Merriweather"/>
                <a:sym typeface="Merriweather"/>
              </a:rPr>
              <a:t>Let's see how well quicksort handles it</a:t>
            </a:r>
            <a:endParaRPr dirty="0">
              <a:latin typeface="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379244-265F-4CD5-AAE9-524A5A5E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42696"/>
              </p:ext>
            </p:extLst>
          </p:nvPr>
        </p:nvGraphicFramePr>
        <p:xfrm>
          <a:off x="4742900" y="2557557"/>
          <a:ext cx="5708800" cy="366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1059774347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761732309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3165237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61794238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3763026528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1686818197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39688046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138334324"/>
                    </a:ext>
                  </a:extLst>
                </a:gridCol>
              </a:tblGrid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30427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15333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13082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52648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02221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00812"/>
                  </a:ext>
                </a:extLst>
              </a:tr>
              <a:tr h="522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9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462</Words>
  <Application>Microsoft Office PowerPoint</Application>
  <PresentationFormat>Widescreen</PresentationFormat>
  <Paragraphs>353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Merriweather</vt:lpstr>
      <vt:lpstr>Roboto</vt:lpstr>
      <vt:lpstr>Office Theme</vt:lpstr>
      <vt:lpstr>Your Turn</vt:lpstr>
      <vt:lpstr>Odd Number of Elements</vt:lpstr>
      <vt:lpstr>Already Sorted</vt:lpstr>
      <vt:lpstr>Your Turn</vt:lpstr>
      <vt:lpstr>Duplicates</vt:lpstr>
      <vt:lpstr>Already Sorted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Turn</dc:title>
  <dc:creator>Gahyun Park</dc:creator>
  <cp:lastModifiedBy>GCCISAdmin</cp:lastModifiedBy>
  <cp:revision>10</cp:revision>
  <dcterms:created xsi:type="dcterms:W3CDTF">2021-10-11T23:59:33Z</dcterms:created>
  <dcterms:modified xsi:type="dcterms:W3CDTF">2021-10-15T15:25:54Z</dcterms:modified>
</cp:coreProperties>
</file>