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4567C-D3F9-4873-A307-A585BD3C017D}" v="1" dt="2024-02-29T15:53:18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Buitrago (International Supplier)" userId="6a769a7c-4acd-4d9d-813b-4da07afc1164" providerId="ADAL" clId="{0114567C-D3F9-4873-A307-A585BD3C017D}"/>
    <pc:docChg chg="modSld">
      <pc:chgData name="Andres Buitrago (International Supplier)" userId="6a769a7c-4acd-4d9d-813b-4da07afc1164" providerId="ADAL" clId="{0114567C-D3F9-4873-A307-A585BD3C017D}" dt="2024-02-29T15:53:18.779" v="0" actId="1076"/>
      <pc:docMkLst>
        <pc:docMk/>
      </pc:docMkLst>
      <pc:sldChg chg="modSp">
        <pc:chgData name="Andres Buitrago (International Supplier)" userId="6a769a7c-4acd-4d9d-813b-4da07afc1164" providerId="ADAL" clId="{0114567C-D3F9-4873-A307-A585BD3C017D}" dt="2024-02-29T15:53:18.779" v="0" actId="1076"/>
        <pc:sldMkLst>
          <pc:docMk/>
          <pc:sldMk cId="1407123126" sldId="256"/>
        </pc:sldMkLst>
        <pc:grpChg chg="mod">
          <ac:chgData name="Andres Buitrago (International Supplier)" userId="6a769a7c-4acd-4d9d-813b-4da07afc1164" providerId="ADAL" clId="{0114567C-D3F9-4873-A307-A585BD3C017D}" dt="2024-02-29T15:53:18.779" v="0" actId="1076"/>
          <ac:grpSpMkLst>
            <pc:docMk/>
            <pc:sldMk cId="1407123126" sldId="256"/>
            <ac:grpSpMk id="5" creationId="{E5E5435A-CA73-E3F3-ADE8-97BDB07A74D4}"/>
          </ac:grpSpMkLst>
        </pc:grpChg>
        <pc:picChg chg="mod">
          <ac:chgData name="Andres Buitrago (International Supplier)" userId="6a769a7c-4acd-4d9d-813b-4da07afc1164" providerId="ADAL" clId="{0114567C-D3F9-4873-A307-A585BD3C017D}" dt="2024-02-29T15:53:18.779" v="0" actId="1076"/>
          <ac:picMkLst>
            <pc:docMk/>
            <pc:sldMk cId="1407123126" sldId="256"/>
            <ac:picMk id="1025" creationId="{F4824264-695C-41DE-5C8D-1B27FC7D84BF}"/>
          </ac:picMkLst>
        </pc:picChg>
        <pc:picChg chg="mod">
          <ac:chgData name="Andres Buitrago (International Supplier)" userId="6a769a7c-4acd-4d9d-813b-4da07afc1164" providerId="ADAL" clId="{0114567C-D3F9-4873-A307-A585BD3C017D}" dt="2024-02-29T15:53:18.779" v="0" actId="1076"/>
          <ac:picMkLst>
            <pc:docMk/>
            <pc:sldMk cId="1407123126" sldId="256"/>
            <ac:picMk id="1026" creationId="{3E124CDC-1BB5-5DF0-FEF6-51EF3D388D70}"/>
          </ac:picMkLst>
        </pc:picChg>
        <pc:picChg chg="mod">
          <ac:chgData name="Andres Buitrago (International Supplier)" userId="6a769a7c-4acd-4d9d-813b-4da07afc1164" providerId="ADAL" clId="{0114567C-D3F9-4873-A307-A585BD3C017D}" dt="2024-02-29T15:53:18.779" v="0" actId="1076"/>
          <ac:picMkLst>
            <pc:docMk/>
            <pc:sldMk cId="1407123126" sldId="256"/>
            <ac:picMk id="1027" creationId="{7F2A33CA-DBA7-7B4E-2FEE-0CE156C52B63}"/>
          </ac:picMkLst>
        </pc:picChg>
        <pc:picChg chg="mod">
          <ac:chgData name="Andres Buitrago (International Supplier)" userId="6a769a7c-4acd-4d9d-813b-4da07afc1164" providerId="ADAL" clId="{0114567C-D3F9-4873-A307-A585BD3C017D}" dt="2024-02-29T15:53:18.779" v="0" actId="1076"/>
          <ac:picMkLst>
            <pc:docMk/>
            <pc:sldMk cId="1407123126" sldId="256"/>
            <ac:picMk id="1028" creationId="{4416B3D1-EF1A-4667-FC69-5D0D7C79F3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56FA-071F-CD5B-A26D-2894C626F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C9A42-25D3-561D-2F60-C975539F8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6824F-0F6E-3AEA-C6C6-E5892F01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D28-DFDD-4613-8674-D41B2E83956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2E7B8-5882-E37E-8D4A-0BCB5D67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0747-A101-58F1-3292-D32CF344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E292-9638-4959-8315-5C86F3FD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8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7B1-05C3-02E7-0746-7412FB48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D6B8A-7C06-EB6F-46E6-26FD72F9C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0A79-1B0A-D4DE-B0B1-AA108DFC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D28-DFDD-4613-8674-D41B2E83956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2789-81AA-4E4C-8292-27218FB4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5F77-03B8-C093-77B0-2C8FBEC7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E292-9638-4959-8315-5C86F3FD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0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1E055-654A-B9B8-D924-78B08DAAF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CA03D-5F2F-8F63-5E62-95A97D9F5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04C2A-41F9-F4FC-CBD9-2843939F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D28-DFDD-4613-8674-D41B2E83956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9292-E404-969A-C185-BCB1E73E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3A8F-3C7A-0F39-E0FB-14EB895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E292-9638-4959-8315-5C86F3FD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4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07CF-29DD-138F-72CC-CDAFCC68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F3BB-DE33-A577-B512-BD7FB2DF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C56C9-3D01-01D6-9FA7-F102E497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D28-DFDD-4613-8674-D41B2E83956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9A72-CB3D-1BC4-DBE8-9F027F3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98F8-F444-2801-9DCC-424AF96A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E292-9638-4959-8315-5C86F3FD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1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F343-6A88-BEC5-3642-4F0C3437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2BEDA-283D-DD11-E6A5-12D175DAC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36AE-A96B-385B-29DD-12D4059D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D28-DFDD-4613-8674-D41B2E83956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694B-F0A6-AB31-7F13-E9559A34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6D50-FB1C-AC97-D081-D28DD257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E292-9638-4959-8315-5C86F3FD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4577-7B48-9328-4289-C9F1A7B0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F1F4-6FAD-ACCF-6CDF-C4B3039E6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212AC-2E53-B5C9-E5E4-DA4AFEB7E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6B6C4-0508-1AE9-F9B5-D89D2E97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D28-DFDD-4613-8674-D41B2E83956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8F5B2-3845-F9E2-244F-284FD17F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6BDA-99AE-3F21-3BA7-CE1E1C67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E292-9638-4959-8315-5C86F3FD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B131-B3BE-C879-5C6F-42E54337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72DA7-0E02-E835-7EFE-A60AB8C10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3F042-933D-5AC5-686E-D26975AF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E8C7C-7DF3-E91C-5CE7-D700D9097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F6CDE-C411-1CCE-F409-30C6BBE23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55318-8C8A-94D2-A299-BA498CC1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D28-DFDD-4613-8674-D41B2E83956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8CE0B-BA7C-7C2D-0DF2-516B100F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557D6-AA36-238A-05A7-E74FE1C4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E292-9638-4959-8315-5C86F3FD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5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697A-AC00-5CBA-FF51-D954C0D9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0C907-E22B-944C-6C63-162DBC48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D28-DFDD-4613-8674-D41B2E83956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0E775-CA8A-06A0-984E-0DE7A152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F8E8C-1528-1566-9ABA-D1CE19E9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E292-9638-4959-8315-5C86F3FD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4BFEE-64B8-0EA1-58E3-8B80616C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D28-DFDD-4613-8674-D41B2E83956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34030-7BF1-F477-2710-7F3927F0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9576F-62AC-E3CB-7DF2-D565A2B0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E292-9638-4959-8315-5C86F3FD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0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0B3B-A035-9336-3832-2A2794BC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D0CC-608F-F4FC-10AB-DEB75442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46F8A-0C29-67CA-061E-E450DDAA2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2CE76-CFAE-5195-C4E6-E4DF8297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D28-DFDD-4613-8674-D41B2E83956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8AB07-2FB0-EC10-5281-F8D4720F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029A2-17A0-266C-508B-A5B54A47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E292-9638-4959-8315-5C86F3FD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0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E620-4C98-F984-8738-69735FA1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3301C-7F99-642D-B418-E412BCD42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AAD03-814C-BE58-1FDF-B18E34412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2E035-9C6A-B9B4-8E50-F0AEF150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D28-DFDD-4613-8674-D41B2E83956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CC42-5E6F-B29D-C1BB-EDF669AF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7E414-6D9A-9985-F999-ACFD1F06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E292-9638-4959-8315-5C86F3FD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C2644-EC6F-A5D5-2271-145F72A7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55B2D-0FC2-E1C9-EB3D-3858CC82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66625-0DD8-A187-ACB1-61F681EC1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40D28-DFDD-4613-8674-D41B2E83956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9E092-B2F1-8141-52F3-7A929C52F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D6BB-8A4E-2482-A815-C3953A787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3E292-9638-4959-8315-5C86F3FD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8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5E5435A-CA73-E3F3-ADE8-97BDB07A74D4}"/>
              </a:ext>
            </a:extLst>
          </p:cNvPr>
          <p:cNvGrpSpPr/>
          <p:nvPr/>
        </p:nvGrpSpPr>
        <p:grpSpPr>
          <a:xfrm>
            <a:off x="2930487" y="2752228"/>
            <a:ext cx="6002966" cy="755650"/>
            <a:chOff x="0" y="317500"/>
            <a:chExt cx="6002966" cy="755650"/>
          </a:xfrm>
        </p:grpSpPr>
        <p:pic>
          <p:nvPicPr>
            <p:cNvPr id="1028" name="Picture 11" descr="Hulu - Wikipedia">
              <a:extLst>
                <a:ext uri="{FF2B5EF4-FFF2-40B4-BE49-F238E27FC236}">
                  <a16:creationId xmlns:a16="http://schemas.microsoft.com/office/drawing/2014/main" id="{4416B3D1-EF1A-4667-FC69-5D0D7C79F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7200"/>
              <a:ext cx="14541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12" descr="Disney+ - Wikipedia">
              <a:extLst>
                <a:ext uri="{FF2B5EF4-FFF2-40B4-BE49-F238E27FC236}">
                  <a16:creationId xmlns:a16="http://schemas.microsoft.com/office/drawing/2014/main" id="{7F2A33CA-DBA7-7B4E-2FEE-0CE156C52B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758" y="317500"/>
              <a:ext cx="1397000" cy="755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13" descr="A blue and black logo&#10;&#10;Description automatically generated">
              <a:extLst>
                <a:ext uri="{FF2B5EF4-FFF2-40B4-BE49-F238E27FC236}">
                  <a16:creationId xmlns:a16="http://schemas.microsoft.com/office/drawing/2014/main" id="{3E124CDC-1BB5-5DF0-FEF6-51EF3D388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451" y="381000"/>
              <a:ext cx="2038350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16" descr="Netflix - Simple English Wikipedia, the free encyclopedia">
              <a:extLst>
                <a:ext uri="{FF2B5EF4-FFF2-40B4-BE49-F238E27FC236}">
                  <a16:creationId xmlns:a16="http://schemas.microsoft.com/office/drawing/2014/main" id="{F4824264-695C-41DE-5C8D-1B27FC7D8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566" y="327025"/>
              <a:ext cx="406400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5">
            <a:extLst>
              <a:ext uri="{FF2B5EF4-FFF2-40B4-BE49-F238E27FC236}">
                <a16:creationId xmlns:a16="http://schemas.microsoft.com/office/drawing/2014/main" id="{DB84A714-4EA9-F35F-3267-5BDAD4A01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2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Buitrago (International Supplier)</dc:creator>
  <cp:lastModifiedBy>Andres Buitrago (International Supplier)</cp:lastModifiedBy>
  <cp:revision>1</cp:revision>
  <dcterms:created xsi:type="dcterms:W3CDTF">2024-02-29T15:51:50Z</dcterms:created>
  <dcterms:modified xsi:type="dcterms:W3CDTF">2024-02-29T15:53:27Z</dcterms:modified>
</cp:coreProperties>
</file>