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5" d="100"/>
          <a:sy n="75" d="100"/>
        </p:scale>
        <p:origin x="52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320E-D431-48FA-8B80-8A8871086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DF70B-63DC-4AEC-B3B1-018950E8A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82B4D-AD18-43B3-B0F0-21D2FBF7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F4C1-2828-429E-8691-DC7AD0F049E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E3EE1-61DA-4AA7-8963-1B66970D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4F2E6-4BE5-498E-9DCC-B898F320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3538-E6A6-4E34-85CE-7EC4006C2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0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8505-5C99-4062-A80A-281639A5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AF954-BF3A-4A81-B9DC-BACC78756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B62A-4C3D-4933-8709-4B2CE452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F4C1-2828-429E-8691-DC7AD0F049E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91501-49FC-4D37-B8D4-6BD4DCCB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083F2-9463-4432-8A92-11FC2A08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3538-E6A6-4E34-85CE-7EC4006C2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9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A3307-6096-49C1-8649-5A5A86539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29CE-EFE3-4215-A18A-9CA365C33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1EA3A-E466-4266-8040-E3D874BB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F4C1-2828-429E-8691-DC7AD0F049E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62625-BA97-4499-8420-3FA442D8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42E47-F91C-4522-BF65-CA93B5F9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3538-E6A6-4E34-85CE-7EC4006C2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1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0175-C7C2-4806-9A0E-67DC4022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9AC79-688E-4E41-B4C1-E48595AF9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8702E-E744-4AAA-BEBC-F55C5295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F4C1-2828-429E-8691-DC7AD0F049E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DAE53-068A-473D-9FC6-A9750446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B29C2-07FF-4D2A-A971-626DC482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3538-E6A6-4E34-85CE-7EC4006C2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153D-3A6C-4162-9DBF-C13B2DE8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7ACFD-F9B3-4676-A725-05894F0B0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0086A-AE2B-439F-B8B0-F60A1429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F4C1-2828-429E-8691-DC7AD0F049E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EEB33-638D-4170-8390-B1EB3C864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F62F-73CD-4BC3-8B33-44746AC9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3538-E6A6-4E34-85CE-7EC4006C2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3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8ABD-7100-4FAA-A933-1E57999F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A494E-894D-4996-B2D4-289FEBA28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F08DA-DE24-4568-A7E7-1837A27F1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A6799-9440-455C-A2A1-4E9C630E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F4C1-2828-429E-8691-DC7AD0F049E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9BBE9-D493-4C68-B948-645487BF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F976E-7954-4321-B312-A86FEF46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3538-E6A6-4E34-85CE-7EC4006C2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EFD4-CEDF-4ADC-8118-42093683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BBBF8-A36F-427A-B7AE-70A035FDC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72E39-6EC0-4B4C-B675-E54EF25F7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22B98-501F-4B8C-8EDB-A3581EBE6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8CF15A-FEBD-4E4B-A1E2-3F064423B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BFA62-015E-489E-A611-D3A8E6BB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F4C1-2828-429E-8691-DC7AD0F049E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DB6CA-8854-454D-9928-A55CC8A3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2172E-02E5-4F57-BF0C-63E5AC76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3538-E6A6-4E34-85CE-7EC4006C2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4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D82C-613D-44DE-BE10-AD3FE241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B701D-9B77-4459-8998-ABD718AA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F4C1-2828-429E-8691-DC7AD0F049E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4D992-6368-4B4F-A996-D16C79C4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90F9A-0136-4F50-AFFC-0EC0D5BF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3538-E6A6-4E34-85CE-7EC4006C2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4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C5506-B2C9-40FA-9DCB-E6BE800A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F4C1-2828-429E-8691-DC7AD0F049E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54A60-363F-4E06-9CEF-D9632E59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E6658-3C5F-497E-A00E-E1C41EC4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3538-E6A6-4E34-85CE-7EC4006C2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2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E867-B98E-4A4F-AE23-4107898F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2BB1-5820-4E39-A530-95F7F3904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DFB01-5C2D-4F39-A92D-F770DDC75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48630-1883-4F08-8137-9833DE00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F4C1-2828-429E-8691-DC7AD0F049E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EF346-8959-4B71-A919-F6A674F2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9FC1C-6C58-4B45-B5CC-74425265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3538-E6A6-4E34-85CE-7EC4006C2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C25E-4E9D-4F84-A591-E31CFC703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7EEC7-711D-42A1-8F1B-EC51AC973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7323-38AD-4172-B588-A5991DB37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A5005-D411-47CC-A3C2-01520DD3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F4C1-2828-429E-8691-DC7AD0F049E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F8430-5329-4F23-96F4-C5F0CF85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DC661-E590-41EE-9D61-C24164B7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3538-E6A6-4E34-85CE-7EC4006C2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176712-6113-4B96-9F61-A94DE731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442FC-3729-4343-B6C0-3D5D5172F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22D8A-1C46-4CB4-91FC-29EB116EA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1F4C1-2828-429E-8691-DC7AD0F049E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4D526-2F3F-49AA-854F-AFDBE0569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6977-77A4-459F-9A39-F2A31BCF3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13538-E6A6-4E34-85CE-7EC4006C2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7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EA9A54-2893-408F-8D2B-D483406DB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3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Bayo</dc:creator>
  <cp:lastModifiedBy>Andres Bayo</cp:lastModifiedBy>
  <cp:revision>2</cp:revision>
  <dcterms:created xsi:type="dcterms:W3CDTF">2021-02-01T16:54:24Z</dcterms:created>
  <dcterms:modified xsi:type="dcterms:W3CDTF">2021-02-01T17:26:33Z</dcterms:modified>
</cp:coreProperties>
</file>