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DF63-8C49-4D65-A4B0-7A51657C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00FC-0D99-4322-9904-BB7B1D67B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AD13-8DF1-4B36-A950-162AB67E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A55A-BC99-4C70-91F8-04F30368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B091-9364-4886-A95E-086CDB3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AC37-E919-40FE-8A89-F4992DC3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68B12-BB58-44BF-BE4C-ACB9439A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BEDE-F37B-4EAE-B7DC-7D9126F1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180B-D4FD-4456-8E7E-EAA6295B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1FD8-0223-4407-8D5F-88225EEA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525D7-610D-4960-BCE2-73AF1CBA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E53D4-E621-4893-8146-3A88011A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18CA-E57C-472A-9E70-811C50CE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232E-9F26-4C67-A936-D76858D5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6D7C-E4C0-4AA7-8303-5E7071C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31CF-B92F-4334-8CB9-93036EB2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E1F4-BE47-4317-947D-21D04177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18A3-A2C2-4E50-A192-C254F6B3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3904-B991-45B2-A5A6-11A7D171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35AB-5BFC-486A-8599-75C282F3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2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23A9-8299-4698-A8FF-2755689B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6EE12-98EE-4C83-A07A-6ADB6777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7195-1ED6-41ED-AC52-D2AE4EE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D3CB-0D04-4221-9D6F-A442F09E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1928-C227-42CB-AE8D-F9006D73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E181-3DB9-469C-A8C8-2224A839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AA12-BE49-4225-A690-31CC41FCE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FB39-E520-4BFE-8157-C2308655B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B5C7-4B7E-4FEF-B8B4-D4648C3C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732C-4464-41BE-B43C-2DBB0455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0E324-A317-4FB5-8ABA-E2882E28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AB83-03C9-4D68-BCE2-58495061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581AC-3383-46DC-965C-B5B2B7CB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4EA-3FD3-4C21-86BF-5B8C9E50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77D81-4CE5-420F-B38D-4501EF8B0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98429-9657-4AEC-8905-37D12FEAE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90A43-192D-4467-8D92-CB297113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F194D-7683-4396-B940-2F441FF2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18A07-0530-42F3-9B07-D103A541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74BF-42AE-4601-9043-9FE60DD0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509AE-47A3-4F92-856A-F259034C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01047-5842-4134-BCE1-16927A41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B97BE-4FD1-4F56-85B3-9CD03377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B8BD8-D9FC-4EFF-AC20-744564EE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10256-DABD-4A35-9CD2-167447DB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32C8-A495-441B-8C3B-D1EB5EB1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C08C-694E-4BEF-8A63-2B4685FB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95DF-23A6-4C96-A0E2-11AE2242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CB7C-36CC-40EC-A933-1F0F16F8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7EE26-6FCA-433C-8D27-B52066EE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2E0F1-C8D5-4CFF-9AC4-F8F2B97E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17856-5B5E-4470-8610-7BD6F648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9904-3740-4AA1-A6E7-0A404157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5AD58-718E-4478-A81D-373AD7F12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EE10C-7228-4081-B46C-9F09B8A64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0D6E7-4F43-4974-AEDD-A0486773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4919A-18B0-4AAD-B442-AC8F19FB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A71A6-70DF-4B4C-B111-40C7C754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6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BE971-157E-4A93-BF5E-03A03C72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A5EA-1E59-4526-ACA3-94DB63B9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C9BE3-65C8-4F6A-A02B-503752F09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F0-932E-4ECA-85DF-7A08442B269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6972-3A37-4FB4-9C80-F13EB7046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9E1C-C98B-4E85-8B76-045D9DC7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6161-2330-4E4D-BBBD-670DF3EE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D87A-EA79-4F72-AA79-D943A540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>
            <a:normAutofit/>
          </a:bodyPr>
          <a:lstStyle/>
          <a:p>
            <a:r>
              <a:rPr lang="en-US" sz="2400" dirty="0"/>
              <a:t>Exploration of dual-arm stabilization techniques</a:t>
            </a:r>
          </a:p>
          <a:p>
            <a:pPr lvl="1"/>
            <a:r>
              <a:rPr lang="en-US" sz="2000" dirty="0"/>
              <a:t>One arm completes a task while a second arm is used to stabilize the base spacecraft</a:t>
            </a:r>
          </a:p>
          <a:p>
            <a:pPr lvl="1"/>
            <a:r>
              <a:rPr lang="en-US" sz="2000" dirty="0"/>
              <a:t>Simple scenario with identical 2-DOF planar arms attached to a 6-DOF free-floating base. Task arm moves under a constant torque</a:t>
            </a:r>
          </a:p>
          <a:p>
            <a:pPr lvl="1"/>
            <a:r>
              <a:rPr lang="en-US" sz="2000" dirty="0"/>
              <a:t>When the second arm is held stationary the base rotates nearly 6 degrees in 50 seconds, with stabilization, the maximum rotation is 0.55 degrees</a:t>
            </a:r>
          </a:p>
          <a:p>
            <a:pPr lvl="1"/>
            <a:r>
              <a:rPr lang="en-US" sz="2000" dirty="0"/>
              <a:t>Simple case like this is used to validate our simulation and control algorithm development</a:t>
            </a:r>
          </a:p>
        </p:txBody>
      </p:sp>
      <p:pic>
        <p:nvPicPr>
          <p:cNvPr id="11" name="Picture 10" descr="A graph of different positions&#10;&#10;Description automatically generated">
            <a:extLst>
              <a:ext uri="{FF2B5EF4-FFF2-40B4-BE49-F238E27FC236}">
                <a16:creationId xmlns:a16="http://schemas.microsoft.com/office/drawing/2014/main" id="{F6E78CAF-1BD1-43F7-9077-F129792AD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6" y="2656840"/>
            <a:ext cx="5256106" cy="3942080"/>
          </a:xfrm>
          <a:prstGeom prst="rect">
            <a:avLst/>
          </a:prstGeom>
        </p:spPr>
      </p:pic>
      <p:pic>
        <p:nvPicPr>
          <p:cNvPr id="2" name="ArmStabilizationVideo4X">
            <a:hlinkClick r:id="" action="ppaction://media"/>
            <a:extLst>
              <a:ext uri="{FF2B5EF4-FFF2-40B4-BE49-F238E27FC236}">
                <a16:creationId xmlns:a16="http://schemas.microsoft.com/office/drawing/2014/main" id="{B75CCEB0-7B3C-4956-AB1A-D8A46AF04B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47703" y="2787296"/>
            <a:ext cx="6544297" cy="36811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3E2484-D66A-4073-AFF5-1403B04C343B}"/>
              </a:ext>
            </a:extLst>
          </p:cNvPr>
          <p:cNvSpPr txBox="1"/>
          <p:nvPr/>
        </p:nvSpPr>
        <p:spPr>
          <a:xfrm>
            <a:off x="10003648" y="6174601"/>
            <a:ext cx="192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Video shown at 4x speed</a:t>
            </a:r>
          </a:p>
        </p:txBody>
      </p:sp>
    </p:spTree>
    <p:extLst>
      <p:ext uri="{BB962C8B-B14F-4D97-AF65-F5344CB8AC3E}">
        <p14:creationId xmlns:p14="http://schemas.microsoft.com/office/powerpoint/2010/main" val="38612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87</Words>
  <Application>Microsoft Office PowerPoint</Application>
  <PresentationFormat>Widescreen</PresentationFormat>
  <Paragraphs>6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Barth, Andrew (barthal)</dc:creator>
  <cp:lastModifiedBy>Barth, Andrew (barthal)</cp:lastModifiedBy>
  <cp:revision>3</cp:revision>
  <dcterms:created xsi:type="dcterms:W3CDTF">2024-08-18T01:12:52Z</dcterms:created>
  <dcterms:modified xsi:type="dcterms:W3CDTF">2024-08-18T13:33:21Z</dcterms:modified>
</cp:coreProperties>
</file>