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8" r:id="rId1"/>
    <p:sldMasterId id="2147483669" r:id="rId2"/>
  </p:sldMasterIdLst>
  <p:notesMasterIdLst>
    <p:notesMasterId r:id="rId19"/>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Lst>
  <p:sldSz cx="9144000" cy="5143500" type="screen16x9"/>
  <p:notesSz cx="6858000" cy="9144000"/>
  <p:embeddedFontLst>
    <p:embeddedFont>
      <p:font typeface="Nunito" panose="020B0604020202020204" charset="0"/>
      <p:regular r:id="rId20"/>
      <p:bold r:id="rId21"/>
      <p:italic r:id="rId22"/>
      <p:boldItalic r:id="rId23"/>
    </p:embeddedFont>
    <p:embeddedFont>
      <p:font typeface="Calibri" panose="020F0502020204030204" pitchFamily="34" charset="0"/>
      <p:regular r:id="rId24"/>
      <p:bold r:id="rId25"/>
      <p:italic r:id="rId26"/>
      <p:boldItalic r:id="rId27"/>
    </p:embeddedFont>
    <p:embeddedFont>
      <p:font typeface="Nunito SemiBold" panose="020B0604020202020204" charset="0"/>
      <p:regular r:id="rId28"/>
      <p:bold r:id="rId29"/>
      <p:italic r:id="rId30"/>
      <p:boldItalic r:id="rId31"/>
    </p:embeddedFont>
    <p:embeddedFont>
      <p:font typeface="Nunito ExtraBold" panose="020B0604020202020204" charset="0"/>
      <p:bold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1B7A5AB-508C-496E-B038-55CF9B4069EB}">
  <a:tblStyle styleId="{F1B7A5AB-508C-496E-B038-55CF9B4069EB}" styleName="Table_0">
    <a:wholeTbl>
      <a:tcTxStyle b="off" i="off">
        <a:font>
          <a:latin typeface="Arial"/>
          <a:ea typeface="Arial"/>
          <a:cs typeface="Arial"/>
        </a:font>
        <a:srgbClr val="000000"/>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12700" cap="flat" cmpd="sng">
              <a:solidFill>
                <a:srgbClr val="5B9BD5"/>
              </a:solidFill>
              <a:prstDash val="solid"/>
              <a:round/>
              <a:headEnd type="none" w="sm" len="sm"/>
              <a:tailEnd type="none" w="sm" len="sm"/>
            </a:ln>
          </a:top>
          <a:bottom>
            <a:ln w="12700" cap="flat" cmpd="sng">
              <a:solidFill>
                <a:srgbClr val="5B9BD5"/>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fill>
          <a:solidFill>
            <a:srgbClr val="5B9BD5">
              <a:alpha val="20000"/>
            </a:srgbClr>
          </a:solidFill>
        </a:fill>
      </a:tcStyle>
    </a:band1H>
    <a:band2H>
      <a:tcTxStyle/>
      <a:tcStyle>
        <a:tcBdr/>
      </a:tcStyle>
    </a:band2H>
    <a:band1V>
      <a:tcTxStyle/>
      <a:tcStyle>
        <a:tcBdr/>
        <a:fill>
          <a:solidFill>
            <a:srgbClr val="5B9BD5">
              <a:alpha val="20000"/>
            </a:srgbClr>
          </a:solidFill>
        </a:fill>
      </a:tcStyle>
    </a:band1V>
    <a:band2V>
      <a:tcTxStyle/>
      <a:tcStyle>
        <a:tcBdr/>
      </a:tcStyle>
    </a:band2V>
    <a:lastCol>
      <a:tcTxStyle b="on" i="off"/>
      <a:tcStyle>
        <a:tcBdr/>
      </a:tcStyle>
    </a:lastCol>
    <a:firstCol>
      <a:tcTxStyle b="on" i="off"/>
      <a:tcStyle>
        <a:tcBdr/>
      </a:tcStyle>
    </a:firstCol>
    <a:lastRow>
      <a:tcTxStyle b="on" i="off"/>
      <a:tcStyle>
        <a:tcBdr>
          <a:top>
            <a:ln w="12700" cap="flat" cmpd="sng">
              <a:solidFill>
                <a:srgbClr val="5B9BD5"/>
              </a:solidFill>
              <a:prstDash val="solid"/>
              <a:round/>
              <a:headEnd type="none" w="sm" len="sm"/>
              <a:tailEnd type="none" w="sm" len="sm"/>
            </a:ln>
          </a:top>
        </a:tcBdr>
        <a:fill>
          <a:solidFill>
            <a:srgbClr val="FFFFFF">
              <a:alpha val="0"/>
            </a:srgbClr>
          </a:solidFill>
        </a:fill>
      </a:tcStyle>
    </a:lastRow>
    <a:seCell>
      <a:tcTxStyle/>
      <a:tcStyle>
        <a:tcBdr/>
      </a:tcStyle>
    </a:seCell>
    <a:swCell>
      <a:tcTxStyle/>
      <a:tcStyle>
        <a:tcBdr/>
      </a:tcStyle>
    </a:swCell>
    <a:firstRow>
      <a:tcTxStyle b="on" i="off"/>
      <a:tcStyle>
        <a:tcBdr>
          <a:bottom>
            <a:ln w="12700" cap="flat" cmpd="sng">
              <a:solidFill>
                <a:srgbClr val="5B9BD5"/>
              </a:solidFill>
              <a:prstDash val="solid"/>
              <a:round/>
              <a:headEnd type="none" w="sm" len="sm"/>
              <a:tailEnd type="none" w="sm" len="sm"/>
            </a:ln>
          </a:bottom>
        </a:tcBdr>
        <a:fill>
          <a:solidFill>
            <a:srgbClr val="FFFFFF">
              <a:alpha val="0"/>
            </a:srgbClr>
          </a:solidFill>
        </a:fill>
      </a:tcStyle>
    </a:firstRow>
    <a:neCell>
      <a:tcTxStyle/>
      <a:tcStyle>
        <a:tcBdr/>
      </a:tcStyle>
    </a:neCell>
    <a:nwCell>
      <a:tcTxStyle/>
      <a:tcStyle>
        <a:tcBdr/>
      </a:tcStyle>
    </a:nwCell>
  </a:tblStyle>
  <a:tblStyle styleId="{A2F928A7-452E-46DA-9062-5146173A5847}" styleName="Table_1">
    <a:wholeTbl>
      <a:tcTxStyle b="off" i="off">
        <a:font>
          <a:latin typeface="Calibri"/>
          <a:ea typeface="Calibri"/>
          <a:cs typeface="Calibri"/>
        </a:font>
        <a:srgbClr val="000000"/>
      </a:tcTxStyle>
      <a:tcStyle>
        <a:tcBdr>
          <a:left>
            <a:ln w="12700" cap="flat" cmpd="sng">
              <a:solidFill>
                <a:srgbClr val="FFFFFF"/>
              </a:solidFill>
              <a:prstDash val="solid"/>
              <a:round/>
              <a:headEnd type="none" w="sm" len="sm"/>
              <a:tailEnd type="none" w="sm" len="sm"/>
            </a:ln>
          </a:left>
          <a:right>
            <a:ln w="12700" cap="flat" cmpd="sng">
              <a:solidFill>
                <a:srgbClr val="FFFFFF"/>
              </a:solidFill>
              <a:prstDash val="solid"/>
              <a:round/>
              <a:headEnd type="none" w="sm" len="sm"/>
              <a:tailEnd type="none" w="sm" len="sm"/>
            </a:ln>
          </a:right>
          <a:top>
            <a:ln w="12700" cap="flat" cmpd="sng">
              <a:solidFill>
                <a:srgbClr val="FFFFFF"/>
              </a:solidFill>
              <a:prstDash val="solid"/>
              <a:round/>
              <a:headEnd type="none" w="sm" len="sm"/>
              <a:tailEnd type="none" w="sm" len="sm"/>
            </a:ln>
          </a:top>
          <a:bottom>
            <a:ln w="12700" cap="flat" cmpd="sng">
              <a:solidFill>
                <a:srgbClr val="FFFFFF"/>
              </a:solidFill>
              <a:prstDash val="solid"/>
              <a:round/>
              <a:headEnd type="none" w="sm" len="sm"/>
              <a:tailEnd type="none" w="sm" len="sm"/>
            </a:ln>
          </a:bottom>
          <a:insideH>
            <a:ln w="12700" cap="flat" cmpd="sng">
              <a:solidFill>
                <a:srgbClr val="FFFFFF"/>
              </a:solidFill>
              <a:prstDash val="solid"/>
              <a:round/>
              <a:headEnd type="none" w="sm" len="sm"/>
              <a:tailEnd type="none" w="sm" len="sm"/>
            </a:ln>
          </a:insideH>
          <a:insideV>
            <a:ln w="12700" cap="flat" cmpd="sng">
              <a:solidFill>
                <a:srgbClr val="FFFFFF"/>
              </a:solidFill>
              <a:prstDash val="solid"/>
              <a:round/>
              <a:headEnd type="none" w="sm" len="sm"/>
              <a:tailEnd type="none" w="sm" len="sm"/>
            </a:ln>
          </a:insideV>
        </a:tcBdr>
        <a:fill>
          <a:solidFill>
            <a:srgbClr val="E8ECF4"/>
          </a:solidFill>
        </a:fill>
      </a:tcStyle>
    </a:wholeTbl>
    <a:band1H>
      <a:tcTxStyle/>
      <a:tcStyle>
        <a:tcBdr/>
        <a:fill>
          <a:solidFill>
            <a:srgbClr val="CFD7E7"/>
          </a:solidFill>
        </a:fill>
      </a:tcStyle>
    </a:band1H>
    <a:band2H>
      <a:tcTxStyle/>
      <a:tcStyle>
        <a:tcBdr/>
      </a:tcStyle>
    </a:band2H>
    <a:band1V>
      <a:tcTxStyle/>
      <a:tcStyle>
        <a:tcBdr/>
        <a:fill>
          <a:solidFill>
            <a:srgbClr val="CFD7E7"/>
          </a:solidFill>
        </a:fill>
      </a:tcStyle>
    </a:band1V>
    <a:band2V>
      <a:tcTxStyle/>
      <a:tcStyle>
        <a:tcBdr/>
      </a:tcStyle>
    </a:band2V>
    <a:lastCol>
      <a:tcTxStyle b="on" i="off">
        <a:font>
          <a:latin typeface="Calibri"/>
          <a:ea typeface="Calibri"/>
          <a:cs typeface="Calibri"/>
        </a:font>
        <a:srgbClr val="FFFFFF"/>
      </a:tcTxStyle>
      <a:tcStyle>
        <a:tcBdr/>
        <a:fill>
          <a:solidFill>
            <a:srgbClr val="4F81BD"/>
          </a:solidFill>
        </a:fill>
      </a:tcStyle>
    </a:lastCol>
    <a:firstCol>
      <a:tcTxStyle b="on" i="off">
        <a:font>
          <a:latin typeface="Calibri"/>
          <a:ea typeface="Calibri"/>
          <a:cs typeface="Calibri"/>
        </a:font>
        <a:srgbClr val="FFFFFF"/>
      </a:tcTxStyle>
      <a:tcStyle>
        <a:tcBdr/>
        <a:fill>
          <a:solidFill>
            <a:srgbClr val="4F81BD"/>
          </a:solidFill>
        </a:fill>
      </a:tcStyle>
    </a:firstCol>
    <a:lastRow>
      <a:tcTxStyle b="on" i="off">
        <a:font>
          <a:latin typeface="Calibri"/>
          <a:ea typeface="Calibri"/>
          <a:cs typeface="Calibri"/>
        </a:font>
        <a:srgbClr val="FFFFFF"/>
      </a:tcTxStyle>
      <a:tcStyle>
        <a:tcBdr>
          <a:top>
            <a:ln w="38100" cap="flat" cmpd="sng">
              <a:solidFill>
                <a:srgbClr val="FFFFFF"/>
              </a:solidFill>
              <a:prstDash val="solid"/>
              <a:round/>
              <a:headEnd type="none" w="sm" len="sm"/>
              <a:tailEnd type="none" w="sm" len="sm"/>
            </a:ln>
          </a:top>
        </a:tcBdr>
        <a:fill>
          <a:solidFill>
            <a:srgbClr val="4F81BD"/>
          </a:solidFill>
        </a:fill>
      </a:tcStyle>
    </a:lastRow>
    <a:seCell>
      <a:tcTxStyle/>
      <a:tcStyle>
        <a:tcBdr/>
      </a:tcStyle>
    </a:seCell>
    <a:swCell>
      <a:tcTxStyle/>
      <a:tcStyle>
        <a:tcBdr/>
      </a:tcStyle>
    </a:swCell>
    <a:firstRow>
      <a:tcTxStyle b="on" i="off">
        <a:font>
          <a:latin typeface="Calibri"/>
          <a:ea typeface="Calibri"/>
          <a:cs typeface="Calibri"/>
        </a:font>
        <a:srgbClr val="FFFFFF"/>
      </a:tcTxStyle>
      <a:tcStyle>
        <a:tcBdr>
          <a:bottom>
            <a:ln w="38100" cap="flat" cmpd="sng">
              <a:solidFill>
                <a:srgbClr val="FFFFFF"/>
              </a:solidFill>
              <a:prstDash val="solid"/>
              <a:round/>
              <a:headEnd type="none" w="sm" len="sm"/>
              <a:tailEnd type="none" w="sm" len="sm"/>
            </a:ln>
          </a:bottom>
        </a:tcBdr>
        <a:fill>
          <a:solidFill>
            <a:srgbClr val="4F81BD"/>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1" d="100"/>
          <a:sy n="91" d="100"/>
        </p:scale>
        <p:origin x="786"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7.fntdata"/><Relationship Id="rId21" Type="http://schemas.openxmlformats.org/officeDocument/2006/relationships/font" Target="fonts/font2.fntdata"/><Relationship Id="rId34"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6.fntdata"/><Relationship Id="rId33" Type="http://schemas.openxmlformats.org/officeDocument/2006/relationships/font" Target="fonts/font14.fntdata"/><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5.fntdata"/><Relationship Id="rId32" Type="http://schemas.openxmlformats.org/officeDocument/2006/relationships/font" Target="fonts/font13.fntdata"/><Relationship Id="rId37"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4.fntdata"/><Relationship Id="rId28" Type="http://schemas.openxmlformats.org/officeDocument/2006/relationships/font" Target="fonts/font9.fntdata"/><Relationship Id="rId36"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notesMaster" Target="notesMasters/notesMaster1.xml"/><Relationship Id="rId31" Type="http://schemas.openxmlformats.org/officeDocument/2006/relationships/font" Target="fonts/font12.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9303df03eb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9303df03eb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a168f6f295_4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a168f6f295_4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a168f6f295_4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a168f6f295_4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a168f6f295_4_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a168f6f295_4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a168f6f295_4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a168f6f295_4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a168f6f295_4_1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a168f6f295_4_1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a24cffb35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a24cffb35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e0e30d4763_0_5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17" name="Google Shape;217;ge0e30d4763_0_5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8" name="Google Shape;218;ge0e30d4763_0_59: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 sz="1200" b="0" i="0" u="none" strike="noStrike" cap="none">
                <a:solidFill>
                  <a:schemeClr val="dk1"/>
                </a:solidFill>
                <a:latin typeface="Calibri"/>
                <a:ea typeface="Calibri"/>
                <a:cs typeface="Calibri"/>
                <a:sym typeface="Calibri"/>
              </a:rPr>
              <a:t>16</a:t>
            </a:fld>
            <a:endParaRPr sz="1200" b="0" i="0" u="none" strike="noStrike" cap="none">
              <a:solidFill>
                <a:schemeClr val="dk1"/>
              </a:solidFill>
              <a:latin typeface="Calibri"/>
              <a:ea typeface="Calibri"/>
              <a:cs typeface="Calibri"/>
              <a:sym typeface="Calibri"/>
            </a:endParaRPr>
          </a:p>
        </p:txBody>
      </p:sp>
      <p:sp>
        <p:nvSpPr>
          <p:cNvPr id="219" name="Google Shape;219;ge0e30d4763_0_59:notes"/>
          <p:cNvSpPr txBox="1">
            <a:spLocks noGrp="1"/>
          </p:cNvSpPr>
          <p:nvPr>
            <p:ph type="ftr" idx="11"/>
          </p:nvPr>
        </p:nvSpPr>
        <p:spPr>
          <a:xfrm>
            <a:off x="0" y="8685213"/>
            <a:ext cx="2971800" cy="4587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rgbClr val="000000"/>
              </a:buClr>
              <a:buSzPts val="1400"/>
              <a:buFont typeface="Arial"/>
              <a:buNone/>
            </a:pPr>
            <a:r>
              <a:rPr lang="en"/>
              <a:t>| Proprietary content. ©Great Learning. All Rights Reserved. Unauthorized use or distribution prohibited</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8fb926b982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8fb926b982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a9bad5b0e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a9bad5b0e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a168f6f295_4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a168f6f295_4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ac0544ba9f_1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ac0544ba9f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a168f6f295_4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a168f6f295_4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ac0544ba9f_1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ac0544ba9f_1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a168f6f295_4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a168f6f295_4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a168f6f295_4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a168f6f295_4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4"/>
        <p:cNvGrpSpPr/>
        <p:nvPr/>
      </p:nvGrpSpPr>
      <p:grpSpPr>
        <a:xfrm>
          <a:off x="0" y="0"/>
          <a:ext cx="0" cy="0"/>
          <a:chOff x="0" y="0"/>
          <a:chExt cx="0" cy="0"/>
        </a:xfrm>
      </p:grpSpPr>
      <p:sp>
        <p:nvSpPr>
          <p:cNvPr id="15" name="Google Shape;15;p2"/>
          <p:cNvSpPr txBox="1">
            <a:spLocks noGrp="1"/>
          </p:cNvSpPr>
          <p:nvPr>
            <p:ph type="ctrTitle"/>
          </p:nvPr>
        </p:nvSpPr>
        <p:spPr>
          <a:xfrm>
            <a:off x="2210208" y="744575"/>
            <a:ext cx="6622200" cy="2052600"/>
          </a:xfrm>
          <a:prstGeom prst="rect">
            <a:avLst/>
          </a:prstGeom>
        </p:spPr>
        <p:txBody>
          <a:bodyPr spcFirstLastPara="1" wrap="square" lIns="91425" tIns="91425" rIns="91425" bIns="91425" anchor="b" anchorCtr="0">
            <a:noAutofit/>
          </a:bodyPr>
          <a:lstStyle>
            <a:lvl1pPr lvl="0">
              <a:spcBef>
                <a:spcPts val="0"/>
              </a:spcBef>
              <a:spcAft>
                <a:spcPts val="0"/>
              </a:spcAft>
              <a:buSzPts val="4800"/>
              <a:buFont typeface="Nunito"/>
              <a:buNone/>
              <a:defRPr sz="4800">
                <a:latin typeface="Nunito"/>
                <a:ea typeface="Nunito"/>
                <a:cs typeface="Nunito"/>
                <a:sym typeface="Nunito"/>
              </a:defRPr>
            </a:lvl1pPr>
            <a:lvl2pPr lvl="1">
              <a:spcBef>
                <a:spcPts val="0"/>
              </a:spcBef>
              <a:spcAft>
                <a:spcPts val="0"/>
              </a:spcAft>
              <a:buSzPts val="4800"/>
              <a:buFont typeface="Nunito"/>
              <a:buNone/>
              <a:defRPr sz="4800">
                <a:latin typeface="Nunito"/>
                <a:ea typeface="Nunito"/>
                <a:cs typeface="Nunito"/>
                <a:sym typeface="Nunito"/>
              </a:defRPr>
            </a:lvl2pPr>
            <a:lvl3pPr lvl="2">
              <a:spcBef>
                <a:spcPts val="0"/>
              </a:spcBef>
              <a:spcAft>
                <a:spcPts val="0"/>
              </a:spcAft>
              <a:buSzPts val="4800"/>
              <a:buFont typeface="Nunito"/>
              <a:buNone/>
              <a:defRPr sz="4800">
                <a:latin typeface="Nunito"/>
                <a:ea typeface="Nunito"/>
                <a:cs typeface="Nunito"/>
                <a:sym typeface="Nunito"/>
              </a:defRPr>
            </a:lvl3pPr>
            <a:lvl4pPr lvl="3">
              <a:spcBef>
                <a:spcPts val="0"/>
              </a:spcBef>
              <a:spcAft>
                <a:spcPts val="0"/>
              </a:spcAft>
              <a:buSzPts val="4800"/>
              <a:buFont typeface="Nunito"/>
              <a:buNone/>
              <a:defRPr sz="4800">
                <a:latin typeface="Nunito"/>
                <a:ea typeface="Nunito"/>
                <a:cs typeface="Nunito"/>
                <a:sym typeface="Nunito"/>
              </a:defRPr>
            </a:lvl4pPr>
            <a:lvl5pPr lvl="4">
              <a:spcBef>
                <a:spcPts val="0"/>
              </a:spcBef>
              <a:spcAft>
                <a:spcPts val="0"/>
              </a:spcAft>
              <a:buSzPts val="4800"/>
              <a:buFont typeface="Nunito"/>
              <a:buNone/>
              <a:defRPr sz="4800">
                <a:latin typeface="Nunito"/>
                <a:ea typeface="Nunito"/>
                <a:cs typeface="Nunito"/>
                <a:sym typeface="Nunito"/>
              </a:defRPr>
            </a:lvl5pPr>
            <a:lvl6pPr lvl="5">
              <a:spcBef>
                <a:spcPts val="0"/>
              </a:spcBef>
              <a:spcAft>
                <a:spcPts val="0"/>
              </a:spcAft>
              <a:buSzPts val="4800"/>
              <a:buFont typeface="Nunito"/>
              <a:buNone/>
              <a:defRPr sz="4800">
                <a:latin typeface="Nunito"/>
                <a:ea typeface="Nunito"/>
                <a:cs typeface="Nunito"/>
                <a:sym typeface="Nunito"/>
              </a:defRPr>
            </a:lvl6pPr>
            <a:lvl7pPr lvl="6">
              <a:spcBef>
                <a:spcPts val="0"/>
              </a:spcBef>
              <a:spcAft>
                <a:spcPts val="0"/>
              </a:spcAft>
              <a:buSzPts val="4800"/>
              <a:buFont typeface="Nunito"/>
              <a:buNone/>
              <a:defRPr sz="4800">
                <a:latin typeface="Nunito"/>
                <a:ea typeface="Nunito"/>
                <a:cs typeface="Nunito"/>
                <a:sym typeface="Nunito"/>
              </a:defRPr>
            </a:lvl7pPr>
            <a:lvl8pPr lvl="7">
              <a:spcBef>
                <a:spcPts val="0"/>
              </a:spcBef>
              <a:spcAft>
                <a:spcPts val="0"/>
              </a:spcAft>
              <a:buSzPts val="4800"/>
              <a:buFont typeface="Nunito"/>
              <a:buNone/>
              <a:defRPr sz="4800">
                <a:latin typeface="Nunito"/>
                <a:ea typeface="Nunito"/>
                <a:cs typeface="Nunito"/>
                <a:sym typeface="Nunito"/>
              </a:defRPr>
            </a:lvl8pPr>
            <a:lvl9pPr lvl="8">
              <a:spcBef>
                <a:spcPts val="0"/>
              </a:spcBef>
              <a:spcAft>
                <a:spcPts val="0"/>
              </a:spcAft>
              <a:buSzPts val="4800"/>
              <a:buFont typeface="Nunito"/>
              <a:buNone/>
              <a:defRPr sz="4800">
                <a:latin typeface="Nunito"/>
                <a:ea typeface="Nunito"/>
                <a:cs typeface="Nunito"/>
                <a:sym typeface="Nunito"/>
              </a:defRPr>
            </a:lvl9pPr>
          </a:lstStyle>
          <a:p>
            <a:endParaRPr/>
          </a:p>
        </p:txBody>
      </p:sp>
      <p:sp>
        <p:nvSpPr>
          <p:cNvPr id="16" name="Google Shape;16;p2"/>
          <p:cNvSpPr txBox="1">
            <a:spLocks noGrp="1"/>
          </p:cNvSpPr>
          <p:nvPr>
            <p:ph type="subTitle" idx="1"/>
          </p:nvPr>
        </p:nvSpPr>
        <p:spPr>
          <a:xfrm>
            <a:off x="2210202" y="2834125"/>
            <a:ext cx="6622200" cy="792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1pPr>
            <a:lvl2pPr lvl="1">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2pPr>
            <a:lvl3pPr lvl="2">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3pPr>
            <a:lvl4pPr lvl="3">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4pPr>
            <a:lvl5pPr lvl="4">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5pPr>
            <a:lvl6pPr lvl="5">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6pPr>
            <a:lvl7pPr lvl="6">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7pPr>
            <a:lvl8pPr lvl="7">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8pPr>
            <a:lvl9pPr lvl="8">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1">
  <p:cSld name="BLANK_1">
    <p:spTree>
      <p:nvGrpSpPr>
        <p:cNvPr id="1" name="Shape 47"/>
        <p:cNvGrpSpPr/>
        <p:nvPr/>
      </p:nvGrpSpPr>
      <p:grpSpPr>
        <a:xfrm>
          <a:off x="0" y="0"/>
          <a:ext cx="0" cy="0"/>
          <a:chOff x="0" y="0"/>
          <a:chExt cx="0" cy="0"/>
        </a:xfrm>
      </p:grpSpPr>
      <p:sp>
        <p:nvSpPr>
          <p:cNvPr id="48" name="Google Shape;48;p11"/>
          <p:cNvSpPr/>
          <p:nvPr/>
        </p:nvSpPr>
        <p:spPr>
          <a:xfrm>
            <a:off x="1" y="-335"/>
            <a:ext cx="9144600" cy="5143800"/>
          </a:xfrm>
          <a:prstGeom prst="rect">
            <a:avLst/>
          </a:prstGeom>
          <a:blipFill rotWithShape="1">
            <a:blip r:embed="rId2">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400" b="0" i="0" u="none" strike="noStrike" cap="none">
              <a:solidFill>
                <a:schemeClr val="dk1"/>
              </a:solidFill>
              <a:latin typeface="Calibri"/>
              <a:ea typeface="Calibri"/>
              <a:cs typeface="Calibri"/>
              <a:sym typeface="Calibri"/>
            </a:endParaRPr>
          </a:p>
        </p:txBody>
      </p:sp>
      <p:pic>
        <p:nvPicPr>
          <p:cNvPr id="49" name="Google Shape;49;p11" descr="A close up of a logo&#10;&#10;Description automatically generated"/>
          <p:cNvPicPr preferRelativeResize="0"/>
          <p:nvPr/>
        </p:nvPicPr>
        <p:blipFill rotWithShape="1">
          <a:blip r:embed="rId3">
            <a:alphaModFix/>
          </a:blip>
          <a:srcRect l="42816" t="18359" r="37297" b="19152"/>
          <a:stretch/>
        </p:blipFill>
        <p:spPr>
          <a:xfrm>
            <a:off x="6052536" y="514443"/>
            <a:ext cx="2095112" cy="3703320"/>
          </a:xfrm>
          <a:prstGeom prst="rect">
            <a:avLst/>
          </a:prstGeom>
          <a:noFill/>
          <a:ln>
            <a:noFill/>
          </a:ln>
        </p:spPr>
      </p:pic>
      <p:sp>
        <p:nvSpPr>
          <p:cNvPr id="50" name="Google Shape;50;p11"/>
          <p:cNvSpPr txBox="1">
            <a:spLocks noGrp="1"/>
          </p:cNvSpPr>
          <p:nvPr>
            <p:ph type="title"/>
          </p:nvPr>
        </p:nvSpPr>
        <p:spPr>
          <a:xfrm>
            <a:off x="70129" y="6703219"/>
            <a:ext cx="15008700" cy="697800"/>
          </a:xfrm>
          <a:prstGeom prst="rect">
            <a:avLst/>
          </a:prstGeom>
          <a:noFill/>
          <a:ln>
            <a:noFill/>
          </a:ln>
        </p:spPr>
        <p:txBody>
          <a:bodyPr spcFirstLastPara="1" wrap="square" lIns="0" tIns="12850" rIns="0" bIns="0" anchor="t" anchorCtr="0">
            <a:noAutofit/>
          </a:bodyPr>
          <a:lstStyle>
            <a:lvl1pPr marR="0" lvl="0" algn="l" rtl="0">
              <a:lnSpc>
                <a:spcPct val="100000"/>
              </a:lnSpc>
              <a:spcBef>
                <a:spcPts val="0"/>
              </a:spcBef>
              <a:spcAft>
                <a:spcPts val="0"/>
              </a:spcAft>
              <a:buSzPts val="2200"/>
              <a:buNone/>
              <a:defRPr sz="2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9pPr>
          </a:lstStyle>
          <a:p>
            <a:endParaRPr/>
          </a:p>
        </p:txBody>
      </p:sp>
      <p:sp>
        <p:nvSpPr>
          <p:cNvPr id="51" name="Google Shape;51;p11"/>
          <p:cNvSpPr txBox="1"/>
          <p:nvPr/>
        </p:nvSpPr>
        <p:spPr>
          <a:xfrm>
            <a:off x="334565" y="1676232"/>
            <a:ext cx="4372800" cy="1790700"/>
          </a:xfrm>
          <a:prstGeom prst="rect">
            <a:avLst/>
          </a:prstGeom>
          <a:noFill/>
          <a:ln>
            <a:noFill/>
          </a:ln>
        </p:spPr>
        <p:txBody>
          <a:bodyPr spcFirstLastPara="1" wrap="square" lIns="68575" tIns="34275" rIns="68575" bIns="34275" anchor="ctr" anchorCtr="0">
            <a:noAutofit/>
          </a:bodyPr>
          <a:lstStyle/>
          <a:p>
            <a:pPr marL="0" marR="0" lvl="0" indent="0" algn="l" rtl="0">
              <a:lnSpc>
                <a:spcPct val="90000"/>
              </a:lnSpc>
              <a:spcBef>
                <a:spcPts val="0"/>
              </a:spcBef>
              <a:spcAft>
                <a:spcPts val="0"/>
              </a:spcAft>
              <a:buClr>
                <a:schemeClr val="dk1"/>
              </a:buClr>
              <a:buSzPts val="4500"/>
              <a:buFont typeface="Calibri"/>
              <a:buNone/>
            </a:pPr>
            <a:r>
              <a:rPr lang="en" sz="3300" i="0" u="none" strike="noStrike" cap="none">
                <a:solidFill>
                  <a:schemeClr val="lt1"/>
                </a:solidFill>
                <a:latin typeface="Nunito ExtraBold"/>
                <a:ea typeface="Nunito ExtraBold"/>
                <a:cs typeface="Nunito ExtraBold"/>
                <a:sym typeface="Nunito ExtraBold"/>
              </a:rPr>
              <a:t>Happy Learning </a:t>
            </a:r>
            <a:r>
              <a:rPr lang="en" sz="3300">
                <a:solidFill>
                  <a:schemeClr val="lt1"/>
                </a:solidFill>
                <a:latin typeface="Nunito ExtraBold"/>
                <a:ea typeface="Nunito ExtraBold"/>
                <a:cs typeface="Nunito ExtraBold"/>
                <a:sym typeface="Nunito ExtraBold"/>
              </a:rPr>
              <a:t>!</a:t>
            </a:r>
            <a:endParaRPr sz="3300" i="0" u="none" strike="noStrike" cap="none">
              <a:solidFill>
                <a:schemeClr val="lt1"/>
              </a:solidFill>
              <a:latin typeface="Nunito ExtraBold"/>
              <a:ea typeface="Nunito ExtraBold"/>
              <a:cs typeface="Nunito ExtraBold"/>
              <a:sym typeface="Nunito ExtraBold"/>
            </a:endParaRPr>
          </a:p>
        </p:txBody>
      </p:sp>
      <p:pic>
        <p:nvPicPr>
          <p:cNvPr id="52" name="Google Shape;52;p11"/>
          <p:cNvPicPr preferRelativeResize="0"/>
          <p:nvPr/>
        </p:nvPicPr>
        <p:blipFill>
          <a:blip r:embed="rId4">
            <a:alphaModFix/>
          </a:blip>
          <a:stretch>
            <a:fillRect/>
          </a:stretch>
        </p:blipFill>
        <p:spPr>
          <a:xfrm>
            <a:off x="295874" y="683275"/>
            <a:ext cx="3757725" cy="825875"/>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62"/>
        <p:cNvGrpSpPr/>
        <p:nvPr/>
      </p:nvGrpSpPr>
      <p:grpSpPr>
        <a:xfrm>
          <a:off x="0" y="0"/>
          <a:ext cx="0" cy="0"/>
          <a:chOff x="0" y="0"/>
          <a:chExt cx="0" cy="0"/>
        </a:xfrm>
      </p:grpSpPr>
      <p:sp>
        <p:nvSpPr>
          <p:cNvPr id="63" name="Google Shape;63;p13"/>
          <p:cNvSpPr txBox="1">
            <a:spLocks noGrp="1"/>
          </p:cNvSpPr>
          <p:nvPr>
            <p:ph type="ctrTitle"/>
          </p:nvPr>
        </p:nvSpPr>
        <p:spPr>
          <a:xfrm>
            <a:off x="1260908" y="717750"/>
            <a:ext cx="6622200" cy="2052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1pPr>
            <a:lvl2pPr lvl="1" rtl="0">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2pPr>
            <a:lvl3pPr lvl="2" rtl="0">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3pPr>
            <a:lvl4pPr lvl="3" rtl="0">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4pPr>
            <a:lvl5pPr lvl="4" rtl="0">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5pPr>
            <a:lvl6pPr lvl="5" rtl="0">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6pPr>
            <a:lvl7pPr lvl="6" rtl="0">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7pPr>
            <a:lvl8pPr lvl="7" rtl="0">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8pPr>
            <a:lvl9pPr lvl="8" rtl="0">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9pPr>
          </a:lstStyle>
          <a:p>
            <a:endParaRPr/>
          </a:p>
        </p:txBody>
      </p:sp>
      <p:sp>
        <p:nvSpPr>
          <p:cNvPr id="64" name="Google Shape;64;p13"/>
          <p:cNvSpPr txBox="1">
            <a:spLocks noGrp="1"/>
          </p:cNvSpPr>
          <p:nvPr>
            <p:ph type="subTitle" idx="1"/>
          </p:nvPr>
        </p:nvSpPr>
        <p:spPr>
          <a:xfrm>
            <a:off x="1260902" y="2770350"/>
            <a:ext cx="6622200" cy="792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1pPr>
            <a:lvl2pPr lvl="1" rtl="0">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2pPr>
            <a:lvl3pPr lvl="2" rtl="0">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3pPr>
            <a:lvl4pPr lvl="3" rtl="0">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4pPr>
            <a:lvl5pPr lvl="4" rtl="0">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5pPr>
            <a:lvl6pPr lvl="5" rtl="0">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6pPr>
            <a:lvl7pPr lvl="6" rtl="0">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7pPr>
            <a:lvl8pPr lvl="7" rtl="0">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8pPr>
            <a:lvl9pPr lvl="8" rtl="0">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E39A9"/>
              </a:buClr>
              <a:buSzPts val="3600"/>
              <a:buNone/>
              <a:defRPr sz="3600">
                <a:solidFill>
                  <a:srgbClr val="0E39A9"/>
                </a:solidFill>
              </a:defRPr>
            </a:lvl1pPr>
            <a:lvl2pPr lvl="1" rtl="0">
              <a:spcBef>
                <a:spcPts val="0"/>
              </a:spcBef>
              <a:spcAft>
                <a:spcPts val="0"/>
              </a:spcAft>
              <a:buClr>
                <a:srgbClr val="0E39A9"/>
              </a:buClr>
              <a:buSzPts val="3600"/>
              <a:buNone/>
              <a:defRPr sz="3600">
                <a:solidFill>
                  <a:srgbClr val="0E39A9"/>
                </a:solidFill>
              </a:defRPr>
            </a:lvl2pPr>
            <a:lvl3pPr lvl="2" rtl="0">
              <a:spcBef>
                <a:spcPts val="0"/>
              </a:spcBef>
              <a:spcAft>
                <a:spcPts val="0"/>
              </a:spcAft>
              <a:buClr>
                <a:srgbClr val="0E39A9"/>
              </a:buClr>
              <a:buSzPts val="3600"/>
              <a:buNone/>
              <a:defRPr sz="3600">
                <a:solidFill>
                  <a:srgbClr val="0E39A9"/>
                </a:solidFill>
              </a:defRPr>
            </a:lvl3pPr>
            <a:lvl4pPr lvl="3" rtl="0">
              <a:spcBef>
                <a:spcPts val="0"/>
              </a:spcBef>
              <a:spcAft>
                <a:spcPts val="0"/>
              </a:spcAft>
              <a:buClr>
                <a:srgbClr val="0E39A9"/>
              </a:buClr>
              <a:buSzPts val="3600"/>
              <a:buNone/>
              <a:defRPr sz="3600">
                <a:solidFill>
                  <a:srgbClr val="0E39A9"/>
                </a:solidFill>
              </a:defRPr>
            </a:lvl4pPr>
            <a:lvl5pPr lvl="4" rtl="0">
              <a:spcBef>
                <a:spcPts val="0"/>
              </a:spcBef>
              <a:spcAft>
                <a:spcPts val="0"/>
              </a:spcAft>
              <a:buClr>
                <a:srgbClr val="0E39A9"/>
              </a:buClr>
              <a:buSzPts val="3600"/>
              <a:buNone/>
              <a:defRPr sz="3600">
                <a:solidFill>
                  <a:srgbClr val="0E39A9"/>
                </a:solidFill>
              </a:defRPr>
            </a:lvl5pPr>
            <a:lvl6pPr lvl="5" rtl="0">
              <a:spcBef>
                <a:spcPts val="0"/>
              </a:spcBef>
              <a:spcAft>
                <a:spcPts val="0"/>
              </a:spcAft>
              <a:buClr>
                <a:srgbClr val="0E39A9"/>
              </a:buClr>
              <a:buSzPts val="3600"/>
              <a:buNone/>
              <a:defRPr sz="3600">
                <a:solidFill>
                  <a:srgbClr val="0E39A9"/>
                </a:solidFill>
              </a:defRPr>
            </a:lvl6pPr>
            <a:lvl7pPr lvl="6" rtl="0">
              <a:spcBef>
                <a:spcPts val="0"/>
              </a:spcBef>
              <a:spcAft>
                <a:spcPts val="0"/>
              </a:spcAft>
              <a:buClr>
                <a:srgbClr val="0E39A9"/>
              </a:buClr>
              <a:buSzPts val="3600"/>
              <a:buNone/>
              <a:defRPr sz="3600">
                <a:solidFill>
                  <a:srgbClr val="0E39A9"/>
                </a:solidFill>
              </a:defRPr>
            </a:lvl7pPr>
            <a:lvl8pPr lvl="7" rtl="0">
              <a:spcBef>
                <a:spcPts val="0"/>
              </a:spcBef>
              <a:spcAft>
                <a:spcPts val="0"/>
              </a:spcAft>
              <a:buClr>
                <a:srgbClr val="0E39A9"/>
              </a:buClr>
              <a:buSzPts val="3600"/>
              <a:buNone/>
              <a:defRPr sz="3600">
                <a:solidFill>
                  <a:srgbClr val="0E39A9"/>
                </a:solidFill>
              </a:defRPr>
            </a:lvl8pPr>
            <a:lvl9pPr lvl="8" rtl="0">
              <a:spcBef>
                <a:spcPts val="0"/>
              </a:spcBef>
              <a:spcAft>
                <a:spcPts val="0"/>
              </a:spcAft>
              <a:buClr>
                <a:srgbClr val="0E39A9"/>
              </a:buClr>
              <a:buSzPts val="3600"/>
              <a:buNone/>
              <a:defRPr sz="3600">
                <a:solidFill>
                  <a:srgbClr val="0E39A9"/>
                </a:solidFill>
              </a:defRPr>
            </a:lvl9pPr>
          </a:lstStyle>
          <a:p>
            <a:endParaRPr/>
          </a:p>
        </p:txBody>
      </p:sp>
      <p:sp>
        <p:nvSpPr>
          <p:cNvPr id="67" name="Google Shape;67;p14"/>
          <p:cNvSpPr txBox="1">
            <a:spLocks noGrp="1"/>
          </p:cNvSpPr>
          <p:nvPr>
            <p:ph type="sldNum" idx="12"/>
          </p:nvPr>
        </p:nvSpPr>
        <p:spPr>
          <a:xfrm>
            <a:off x="8832299" y="4946907"/>
            <a:ext cx="365400" cy="217200"/>
          </a:xfrm>
          <a:prstGeom prst="rect">
            <a:avLst/>
          </a:prstGeom>
        </p:spPr>
        <p:txBody>
          <a:bodyPr spcFirstLastPara="1" wrap="square" lIns="91425" tIns="91425" rIns="91425" bIns="91425" anchor="ctr" anchorCtr="0">
            <a:noAutofit/>
          </a:bodyPr>
          <a:lstStyle>
            <a:lvl1pPr lvl="0" rtl="0">
              <a:buNone/>
              <a:defRPr sz="800" b="1">
                <a:solidFill>
                  <a:srgbClr val="434343"/>
                </a:solidFill>
                <a:latin typeface="Nunito"/>
                <a:ea typeface="Nunito"/>
                <a:cs typeface="Nunito"/>
                <a:sym typeface="Nunito"/>
              </a:defRPr>
            </a:lvl1pPr>
            <a:lvl2pPr lvl="1" rtl="0">
              <a:buNone/>
              <a:defRPr sz="800" b="1">
                <a:solidFill>
                  <a:srgbClr val="434343"/>
                </a:solidFill>
                <a:latin typeface="Nunito"/>
                <a:ea typeface="Nunito"/>
                <a:cs typeface="Nunito"/>
                <a:sym typeface="Nunito"/>
              </a:defRPr>
            </a:lvl2pPr>
            <a:lvl3pPr lvl="2" rtl="0">
              <a:buNone/>
              <a:defRPr sz="800" b="1">
                <a:solidFill>
                  <a:srgbClr val="434343"/>
                </a:solidFill>
                <a:latin typeface="Nunito"/>
                <a:ea typeface="Nunito"/>
                <a:cs typeface="Nunito"/>
                <a:sym typeface="Nunito"/>
              </a:defRPr>
            </a:lvl3pPr>
            <a:lvl4pPr lvl="3" rtl="0">
              <a:buNone/>
              <a:defRPr sz="800" b="1">
                <a:solidFill>
                  <a:srgbClr val="434343"/>
                </a:solidFill>
                <a:latin typeface="Nunito"/>
                <a:ea typeface="Nunito"/>
                <a:cs typeface="Nunito"/>
                <a:sym typeface="Nunito"/>
              </a:defRPr>
            </a:lvl4pPr>
            <a:lvl5pPr lvl="4" rtl="0">
              <a:buNone/>
              <a:defRPr sz="800" b="1">
                <a:solidFill>
                  <a:srgbClr val="434343"/>
                </a:solidFill>
                <a:latin typeface="Nunito"/>
                <a:ea typeface="Nunito"/>
                <a:cs typeface="Nunito"/>
                <a:sym typeface="Nunito"/>
              </a:defRPr>
            </a:lvl5pPr>
            <a:lvl6pPr lvl="5" rtl="0">
              <a:buNone/>
              <a:defRPr sz="800" b="1">
                <a:solidFill>
                  <a:srgbClr val="434343"/>
                </a:solidFill>
                <a:latin typeface="Nunito"/>
                <a:ea typeface="Nunito"/>
                <a:cs typeface="Nunito"/>
                <a:sym typeface="Nunito"/>
              </a:defRPr>
            </a:lvl6pPr>
            <a:lvl7pPr lvl="6" rtl="0">
              <a:buNone/>
              <a:defRPr sz="800" b="1">
                <a:solidFill>
                  <a:srgbClr val="434343"/>
                </a:solidFill>
                <a:latin typeface="Nunito"/>
                <a:ea typeface="Nunito"/>
                <a:cs typeface="Nunito"/>
                <a:sym typeface="Nunito"/>
              </a:defRPr>
            </a:lvl7pPr>
            <a:lvl8pPr lvl="7" rtl="0">
              <a:buNone/>
              <a:defRPr sz="800" b="1">
                <a:solidFill>
                  <a:srgbClr val="434343"/>
                </a:solidFill>
                <a:latin typeface="Nunito"/>
                <a:ea typeface="Nunito"/>
                <a:cs typeface="Nunito"/>
                <a:sym typeface="Nunito"/>
              </a:defRPr>
            </a:lvl8pPr>
            <a:lvl9pPr lvl="8" rtl="0">
              <a:buNone/>
              <a:defRPr sz="800" b="1">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8"/>
        <p:cNvGrpSpPr/>
        <p:nvPr/>
      </p:nvGrpSpPr>
      <p:grpSpPr>
        <a:xfrm>
          <a:off x="0" y="0"/>
          <a:ext cx="0" cy="0"/>
          <a:chOff x="0" y="0"/>
          <a:chExt cx="0" cy="0"/>
        </a:xfrm>
      </p:grpSpPr>
      <p:sp>
        <p:nvSpPr>
          <p:cNvPr id="69" name="Google Shape;69;p15"/>
          <p:cNvSpPr txBox="1">
            <a:spLocks noGrp="1"/>
          </p:cNvSpPr>
          <p:nvPr>
            <p:ph type="title"/>
          </p:nvPr>
        </p:nvSpPr>
        <p:spPr>
          <a:xfrm>
            <a:off x="202550" y="289279"/>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2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a:endParaRPr/>
          </a:p>
        </p:txBody>
      </p:sp>
      <p:sp>
        <p:nvSpPr>
          <p:cNvPr id="70" name="Google Shape;70;p15"/>
          <p:cNvSpPr txBox="1">
            <a:spLocks noGrp="1"/>
          </p:cNvSpPr>
          <p:nvPr>
            <p:ph type="body" idx="1"/>
          </p:nvPr>
        </p:nvSpPr>
        <p:spPr>
          <a:xfrm>
            <a:off x="202550" y="861975"/>
            <a:ext cx="8629800" cy="3706800"/>
          </a:xfrm>
          <a:prstGeom prst="rect">
            <a:avLst/>
          </a:prstGeom>
        </p:spPr>
        <p:txBody>
          <a:bodyPr spcFirstLastPara="1" wrap="square" lIns="91425" tIns="91425" rIns="91425" bIns="91425" anchor="t" anchorCtr="0">
            <a:noAutofit/>
          </a:bodyPr>
          <a:lstStyle>
            <a:lvl1pPr marL="457200" lvl="0" indent="-323850" rtl="0">
              <a:spcBef>
                <a:spcPts val="0"/>
              </a:spcBef>
              <a:spcAft>
                <a:spcPts val="0"/>
              </a:spcAft>
              <a:buSzPts val="1500"/>
              <a:buFont typeface="Nunito"/>
              <a:buChar char="●"/>
              <a:defRPr>
                <a:latin typeface="Nunito"/>
                <a:ea typeface="Nunito"/>
                <a:cs typeface="Nunito"/>
                <a:sym typeface="Nunito"/>
              </a:defRPr>
            </a:lvl1pPr>
            <a:lvl2pPr marL="914400" lvl="1" indent="-311150" rtl="0">
              <a:spcBef>
                <a:spcPts val="1600"/>
              </a:spcBef>
              <a:spcAft>
                <a:spcPts val="0"/>
              </a:spcAft>
              <a:buSzPts val="1300"/>
              <a:buFont typeface="Nunito"/>
              <a:buChar char="○"/>
              <a:defRPr>
                <a:latin typeface="Nunito"/>
                <a:ea typeface="Nunito"/>
                <a:cs typeface="Nunito"/>
                <a:sym typeface="Nunito"/>
              </a:defRPr>
            </a:lvl2pPr>
            <a:lvl3pPr marL="1371600" lvl="2" indent="-304800" rtl="0">
              <a:spcBef>
                <a:spcPts val="1600"/>
              </a:spcBef>
              <a:spcAft>
                <a:spcPts val="0"/>
              </a:spcAft>
              <a:buSzPts val="1200"/>
              <a:buFont typeface="Nunito"/>
              <a:buChar char="■"/>
              <a:defRPr>
                <a:latin typeface="Nunito"/>
                <a:ea typeface="Nunito"/>
                <a:cs typeface="Nunito"/>
                <a:sym typeface="Nunito"/>
              </a:defRPr>
            </a:lvl3pPr>
            <a:lvl4pPr marL="1828800" lvl="3" indent="-298450" rtl="0">
              <a:spcBef>
                <a:spcPts val="1600"/>
              </a:spcBef>
              <a:spcAft>
                <a:spcPts val="0"/>
              </a:spcAft>
              <a:buSzPts val="1100"/>
              <a:buFont typeface="Nunito"/>
              <a:buChar char="●"/>
              <a:defRPr>
                <a:latin typeface="Nunito"/>
                <a:ea typeface="Nunito"/>
                <a:cs typeface="Nunito"/>
                <a:sym typeface="Nunito"/>
              </a:defRPr>
            </a:lvl4pPr>
            <a:lvl5pPr marL="2286000" lvl="4" indent="-292100" rtl="0">
              <a:spcBef>
                <a:spcPts val="1600"/>
              </a:spcBef>
              <a:spcAft>
                <a:spcPts val="0"/>
              </a:spcAft>
              <a:buSzPts val="1000"/>
              <a:buFont typeface="Nunito"/>
              <a:buChar char="○"/>
              <a:defRPr>
                <a:latin typeface="Nunito"/>
                <a:ea typeface="Nunito"/>
                <a:cs typeface="Nunito"/>
                <a:sym typeface="Nunito"/>
              </a:defRPr>
            </a:lvl5pPr>
            <a:lvl6pPr marL="2743200" lvl="5" indent="-285750" rtl="0">
              <a:spcBef>
                <a:spcPts val="1600"/>
              </a:spcBef>
              <a:spcAft>
                <a:spcPts val="0"/>
              </a:spcAft>
              <a:buSzPts val="900"/>
              <a:buFont typeface="Nunito"/>
              <a:buChar char="■"/>
              <a:defRPr>
                <a:latin typeface="Nunito"/>
                <a:ea typeface="Nunito"/>
                <a:cs typeface="Nunito"/>
                <a:sym typeface="Nunito"/>
              </a:defRPr>
            </a:lvl6pPr>
            <a:lvl7pPr marL="3200400" lvl="6" indent="-279400" rtl="0">
              <a:spcBef>
                <a:spcPts val="1600"/>
              </a:spcBef>
              <a:spcAft>
                <a:spcPts val="0"/>
              </a:spcAft>
              <a:buSzPts val="800"/>
              <a:buFont typeface="Nunito"/>
              <a:buChar char="●"/>
              <a:defRPr>
                <a:latin typeface="Nunito"/>
                <a:ea typeface="Nunito"/>
                <a:cs typeface="Nunito"/>
                <a:sym typeface="Nunito"/>
              </a:defRPr>
            </a:lvl7pPr>
            <a:lvl8pPr marL="3657600" lvl="7" indent="-273050" rtl="0">
              <a:spcBef>
                <a:spcPts val="1600"/>
              </a:spcBef>
              <a:spcAft>
                <a:spcPts val="0"/>
              </a:spcAft>
              <a:buSzPts val="700"/>
              <a:buFont typeface="Nunito"/>
              <a:buChar char="○"/>
              <a:defRPr>
                <a:latin typeface="Nunito"/>
                <a:ea typeface="Nunito"/>
                <a:cs typeface="Nunito"/>
                <a:sym typeface="Nunito"/>
              </a:defRPr>
            </a:lvl8pPr>
            <a:lvl9pPr marL="4114800" lvl="8" indent="-266700" rtl="0">
              <a:spcBef>
                <a:spcPts val="1600"/>
              </a:spcBef>
              <a:spcAft>
                <a:spcPts val="1600"/>
              </a:spcAft>
              <a:buSzPts val="600"/>
              <a:buFont typeface="Nunito"/>
              <a:buChar char="■"/>
              <a:defRPr>
                <a:latin typeface="Nunito"/>
                <a:ea typeface="Nunito"/>
                <a:cs typeface="Nunito"/>
                <a:sym typeface="Nunito"/>
              </a:defRPr>
            </a:lvl9pPr>
          </a:lstStyle>
          <a:p>
            <a:endParaRPr/>
          </a:p>
        </p:txBody>
      </p:sp>
      <p:sp>
        <p:nvSpPr>
          <p:cNvPr id="71" name="Google Shape;71;p15"/>
          <p:cNvSpPr txBox="1">
            <a:spLocks noGrp="1"/>
          </p:cNvSpPr>
          <p:nvPr>
            <p:ph type="sldNum" idx="12"/>
          </p:nvPr>
        </p:nvSpPr>
        <p:spPr>
          <a:xfrm>
            <a:off x="8832299" y="4946907"/>
            <a:ext cx="365400" cy="217200"/>
          </a:xfrm>
          <a:prstGeom prst="rect">
            <a:avLst/>
          </a:prstGeom>
        </p:spPr>
        <p:txBody>
          <a:bodyPr spcFirstLastPara="1" wrap="square" lIns="91425" tIns="91425" rIns="91425" bIns="91425" anchor="ctr" anchorCtr="0">
            <a:noAutofit/>
          </a:bodyPr>
          <a:lstStyle>
            <a:lvl1pPr lvl="0" rtl="0">
              <a:buNone/>
              <a:defRPr sz="800" b="1">
                <a:solidFill>
                  <a:srgbClr val="434343"/>
                </a:solidFill>
                <a:latin typeface="Nunito"/>
                <a:ea typeface="Nunito"/>
                <a:cs typeface="Nunito"/>
                <a:sym typeface="Nunito"/>
              </a:defRPr>
            </a:lvl1pPr>
            <a:lvl2pPr lvl="1" rtl="0">
              <a:buNone/>
              <a:defRPr sz="800" b="1">
                <a:solidFill>
                  <a:srgbClr val="434343"/>
                </a:solidFill>
                <a:latin typeface="Nunito"/>
                <a:ea typeface="Nunito"/>
                <a:cs typeface="Nunito"/>
                <a:sym typeface="Nunito"/>
              </a:defRPr>
            </a:lvl2pPr>
            <a:lvl3pPr lvl="2" rtl="0">
              <a:buNone/>
              <a:defRPr sz="800" b="1">
                <a:solidFill>
                  <a:srgbClr val="434343"/>
                </a:solidFill>
                <a:latin typeface="Nunito"/>
                <a:ea typeface="Nunito"/>
                <a:cs typeface="Nunito"/>
                <a:sym typeface="Nunito"/>
              </a:defRPr>
            </a:lvl3pPr>
            <a:lvl4pPr lvl="3" rtl="0">
              <a:buNone/>
              <a:defRPr sz="800" b="1">
                <a:solidFill>
                  <a:srgbClr val="434343"/>
                </a:solidFill>
                <a:latin typeface="Nunito"/>
                <a:ea typeface="Nunito"/>
                <a:cs typeface="Nunito"/>
                <a:sym typeface="Nunito"/>
              </a:defRPr>
            </a:lvl4pPr>
            <a:lvl5pPr lvl="4" rtl="0">
              <a:buNone/>
              <a:defRPr sz="800" b="1">
                <a:solidFill>
                  <a:srgbClr val="434343"/>
                </a:solidFill>
                <a:latin typeface="Nunito"/>
                <a:ea typeface="Nunito"/>
                <a:cs typeface="Nunito"/>
                <a:sym typeface="Nunito"/>
              </a:defRPr>
            </a:lvl5pPr>
            <a:lvl6pPr lvl="5" rtl="0">
              <a:buNone/>
              <a:defRPr sz="800" b="1">
                <a:solidFill>
                  <a:srgbClr val="434343"/>
                </a:solidFill>
                <a:latin typeface="Nunito"/>
                <a:ea typeface="Nunito"/>
                <a:cs typeface="Nunito"/>
                <a:sym typeface="Nunito"/>
              </a:defRPr>
            </a:lvl6pPr>
            <a:lvl7pPr lvl="6" rtl="0">
              <a:buNone/>
              <a:defRPr sz="800" b="1">
                <a:solidFill>
                  <a:srgbClr val="434343"/>
                </a:solidFill>
                <a:latin typeface="Nunito"/>
                <a:ea typeface="Nunito"/>
                <a:cs typeface="Nunito"/>
                <a:sym typeface="Nunito"/>
              </a:defRPr>
            </a:lvl7pPr>
            <a:lvl8pPr lvl="7" rtl="0">
              <a:buNone/>
              <a:defRPr sz="800" b="1">
                <a:solidFill>
                  <a:srgbClr val="434343"/>
                </a:solidFill>
                <a:latin typeface="Nunito"/>
                <a:ea typeface="Nunito"/>
                <a:cs typeface="Nunito"/>
                <a:sym typeface="Nunito"/>
              </a:defRPr>
            </a:lvl8pPr>
            <a:lvl9pPr lvl="8" rtl="0">
              <a:buNone/>
              <a:defRPr sz="800" b="1">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able">
  <p:cSld name="CUSTOM">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201972" y="288368"/>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2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a:endParaRPr/>
          </a:p>
        </p:txBody>
      </p:sp>
      <p:graphicFrame>
        <p:nvGraphicFramePr>
          <p:cNvPr id="74" name="Google Shape;74;p16"/>
          <p:cNvGraphicFramePr/>
          <p:nvPr/>
        </p:nvGraphicFramePr>
        <p:xfrm>
          <a:off x="201942" y="833662"/>
          <a:ext cx="3000000" cy="3000000"/>
        </p:xfrm>
        <a:graphic>
          <a:graphicData uri="http://schemas.openxmlformats.org/drawingml/2006/table">
            <a:tbl>
              <a:tblPr firstRow="1" bandRow="1">
                <a:noFill/>
                <a:tableStyleId>{F1B7A5AB-508C-496E-B038-55CF9B4069EB}</a:tableStyleId>
              </a:tblPr>
              <a:tblGrid>
                <a:gridCol w="883125">
                  <a:extLst>
                    <a:ext uri="{9D8B030D-6E8A-4147-A177-3AD203B41FA5}">
                      <a16:colId xmlns:a16="http://schemas.microsoft.com/office/drawing/2014/main" val="20000"/>
                    </a:ext>
                  </a:extLst>
                </a:gridCol>
                <a:gridCol w="3886050">
                  <a:extLst>
                    <a:ext uri="{9D8B030D-6E8A-4147-A177-3AD203B41FA5}">
                      <a16:colId xmlns:a16="http://schemas.microsoft.com/office/drawing/2014/main" val="20001"/>
                    </a:ext>
                  </a:extLst>
                </a:gridCol>
                <a:gridCol w="3886050">
                  <a:extLst>
                    <a:ext uri="{9D8B030D-6E8A-4147-A177-3AD203B41FA5}">
                      <a16:colId xmlns:a16="http://schemas.microsoft.com/office/drawing/2014/main" val="20002"/>
                    </a:ext>
                  </a:extLst>
                </a:gridCol>
              </a:tblGrid>
              <a:tr h="673575">
                <a:tc>
                  <a:txBody>
                    <a:bodyPr/>
                    <a:lstStyle/>
                    <a:p>
                      <a:pPr marL="0" marR="0" lvl="0" indent="0" algn="l" rtl="0">
                        <a:lnSpc>
                          <a:spcPct val="100000"/>
                        </a:lnSpc>
                        <a:spcBef>
                          <a:spcPts val="0"/>
                        </a:spcBef>
                        <a:spcAft>
                          <a:spcPts val="0"/>
                        </a:spcAft>
                        <a:buNone/>
                      </a:pPr>
                      <a:r>
                        <a:rPr lang="en" u="none" strike="noStrike" cap="none">
                          <a:latin typeface="Nunito"/>
                          <a:ea typeface="Nunito"/>
                          <a:cs typeface="Nunito"/>
                          <a:sym typeface="Nunito"/>
                        </a:rPr>
                        <a:t>Cluster</a:t>
                      </a:r>
                      <a:endParaRPr>
                        <a:latin typeface="Nunito"/>
                        <a:ea typeface="Nunito"/>
                        <a:cs typeface="Nunito"/>
                        <a:sym typeface="Nunito"/>
                      </a:endParaRPr>
                    </a:p>
                  </a:txBody>
                  <a:tcPr marL="91450" marR="91450" marT="45725" marB="45725" anchor="ctr">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None/>
                      </a:pPr>
                      <a:r>
                        <a:rPr lang="en" u="none" strike="noStrike" cap="none">
                          <a:latin typeface="Nunito"/>
                          <a:ea typeface="Nunito"/>
                          <a:cs typeface="Nunito"/>
                          <a:sym typeface="Nunito"/>
                        </a:rPr>
                        <a:t>Cluster Profile </a:t>
                      </a:r>
                      <a:endParaRPr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None/>
                      </a:pPr>
                      <a:r>
                        <a:rPr lang="en" u="none" strike="noStrike" cap="none">
                          <a:latin typeface="Nunito"/>
                          <a:ea typeface="Nunito"/>
                          <a:cs typeface="Nunito"/>
                          <a:sym typeface="Nunito"/>
                        </a:rPr>
                        <a:t>Business Insights for Marketing Team</a:t>
                      </a:r>
                      <a:endParaRPr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extLst>
                  <a:ext uri="{0D108BD9-81ED-4DB2-BD59-A6C34878D82A}">
                    <a16:rowId xmlns:a16="http://schemas.microsoft.com/office/drawing/2014/main" val="10000"/>
                  </a:ext>
                </a:extLst>
              </a:tr>
              <a:tr h="753325">
                <a:tc>
                  <a:txBody>
                    <a:bodyPr/>
                    <a:lstStyle/>
                    <a:p>
                      <a:pPr marL="0" marR="0" lvl="0" indent="0" algn="l" rtl="0">
                        <a:lnSpc>
                          <a:spcPct val="100000"/>
                        </a:lnSpc>
                        <a:spcBef>
                          <a:spcPts val="0"/>
                        </a:spcBef>
                        <a:spcAft>
                          <a:spcPts val="0"/>
                        </a:spcAft>
                        <a:buNone/>
                      </a:pPr>
                      <a:r>
                        <a:rPr lang="en" sz="1200" u="none" strike="noStrike" cap="none">
                          <a:latin typeface="Nunito"/>
                          <a:ea typeface="Nunito"/>
                          <a:cs typeface="Nunito"/>
                          <a:sym typeface="Nunito"/>
                        </a:rPr>
                        <a:t>1</a:t>
                      </a:r>
                      <a:endParaRPr sz="1200">
                        <a:latin typeface="Nunito"/>
                        <a:ea typeface="Nunito"/>
                        <a:cs typeface="Nunito"/>
                        <a:sym typeface="Nunito"/>
                      </a:endParaRPr>
                    </a:p>
                  </a:txBody>
                  <a:tcPr marL="91450" marR="91450" marT="45725" marB="45725" anchor="ctr">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None/>
                      </a:pPr>
                      <a:r>
                        <a:rPr lang="en" sz="1200" u="none" strike="noStrike" cap="none">
                          <a:latin typeface="Nunito"/>
                          <a:ea typeface="Nunito"/>
                          <a:cs typeface="Nunito"/>
                          <a:sym typeface="Nunito"/>
                        </a:rPr>
                        <a:t>High value customers who have many credit cards and prefer to engage online</a:t>
                      </a: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None/>
                      </a:pPr>
                      <a:r>
                        <a:rPr lang="en" sz="1200" u="none" strike="noStrike" cap="none">
                          <a:latin typeface="Nunito"/>
                          <a:ea typeface="Nunito"/>
                          <a:cs typeface="Nunito"/>
                          <a:sym typeface="Nunito"/>
                        </a:rPr>
                        <a:t>Engage Online – Set up priority calling in lines – Upsell and Cross sell premium products</a:t>
                      </a:r>
                      <a:endParaRPr sz="1200">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extLst>
                  <a:ext uri="{0D108BD9-81ED-4DB2-BD59-A6C34878D82A}">
                    <a16:rowId xmlns:a16="http://schemas.microsoft.com/office/drawing/2014/main" val="10001"/>
                  </a:ext>
                </a:extLst>
              </a:tr>
              <a:tr h="669525">
                <a:tc>
                  <a:txBody>
                    <a:bodyPr/>
                    <a:lstStyle/>
                    <a:p>
                      <a:pPr marL="0" marR="0" lvl="0" indent="0" algn="l" rtl="0">
                        <a:lnSpc>
                          <a:spcPct val="100000"/>
                        </a:lnSpc>
                        <a:spcBef>
                          <a:spcPts val="0"/>
                        </a:spcBef>
                        <a:spcAft>
                          <a:spcPts val="0"/>
                        </a:spcAft>
                        <a:buNone/>
                      </a:pPr>
                      <a:r>
                        <a:rPr lang="en" sz="1200" u="none" strike="noStrike" cap="none">
                          <a:latin typeface="Nunito"/>
                          <a:ea typeface="Nunito"/>
                          <a:cs typeface="Nunito"/>
                          <a:sym typeface="Nunito"/>
                        </a:rPr>
                        <a:t>2</a:t>
                      </a:r>
                      <a:endParaRPr sz="1200">
                        <a:latin typeface="Nunito"/>
                        <a:ea typeface="Nunito"/>
                        <a:cs typeface="Nunito"/>
                        <a:sym typeface="Nunito"/>
                      </a:endParaRPr>
                    </a:p>
                  </a:txBody>
                  <a:tcPr marL="91450" marR="91450" marT="45725" marB="45725" anchor="ctr">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None/>
                      </a:pPr>
                      <a:r>
                        <a:rPr lang="en" sz="1200" u="none" strike="noStrike" cap="none" baseline="30000">
                          <a:latin typeface="Nunito"/>
                          <a:ea typeface="Nunito"/>
                          <a:cs typeface="Nunito"/>
                          <a:sym typeface="Nunito"/>
                        </a:rPr>
                        <a:t>…</a:t>
                      </a:r>
                      <a:endParaRPr sz="1200">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None/>
                      </a:pPr>
                      <a:r>
                        <a:rPr lang="en" sz="1200" u="none" strike="noStrike" cap="none">
                          <a:latin typeface="Nunito"/>
                          <a:ea typeface="Nunito"/>
                          <a:cs typeface="Nunito"/>
                          <a:sym typeface="Nunito"/>
                        </a:rPr>
                        <a:t>..</a:t>
                      </a:r>
                      <a:endParaRPr sz="1200">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extLst>
                  <a:ext uri="{0D108BD9-81ED-4DB2-BD59-A6C34878D82A}">
                    <a16:rowId xmlns:a16="http://schemas.microsoft.com/office/drawing/2014/main" val="10002"/>
                  </a:ext>
                </a:extLst>
              </a:tr>
              <a:tr h="669525">
                <a:tc>
                  <a:txBody>
                    <a:bodyPr/>
                    <a:lstStyle/>
                    <a:p>
                      <a:pPr marL="0" marR="0" lvl="0" indent="0" algn="l" rtl="0">
                        <a:lnSpc>
                          <a:spcPct val="100000"/>
                        </a:lnSpc>
                        <a:spcBef>
                          <a:spcPts val="0"/>
                        </a:spcBef>
                        <a:spcAft>
                          <a:spcPts val="0"/>
                        </a:spcAft>
                        <a:buNone/>
                      </a:pPr>
                      <a:r>
                        <a:rPr lang="en" sz="1200" u="none" strike="noStrike" cap="none">
                          <a:latin typeface="Nunito"/>
                          <a:ea typeface="Nunito"/>
                          <a:cs typeface="Nunito"/>
                          <a:sym typeface="Nunito"/>
                        </a:rPr>
                        <a:t>3</a:t>
                      </a:r>
                      <a:endParaRPr sz="1200">
                        <a:latin typeface="Nunito"/>
                        <a:ea typeface="Nunito"/>
                        <a:cs typeface="Nunito"/>
                        <a:sym typeface="Nunito"/>
                      </a:endParaRPr>
                    </a:p>
                  </a:txBody>
                  <a:tcPr marL="91450" marR="91450" marT="45725" marB="45725" anchor="ctr">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None/>
                      </a:pPr>
                      <a:r>
                        <a:rPr lang="en" sz="1200" u="none" strike="noStrike" cap="none">
                          <a:latin typeface="Nunito"/>
                          <a:ea typeface="Nunito"/>
                          <a:cs typeface="Nunito"/>
                          <a:sym typeface="Nunito"/>
                        </a:rPr>
                        <a:t>…</a:t>
                      </a:r>
                      <a:endParaRPr sz="1200">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None/>
                      </a:pPr>
                      <a:r>
                        <a:rPr lang="en" sz="1200" u="none" strike="noStrike" cap="none">
                          <a:latin typeface="Nunito"/>
                          <a:ea typeface="Nunito"/>
                          <a:cs typeface="Nunito"/>
                          <a:sym typeface="Nunito"/>
                        </a:rPr>
                        <a:t>…</a:t>
                      </a:r>
                      <a:endParaRPr sz="1200">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extLst>
                  <a:ext uri="{0D108BD9-81ED-4DB2-BD59-A6C34878D82A}">
                    <a16:rowId xmlns:a16="http://schemas.microsoft.com/office/drawing/2014/main" val="10003"/>
                  </a:ext>
                </a:extLst>
              </a:tr>
              <a:tr h="669525">
                <a:tc>
                  <a:txBody>
                    <a:bodyPr/>
                    <a:lstStyle/>
                    <a:p>
                      <a:pPr marL="0" marR="0" lvl="0" indent="0" algn="l" rtl="0">
                        <a:lnSpc>
                          <a:spcPct val="100000"/>
                        </a:lnSpc>
                        <a:spcBef>
                          <a:spcPts val="0"/>
                        </a:spcBef>
                        <a:spcAft>
                          <a:spcPts val="0"/>
                        </a:spcAft>
                        <a:buNone/>
                      </a:pPr>
                      <a:endParaRPr sz="1200" u="none" strike="noStrike" cap="none">
                        <a:latin typeface="Nunito"/>
                        <a:ea typeface="Nunito"/>
                        <a:cs typeface="Nunito"/>
                        <a:sym typeface="Nunito"/>
                      </a:endParaRPr>
                    </a:p>
                  </a:txBody>
                  <a:tcPr marL="91450" marR="91450" marT="45725" marB="45725" anchor="ctr">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None/>
                      </a:pP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None/>
                      </a:pP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extLst>
                  <a:ext uri="{0D108BD9-81ED-4DB2-BD59-A6C34878D82A}">
                    <a16:rowId xmlns:a16="http://schemas.microsoft.com/office/drawing/2014/main" val="10004"/>
                  </a:ext>
                </a:extLst>
              </a:tr>
            </a:tbl>
          </a:graphicData>
        </a:graphic>
      </p:graphicFrame>
      <p:sp>
        <p:nvSpPr>
          <p:cNvPr id="75" name="Google Shape;75;p16"/>
          <p:cNvSpPr txBox="1">
            <a:spLocks noGrp="1"/>
          </p:cNvSpPr>
          <p:nvPr>
            <p:ph type="sldNum" idx="12"/>
          </p:nvPr>
        </p:nvSpPr>
        <p:spPr>
          <a:xfrm>
            <a:off x="8832299" y="4946907"/>
            <a:ext cx="365400" cy="217200"/>
          </a:xfrm>
          <a:prstGeom prst="rect">
            <a:avLst/>
          </a:prstGeom>
        </p:spPr>
        <p:txBody>
          <a:bodyPr spcFirstLastPara="1" wrap="square" lIns="91425" tIns="91425" rIns="91425" bIns="91425" anchor="ctr" anchorCtr="0">
            <a:noAutofit/>
          </a:bodyPr>
          <a:lstStyle>
            <a:lvl1pPr lvl="0" rtl="0">
              <a:buNone/>
              <a:defRPr sz="800" b="1">
                <a:solidFill>
                  <a:srgbClr val="434343"/>
                </a:solidFill>
                <a:latin typeface="Nunito"/>
                <a:ea typeface="Nunito"/>
                <a:cs typeface="Nunito"/>
                <a:sym typeface="Nunito"/>
              </a:defRPr>
            </a:lvl1pPr>
            <a:lvl2pPr lvl="1" rtl="0">
              <a:buNone/>
              <a:defRPr sz="800" b="1">
                <a:solidFill>
                  <a:srgbClr val="434343"/>
                </a:solidFill>
                <a:latin typeface="Nunito"/>
                <a:ea typeface="Nunito"/>
                <a:cs typeface="Nunito"/>
                <a:sym typeface="Nunito"/>
              </a:defRPr>
            </a:lvl2pPr>
            <a:lvl3pPr lvl="2" rtl="0">
              <a:buNone/>
              <a:defRPr sz="800" b="1">
                <a:solidFill>
                  <a:srgbClr val="434343"/>
                </a:solidFill>
                <a:latin typeface="Nunito"/>
                <a:ea typeface="Nunito"/>
                <a:cs typeface="Nunito"/>
                <a:sym typeface="Nunito"/>
              </a:defRPr>
            </a:lvl3pPr>
            <a:lvl4pPr lvl="3" rtl="0">
              <a:buNone/>
              <a:defRPr sz="800" b="1">
                <a:solidFill>
                  <a:srgbClr val="434343"/>
                </a:solidFill>
                <a:latin typeface="Nunito"/>
                <a:ea typeface="Nunito"/>
                <a:cs typeface="Nunito"/>
                <a:sym typeface="Nunito"/>
              </a:defRPr>
            </a:lvl4pPr>
            <a:lvl5pPr lvl="4" rtl="0">
              <a:buNone/>
              <a:defRPr sz="800" b="1">
                <a:solidFill>
                  <a:srgbClr val="434343"/>
                </a:solidFill>
                <a:latin typeface="Nunito"/>
                <a:ea typeface="Nunito"/>
                <a:cs typeface="Nunito"/>
                <a:sym typeface="Nunito"/>
              </a:defRPr>
            </a:lvl5pPr>
            <a:lvl6pPr lvl="5" rtl="0">
              <a:buNone/>
              <a:defRPr sz="800" b="1">
                <a:solidFill>
                  <a:srgbClr val="434343"/>
                </a:solidFill>
                <a:latin typeface="Nunito"/>
                <a:ea typeface="Nunito"/>
                <a:cs typeface="Nunito"/>
                <a:sym typeface="Nunito"/>
              </a:defRPr>
            </a:lvl6pPr>
            <a:lvl7pPr lvl="6" rtl="0">
              <a:buNone/>
              <a:defRPr sz="800" b="1">
                <a:solidFill>
                  <a:srgbClr val="434343"/>
                </a:solidFill>
                <a:latin typeface="Nunito"/>
                <a:ea typeface="Nunito"/>
                <a:cs typeface="Nunito"/>
                <a:sym typeface="Nunito"/>
              </a:defRPr>
            </a:lvl7pPr>
            <a:lvl8pPr lvl="7" rtl="0">
              <a:buNone/>
              <a:defRPr sz="800" b="1">
                <a:solidFill>
                  <a:srgbClr val="434343"/>
                </a:solidFill>
                <a:latin typeface="Nunito"/>
                <a:ea typeface="Nunito"/>
                <a:cs typeface="Nunito"/>
                <a:sym typeface="Nunito"/>
              </a:defRPr>
            </a:lvl8pPr>
            <a:lvl9pPr lvl="8" rtl="0">
              <a:buNone/>
              <a:defRPr sz="800" b="1">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76"/>
        <p:cNvGrpSpPr/>
        <p:nvPr/>
      </p:nvGrpSpPr>
      <p:grpSpPr>
        <a:xfrm>
          <a:off x="0" y="0"/>
          <a:ext cx="0" cy="0"/>
          <a:chOff x="0" y="0"/>
          <a:chExt cx="0" cy="0"/>
        </a:xfrm>
      </p:grpSpPr>
      <p:sp>
        <p:nvSpPr>
          <p:cNvPr id="77" name="Google Shape;77;p17"/>
          <p:cNvSpPr txBox="1">
            <a:spLocks noGrp="1"/>
          </p:cNvSpPr>
          <p:nvPr>
            <p:ph type="title"/>
          </p:nvPr>
        </p:nvSpPr>
        <p:spPr>
          <a:xfrm>
            <a:off x="201972" y="288368"/>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2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a:endParaRPr/>
          </a:p>
        </p:txBody>
      </p:sp>
      <p:sp>
        <p:nvSpPr>
          <p:cNvPr id="78" name="Google Shape;78;p17"/>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79" name="Google Shape;79;p17"/>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80" name="Google Shape;80;p17"/>
          <p:cNvSpPr txBox="1">
            <a:spLocks noGrp="1"/>
          </p:cNvSpPr>
          <p:nvPr>
            <p:ph type="sldNum" idx="12"/>
          </p:nvPr>
        </p:nvSpPr>
        <p:spPr>
          <a:xfrm>
            <a:off x="8832299" y="4946907"/>
            <a:ext cx="365400" cy="217200"/>
          </a:xfrm>
          <a:prstGeom prst="rect">
            <a:avLst/>
          </a:prstGeom>
        </p:spPr>
        <p:txBody>
          <a:bodyPr spcFirstLastPara="1" wrap="square" lIns="91425" tIns="91425" rIns="91425" bIns="91425" anchor="ctr" anchorCtr="0">
            <a:noAutofit/>
          </a:bodyPr>
          <a:lstStyle>
            <a:lvl1pPr lvl="0" rtl="0">
              <a:buNone/>
              <a:defRPr sz="800" b="1">
                <a:solidFill>
                  <a:srgbClr val="434343"/>
                </a:solidFill>
                <a:latin typeface="Nunito"/>
                <a:ea typeface="Nunito"/>
                <a:cs typeface="Nunito"/>
                <a:sym typeface="Nunito"/>
              </a:defRPr>
            </a:lvl1pPr>
            <a:lvl2pPr lvl="1" rtl="0">
              <a:buNone/>
              <a:defRPr sz="800" b="1">
                <a:solidFill>
                  <a:srgbClr val="434343"/>
                </a:solidFill>
                <a:latin typeface="Nunito"/>
                <a:ea typeface="Nunito"/>
                <a:cs typeface="Nunito"/>
                <a:sym typeface="Nunito"/>
              </a:defRPr>
            </a:lvl2pPr>
            <a:lvl3pPr lvl="2" rtl="0">
              <a:buNone/>
              <a:defRPr sz="800" b="1">
                <a:solidFill>
                  <a:srgbClr val="434343"/>
                </a:solidFill>
                <a:latin typeface="Nunito"/>
                <a:ea typeface="Nunito"/>
                <a:cs typeface="Nunito"/>
                <a:sym typeface="Nunito"/>
              </a:defRPr>
            </a:lvl3pPr>
            <a:lvl4pPr lvl="3" rtl="0">
              <a:buNone/>
              <a:defRPr sz="800" b="1">
                <a:solidFill>
                  <a:srgbClr val="434343"/>
                </a:solidFill>
                <a:latin typeface="Nunito"/>
                <a:ea typeface="Nunito"/>
                <a:cs typeface="Nunito"/>
                <a:sym typeface="Nunito"/>
              </a:defRPr>
            </a:lvl4pPr>
            <a:lvl5pPr lvl="4" rtl="0">
              <a:buNone/>
              <a:defRPr sz="800" b="1">
                <a:solidFill>
                  <a:srgbClr val="434343"/>
                </a:solidFill>
                <a:latin typeface="Nunito"/>
                <a:ea typeface="Nunito"/>
                <a:cs typeface="Nunito"/>
                <a:sym typeface="Nunito"/>
              </a:defRPr>
            </a:lvl5pPr>
            <a:lvl6pPr lvl="5" rtl="0">
              <a:buNone/>
              <a:defRPr sz="800" b="1">
                <a:solidFill>
                  <a:srgbClr val="434343"/>
                </a:solidFill>
                <a:latin typeface="Nunito"/>
                <a:ea typeface="Nunito"/>
                <a:cs typeface="Nunito"/>
                <a:sym typeface="Nunito"/>
              </a:defRPr>
            </a:lvl6pPr>
            <a:lvl7pPr lvl="6" rtl="0">
              <a:buNone/>
              <a:defRPr sz="800" b="1">
                <a:solidFill>
                  <a:srgbClr val="434343"/>
                </a:solidFill>
                <a:latin typeface="Nunito"/>
                <a:ea typeface="Nunito"/>
                <a:cs typeface="Nunito"/>
                <a:sym typeface="Nunito"/>
              </a:defRPr>
            </a:lvl7pPr>
            <a:lvl8pPr lvl="7" rtl="0">
              <a:buNone/>
              <a:defRPr sz="800" b="1">
                <a:solidFill>
                  <a:srgbClr val="434343"/>
                </a:solidFill>
                <a:latin typeface="Nunito"/>
                <a:ea typeface="Nunito"/>
                <a:cs typeface="Nunito"/>
                <a:sym typeface="Nunito"/>
              </a:defRPr>
            </a:lvl8pPr>
            <a:lvl9pPr lvl="8" rtl="0">
              <a:buNone/>
              <a:defRPr sz="800" b="1">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1"/>
        <p:cNvGrpSpPr/>
        <p:nvPr/>
      </p:nvGrpSpPr>
      <p:grpSpPr>
        <a:xfrm>
          <a:off x="0" y="0"/>
          <a:ext cx="0" cy="0"/>
          <a:chOff x="0" y="0"/>
          <a:chExt cx="0" cy="0"/>
        </a:xfrm>
      </p:grpSpPr>
      <p:sp>
        <p:nvSpPr>
          <p:cNvPr id="82" name="Google Shape;82;p18"/>
          <p:cNvSpPr txBox="1">
            <a:spLocks noGrp="1"/>
          </p:cNvSpPr>
          <p:nvPr>
            <p:ph type="title"/>
          </p:nvPr>
        </p:nvSpPr>
        <p:spPr>
          <a:xfrm>
            <a:off x="201972" y="288368"/>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2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a:endParaRPr/>
          </a:p>
        </p:txBody>
      </p:sp>
      <p:sp>
        <p:nvSpPr>
          <p:cNvPr id="83" name="Google Shape;83;p18"/>
          <p:cNvSpPr txBox="1">
            <a:spLocks noGrp="1"/>
          </p:cNvSpPr>
          <p:nvPr>
            <p:ph type="sldNum" idx="12"/>
          </p:nvPr>
        </p:nvSpPr>
        <p:spPr>
          <a:xfrm>
            <a:off x="8832299" y="4946907"/>
            <a:ext cx="365400" cy="217200"/>
          </a:xfrm>
          <a:prstGeom prst="rect">
            <a:avLst/>
          </a:prstGeom>
        </p:spPr>
        <p:txBody>
          <a:bodyPr spcFirstLastPara="1" wrap="square" lIns="91425" tIns="91425" rIns="91425" bIns="91425" anchor="ctr" anchorCtr="0">
            <a:noAutofit/>
          </a:bodyPr>
          <a:lstStyle>
            <a:lvl1pPr lvl="0" rtl="0">
              <a:buNone/>
              <a:defRPr sz="800" b="1">
                <a:solidFill>
                  <a:srgbClr val="434343"/>
                </a:solidFill>
                <a:latin typeface="Nunito"/>
                <a:ea typeface="Nunito"/>
                <a:cs typeface="Nunito"/>
                <a:sym typeface="Nunito"/>
              </a:defRPr>
            </a:lvl1pPr>
            <a:lvl2pPr lvl="1" rtl="0">
              <a:buNone/>
              <a:defRPr sz="800" b="1">
                <a:solidFill>
                  <a:srgbClr val="434343"/>
                </a:solidFill>
                <a:latin typeface="Nunito"/>
                <a:ea typeface="Nunito"/>
                <a:cs typeface="Nunito"/>
                <a:sym typeface="Nunito"/>
              </a:defRPr>
            </a:lvl2pPr>
            <a:lvl3pPr lvl="2" rtl="0">
              <a:buNone/>
              <a:defRPr sz="800" b="1">
                <a:solidFill>
                  <a:srgbClr val="434343"/>
                </a:solidFill>
                <a:latin typeface="Nunito"/>
                <a:ea typeface="Nunito"/>
                <a:cs typeface="Nunito"/>
                <a:sym typeface="Nunito"/>
              </a:defRPr>
            </a:lvl3pPr>
            <a:lvl4pPr lvl="3" rtl="0">
              <a:buNone/>
              <a:defRPr sz="800" b="1">
                <a:solidFill>
                  <a:srgbClr val="434343"/>
                </a:solidFill>
                <a:latin typeface="Nunito"/>
                <a:ea typeface="Nunito"/>
                <a:cs typeface="Nunito"/>
                <a:sym typeface="Nunito"/>
              </a:defRPr>
            </a:lvl4pPr>
            <a:lvl5pPr lvl="4" rtl="0">
              <a:buNone/>
              <a:defRPr sz="800" b="1">
                <a:solidFill>
                  <a:srgbClr val="434343"/>
                </a:solidFill>
                <a:latin typeface="Nunito"/>
                <a:ea typeface="Nunito"/>
                <a:cs typeface="Nunito"/>
                <a:sym typeface="Nunito"/>
              </a:defRPr>
            </a:lvl5pPr>
            <a:lvl6pPr lvl="5" rtl="0">
              <a:buNone/>
              <a:defRPr sz="800" b="1">
                <a:solidFill>
                  <a:srgbClr val="434343"/>
                </a:solidFill>
                <a:latin typeface="Nunito"/>
                <a:ea typeface="Nunito"/>
                <a:cs typeface="Nunito"/>
                <a:sym typeface="Nunito"/>
              </a:defRPr>
            </a:lvl6pPr>
            <a:lvl7pPr lvl="6" rtl="0">
              <a:buNone/>
              <a:defRPr sz="800" b="1">
                <a:solidFill>
                  <a:srgbClr val="434343"/>
                </a:solidFill>
                <a:latin typeface="Nunito"/>
                <a:ea typeface="Nunito"/>
                <a:cs typeface="Nunito"/>
                <a:sym typeface="Nunito"/>
              </a:defRPr>
            </a:lvl7pPr>
            <a:lvl8pPr lvl="7" rtl="0">
              <a:buNone/>
              <a:defRPr sz="800" b="1">
                <a:solidFill>
                  <a:srgbClr val="434343"/>
                </a:solidFill>
                <a:latin typeface="Nunito"/>
                <a:ea typeface="Nunito"/>
                <a:cs typeface="Nunito"/>
                <a:sym typeface="Nunito"/>
              </a:defRPr>
            </a:lvl8pPr>
            <a:lvl9pPr lvl="8" rtl="0">
              <a:buNone/>
              <a:defRPr sz="800" b="1">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84"/>
        <p:cNvGrpSpPr/>
        <p:nvPr/>
      </p:nvGrpSpPr>
      <p:grpSpPr>
        <a:xfrm>
          <a:off x="0" y="0"/>
          <a:ext cx="0" cy="0"/>
          <a:chOff x="0" y="0"/>
          <a:chExt cx="0" cy="0"/>
        </a:xfrm>
      </p:grpSpPr>
      <p:sp>
        <p:nvSpPr>
          <p:cNvPr id="85" name="Google Shape;85;p19"/>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86" name="Google Shape;86;p19"/>
          <p:cNvSpPr txBox="1">
            <a:spLocks noGrp="1"/>
          </p:cNvSpPr>
          <p:nvPr>
            <p:ph type="sldNum" idx="12"/>
          </p:nvPr>
        </p:nvSpPr>
        <p:spPr>
          <a:xfrm>
            <a:off x="8832299" y="4946907"/>
            <a:ext cx="365400" cy="217200"/>
          </a:xfrm>
          <a:prstGeom prst="rect">
            <a:avLst/>
          </a:prstGeom>
        </p:spPr>
        <p:txBody>
          <a:bodyPr spcFirstLastPara="1" wrap="square" lIns="91425" tIns="91425" rIns="91425" bIns="91425" anchor="ctr" anchorCtr="0">
            <a:noAutofit/>
          </a:bodyPr>
          <a:lstStyle>
            <a:lvl1pPr lvl="0" rtl="0">
              <a:buNone/>
              <a:defRPr sz="800" b="1">
                <a:solidFill>
                  <a:srgbClr val="434343"/>
                </a:solidFill>
                <a:latin typeface="Nunito"/>
                <a:ea typeface="Nunito"/>
                <a:cs typeface="Nunito"/>
                <a:sym typeface="Nunito"/>
              </a:defRPr>
            </a:lvl1pPr>
            <a:lvl2pPr lvl="1" rtl="0">
              <a:buNone/>
              <a:defRPr sz="800" b="1">
                <a:solidFill>
                  <a:srgbClr val="434343"/>
                </a:solidFill>
                <a:latin typeface="Nunito"/>
                <a:ea typeface="Nunito"/>
                <a:cs typeface="Nunito"/>
                <a:sym typeface="Nunito"/>
              </a:defRPr>
            </a:lvl2pPr>
            <a:lvl3pPr lvl="2" rtl="0">
              <a:buNone/>
              <a:defRPr sz="800" b="1">
                <a:solidFill>
                  <a:srgbClr val="434343"/>
                </a:solidFill>
                <a:latin typeface="Nunito"/>
                <a:ea typeface="Nunito"/>
                <a:cs typeface="Nunito"/>
                <a:sym typeface="Nunito"/>
              </a:defRPr>
            </a:lvl3pPr>
            <a:lvl4pPr lvl="3" rtl="0">
              <a:buNone/>
              <a:defRPr sz="800" b="1">
                <a:solidFill>
                  <a:srgbClr val="434343"/>
                </a:solidFill>
                <a:latin typeface="Nunito"/>
                <a:ea typeface="Nunito"/>
                <a:cs typeface="Nunito"/>
                <a:sym typeface="Nunito"/>
              </a:defRPr>
            </a:lvl4pPr>
            <a:lvl5pPr lvl="4" rtl="0">
              <a:buNone/>
              <a:defRPr sz="800" b="1">
                <a:solidFill>
                  <a:srgbClr val="434343"/>
                </a:solidFill>
                <a:latin typeface="Nunito"/>
                <a:ea typeface="Nunito"/>
                <a:cs typeface="Nunito"/>
                <a:sym typeface="Nunito"/>
              </a:defRPr>
            </a:lvl5pPr>
            <a:lvl6pPr lvl="5" rtl="0">
              <a:buNone/>
              <a:defRPr sz="800" b="1">
                <a:solidFill>
                  <a:srgbClr val="434343"/>
                </a:solidFill>
                <a:latin typeface="Nunito"/>
                <a:ea typeface="Nunito"/>
                <a:cs typeface="Nunito"/>
                <a:sym typeface="Nunito"/>
              </a:defRPr>
            </a:lvl6pPr>
            <a:lvl7pPr lvl="6" rtl="0">
              <a:buNone/>
              <a:defRPr sz="800" b="1">
                <a:solidFill>
                  <a:srgbClr val="434343"/>
                </a:solidFill>
                <a:latin typeface="Nunito"/>
                <a:ea typeface="Nunito"/>
                <a:cs typeface="Nunito"/>
                <a:sym typeface="Nunito"/>
              </a:defRPr>
            </a:lvl7pPr>
            <a:lvl8pPr lvl="7" rtl="0">
              <a:buNone/>
              <a:defRPr sz="800" b="1">
                <a:solidFill>
                  <a:srgbClr val="434343"/>
                </a:solidFill>
                <a:latin typeface="Nunito"/>
                <a:ea typeface="Nunito"/>
                <a:cs typeface="Nunito"/>
                <a:sym typeface="Nunito"/>
              </a:defRPr>
            </a:lvl8pPr>
            <a:lvl9pPr lvl="8" rtl="0">
              <a:buNone/>
              <a:defRPr sz="800" b="1">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87"/>
        <p:cNvGrpSpPr/>
        <p:nvPr/>
      </p:nvGrpSpPr>
      <p:grpSpPr>
        <a:xfrm>
          <a:off x="0" y="0"/>
          <a:ext cx="0" cy="0"/>
          <a:chOff x="0" y="0"/>
          <a:chExt cx="0" cy="0"/>
        </a:xfrm>
      </p:grpSpPr>
      <p:sp>
        <p:nvSpPr>
          <p:cNvPr id="88" name="Google Shape;88;p20"/>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0"/>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90" name="Google Shape;90;p20"/>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91" name="Google Shape;91;p20"/>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23850" rtl="0">
              <a:spcBef>
                <a:spcPts val="0"/>
              </a:spcBef>
              <a:spcAft>
                <a:spcPts val="0"/>
              </a:spcAft>
              <a:buSzPts val="1500"/>
              <a:buChar char="●"/>
              <a:defRPr/>
            </a:lvl1pPr>
            <a:lvl2pPr marL="914400" lvl="1" indent="-311150" rtl="0">
              <a:spcBef>
                <a:spcPts val="1600"/>
              </a:spcBef>
              <a:spcAft>
                <a:spcPts val="0"/>
              </a:spcAft>
              <a:buSzPts val="1300"/>
              <a:buChar char="○"/>
              <a:defRPr/>
            </a:lvl2pPr>
            <a:lvl3pPr marL="1371600" lvl="2" indent="-304800" rtl="0">
              <a:spcBef>
                <a:spcPts val="1600"/>
              </a:spcBef>
              <a:spcAft>
                <a:spcPts val="0"/>
              </a:spcAft>
              <a:buSzPts val="1200"/>
              <a:buChar char="■"/>
              <a:defRPr/>
            </a:lvl3pPr>
            <a:lvl4pPr marL="1828800" lvl="3" indent="-298450" rtl="0">
              <a:spcBef>
                <a:spcPts val="1600"/>
              </a:spcBef>
              <a:spcAft>
                <a:spcPts val="0"/>
              </a:spcAft>
              <a:buSzPts val="1100"/>
              <a:buChar char="●"/>
              <a:defRPr/>
            </a:lvl4pPr>
            <a:lvl5pPr marL="2286000" lvl="4" indent="-292100" rtl="0">
              <a:spcBef>
                <a:spcPts val="1600"/>
              </a:spcBef>
              <a:spcAft>
                <a:spcPts val="0"/>
              </a:spcAft>
              <a:buSzPts val="1000"/>
              <a:buChar char="○"/>
              <a:defRPr/>
            </a:lvl5pPr>
            <a:lvl6pPr marL="2743200" lvl="5" indent="-285750" rtl="0">
              <a:spcBef>
                <a:spcPts val="1600"/>
              </a:spcBef>
              <a:spcAft>
                <a:spcPts val="0"/>
              </a:spcAft>
              <a:buSzPts val="900"/>
              <a:buChar char="■"/>
              <a:defRPr/>
            </a:lvl6pPr>
            <a:lvl7pPr marL="3200400" lvl="6" indent="-279400" rtl="0">
              <a:spcBef>
                <a:spcPts val="1600"/>
              </a:spcBef>
              <a:spcAft>
                <a:spcPts val="0"/>
              </a:spcAft>
              <a:buSzPts val="800"/>
              <a:buChar char="●"/>
              <a:defRPr/>
            </a:lvl7pPr>
            <a:lvl8pPr marL="3657600" lvl="7" indent="-273050" rtl="0">
              <a:spcBef>
                <a:spcPts val="1600"/>
              </a:spcBef>
              <a:spcAft>
                <a:spcPts val="0"/>
              </a:spcAft>
              <a:buSzPts val="700"/>
              <a:buChar char="○"/>
              <a:defRPr/>
            </a:lvl8pPr>
            <a:lvl9pPr marL="4114800" lvl="8" indent="-266700" rtl="0">
              <a:spcBef>
                <a:spcPts val="1600"/>
              </a:spcBef>
              <a:spcAft>
                <a:spcPts val="1600"/>
              </a:spcAft>
              <a:buSzPts val="600"/>
              <a:buChar char="■"/>
              <a:defRPr/>
            </a:lvl9pPr>
          </a:lstStyle>
          <a:p>
            <a:endParaRPr/>
          </a:p>
        </p:txBody>
      </p:sp>
      <p:sp>
        <p:nvSpPr>
          <p:cNvPr id="92" name="Google Shape;92;p20"/>
          <p:cNvSpPr txBox="1">
            <a:spLocks noGrp="1"/>
          </p:cNvSpPr>
          <p:nvPr>
            <p:ph type="sldNum" idx="12"/>
          </p:nvPr>
        </p:nvSpPr>
        <p:spPr>
          <a:xfrm>
            <a:off x="8832299" y="4946907"/>
            <a:ext cx="365400" cy="217200"/>
          </a:xfrm>
          <a:prstGeom prst="rect">
            <a:avLst/>
          </a:prstGeom>
        </p:spPr>
        <p:txBody>
          <a:bodyPr spcFirstLastPara="1" wrap="square" lIns="91425" tIns="91425" rIns="91425" bIns="91425" anchor="ctr" anchorCtr="0">
            <a:noAutofit/>
          </a:bodyPr>
          <a:lstStyle>
            <a:lvl1pPr lvl="0" rtl="0">
              <a:buNone/>
              <a:defRPr sz="800" b="1">
                <a:solidFill>
                  <a:srgbClr val="434343"/>
                </a:solidFill>
                <a:latin typeface="Nunito"/>
                <a:ea typeface="Nunito"/>
                <a:cs typeface="Nunito"/>
                <a:sym typeface="Nunito"/>
              </a:defRPr>
            </a:lvl1pPr>
            <a:lvl2pPr lvl="1" rtl="0">
              <a:buNone/>
              <a:defRPr sz="800" b="1">
                <a:solidFill>
                  <a:srgbClr val="434343"/>
                </a:solidFill>
                <a:latin typeface="Nunito"/>
                <a:ea typeface="Nunito"/>
                <a:cs typeface="Nunito"/>
                <a:sym typeface="Nunito"/>
              </a:defRPr>
            </a:lvl2pPr>
            <a:lvl3pPr lvl="2" rtl="0">
              <a:buNone/>
              <a:defRPr sz="800" b="1">
                <a:solidFill>
                  <a:srgbClr val="434343"/>
                </a:solidFill>
                <a:latin typeface="Nunito"/>
                <a:ea typeface="Nunito"/>
                <a:cs typeface="Nunito"/>
                <a:sym typeface="Nunito"/>
              </a:defRPr>
            </a:lvl3pPr>
            <a:lvl4pPr lvl="3" rtl="0">
              <a:buNone/>
              <a:defRPr sz="800" b="1">
                <a:solidFill>
                  <a:srgbClr val="434343"/>
                </a:solidFill>
                <a:latin typeface="Nunito"/>
                <a:ea typeface="Nunito"/>
                <a:cs typeface="Nunito"/>
                <a:sym typeface="Nunito"/>
              </a:defRPr>
            </a:lvl4pPr>
            <a:lvl5pPr lvl="4" rtl="0">
              <a:buNone/>
              <a:defRPr sz="800" b="1">
                <a:solidFill>
                  <a:srgbClr val="434343"/>
                </a:solidFill>
                <a:latin typeface="Nunito"/>
                <a:ea typeface="Nunito"/>
                <a:cs typeface="Nunito"/>
                <a:sym typeface="Nunito"/>
              </a:defRPr>
            </a:lvl5pPr>
            <a:lvl6pPr lvl="5" rtl="0">
              <a:buNone/>
              <a:defRPr sz="800" b="1">
                <a:solidFill>
                  <a:srgbClr val="434343"/>
                </a:solidFill>
                <a:latin typeface="Nunito"/>
                <a:ea typeface="Nunito"/>
                <a:cs typeface="Nunito"/>
                <a:sym typeface="Nunito"/>
              </a:defRPr>
            </a:lvl6pPr>
            <a:lvl7pPr lvl="6" rtl="0">
              <a:buNone/>
              <a:defRPr sz="800" b="1">
                <a:solidFill>
                  <a:srgbClr val="434343"/>
                </a:solidFill>
                <a:latin typeface="Nunito"/>
                <a:ea typeface="Nunito"/>
                <a:cs typeface="Nunito"/>
                <a:sym typeface="Nunito"/>
              </a:defRPr>
            </a:lvl7pPr>
            <a:lvl8pPr lvl="7" rtl="0">
              <a:buNone/>
              <a:defRPr sz="800" b="1">
                <a:solidFill>
                  <a:srgbClr val="434343"/>
                </a:solidFill>
                <a:latin typeface="Nunito"/>
                <a:ea typeface="Nunito"/>
                <a:cs typeface="Nunito"/>
                <a:sym typeface="Nunito"/>
              </a:defRPr>
            </a:lvl8pPr>
            <a:lvl9pPr lvl="8" rtl="0">
              <a:buNone/>
              <a:defRPr sz="800" b="1">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3"/>
        <p:cNvGrpSpPr/>
        <p:nvPr/>
      </p:nvGrpSpPr>
      <p:grpSpPr>
        <a:xfrm>
          <a:off x="0" y="0"/>
          <a:ext cx="0" cy="0"/>
          <a:chOff x="0" y="0"/>
          <a:chExt cx="0" cy="0"/>
        </a:xfrm>
      </p:grpSpPr>
      <p:sp>
        <p:nvSpPr>
          <p:cNvPr id="94" name="Google Shape;94;p21"/>
          <p:cNvSpPr txBox="1">
            <a:spLocks noGrp="1"/>
          </p:cNvSpPr>
          <p:nvPr>
            <p:ph type="sldNum" idx="12"/>
          </p:nvPr>
        </p:nvSpPr>
        <p:spPr>
          <a:xfrm>
            <a:off x="8832299" y="4946907"/>
            <a:ext cx="365400" cy="217200"/>
          </a:xfrm>
          <a:prstGeom prst="rect">
            <a:avLst/>
          </a:prstGeom>
        </p:spPr>
        <p:txBody>
          <a:bodyPr spcFirstLastPara="1" wrap="square" lIns="91425" tIns="91425" rIns="91425" bIns="91425" anchor="ctr" anchorCtr="0">
            <a:noAutofit/>
          </a:bodyPr>
          <a:lstStyle>
            <a:lvl1pPr lvl="0" rtl="0">
              <a:buNone/>
              <a:defRPr sz="800" b="1">
                <a:solidFill>
                  <a:srgbClr val="434343"/>
                </a:solidFill>
                <a:latin typeface="Nunito"/>
                <a:ea typeface="Nunito"/>
                <a:cs typeface="Nunito"/>
                <a:sym typeface="Nunito"/>
              </a:defRPr>
            </a:lvl1pPr>
            <a:lvl2pPr lvl="1" rtl="0">
              <a:buNone/>
              <a:defRPr sz="800" b="1">
                <a:solidFill>
                  <a:srgbClr val="434343"/>
                </a:solidFill>
                <a:latin typeface="Nunito"/>
                <a:ea typeface="Nunito"/>
                <a:cs typeface="Nunito"/>
                <a:sym typeface="Nunito"/>
              </a:defRPr>
            </a:lvl2pPr>
            <a:lvl3pPr lvl="2" rtl="0">
              <a:buNone/>
              <a:defRPr sz="800" b="1">
                <a:solidFill>
                  <a:srgbClr val="434343"/>
                </a:solidFill>
                <a:latin typeface="Nunito"/>
                <a:ea typeface="Nunito"/>
                <a:cs typeface="Nunito"/>
                <a:sym typeface="Nunito"/>
              </a:defRPr>
            </a:lvl3pPr>
            <a:lvl4pPr lvl="3" rtl="0">
              <a:buNone/>
              <a:defRPr sz="800" b="1">
                <a:solidFill>
                  <a:srgbClr val="434343"/>
                </a:solidFill>
                <a:latin typeface="Nunito"/>
                <a:ea typeface="Nunito"/>
                <a:cs typeface="Nunito"/>
                <a:sym typeface="Nunito"/>
              </a:defRPr>
            </a:lvl4pPr>
            <a:lvl5pPr lvl="4" rtl="0">
              <a:buNone/>
              <a:defRPr sz="800" b="1">
                <a:solidFill>
                  <a:srgbClr val="434343"/>
                </a:solidFill>
                <a:latin typeface="Nunito"/>
                <a:ea typeface="Nunito"/>
                <a:cs typeface="Nunito"/>
                <a:sym typeface="Nunito"/>
              </a:defRPr>
            </a:lvl5pPr>
            <a:lvl6pPr lvl="5" rtl="0">
              <a:buNone/>
              <a:defRPr sz="800" b="1">
                <a:solidFill>
                  <a:srgbClr val="434343"/>
                </a:solidFill>
                <a:latin typeface="Nunito"/>
                <a:ea typeface="Nunito"/>
                <a:cs typeface="Nunito"/>
                <a:sym typeface="Nunito"/>
              </a:defRPr>
            </a:lvl6pPr>
            <a:lvl7pPr lvl="6" rtl="0">
              <a:buNone/>
              <a:defRPr sz="800" b="1">
                <a:solidFill>
                  <a:srgbClr val="434343"/>
                </a:solidFill>
                <a:latin typeface="Nunito"/>
                <a:ea typeface="Nunito"/>
                <a:cs typeface="Nunito"/>
                <a:sym typeface="Nunito"/>
              </a:defRPr>
            </a:lvl7pPr>
            <a:lvl8pPr lvl="7" rtl="0">
              <a:buNone/>
              <a:defRPr sz="800" b="1">
                <a:solidFill>
                  <a:srgbClr val="434343"/>
                </a:solidFill>
                <a:latin typeface="Nunito"/>
                <a:ea typeface="Nunito"/>
                <a:cs typeface="Nunito"/>
                <a:sym typeface="Nunito"/>
              </a:defRPr>
            </a:lvl8pPr>
            <a:lvl9pPr lvl="8" rtl="0">
              <a:buNone/>
              <a:defRPr sz="800" b="1">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spcBef>
                <a:spcPts val="0"/>
              </a:spcBef>
              <a:spcAft>
                <a:spcPts val="0"/>
              </a:spcAft>
              <a:buClr>
                <a:srgbClr val="3D85C6"/>
              </a:buClr>
              <a:buSzPts val="3600"/>
              <a:buNone/>
              <a:defRPr sz="3600">
                <a:solidFill>
                  <a:srgbClr val="3D85C6"/>
                </a:solidFill>
              </a:defRPr>
            </a:lvl1pPr>
            <a:lvl2pPr lvl="1">
              <a:spcBef>
                <a:spcPts val="0"/>
              </a:spcBef>
              <a:spcAft>
                <a:spcPts val="0"/>
              </a:spcAft>
              <a:buClr>
                <a:srgbClr val="3D85C6"/>
              </a:buClr>
              <a:buSzPts val="3600"/>
              <a:buNone/>
              <a:defRPr sz="3600">
                <a:solidFill>
                  <a:srgbClr val="3D85C6"/>
                </a:solidFill>
              </a:defRPr>
            </a:lvl2pPr>
            <a:lvl3pPr lvl="2">
              <a:spcBef>
                <a:spcPts val="0"/>
              </a:spcBef>
              <a:spcAft>
                <a:spcPts val="0"/>
              </a:spcAft>
              <a:buClr>
                <a:srgbClr val="3D85C6"/>
              </a:buClr>
              <a:buSzPts val="3600"/>
              <a:buNone/>
              <a:defRPr sz="3600">
                <a:solidFill>
                  <a:srgbClr val="3D85C6"/>
                </a:solidFill>
              </a:defRPr>
            </a:lvl3pPr>
            <a:lvl4pPr lvl="3">
              <a:spcBef>
                <a:spcPts val="0"/>
              </a:spcBef>
              <a:spcAft>
                <a:spcPts val="0"/>
              </a:spcAft>
              <a:buClr>
                <a:srgbClr val="3D85C6"/>
              </a:buClr>
              <a:buSzPts val="3600"/>
              <a:buNone/>
              <a:defRPr sz="3600">
                <a:solidFill>
                  <a:srgbClr val="3D85C6"/>
                </a:solidFill>
              </a:defRPr>
            </a:lvl4pPr>
            <a:lvl5pPr lvl="4">
              <a:spcBef>
                <a:spcPts val="0"/>
              </a:spcBef>
              <a:spcAft>
                <a:spcPts val="0"/>
              </a:spcAft>
              <a:buClr>
                <a:srgbClr val="3D85C6"/>
              </a:buClr>
              <a:buSzPts val="3600"/>
              <a:buNone/>
              <a:defRPr sz="3600">
                <a:solidFill>
                  <a:srgbClr val="3D85C6"/>
                </a:solidFill>
              </a:defRPr>
            </a:lvl5pPr>
            <a:lvl6pPr lvl="5">
              <a:spcBef>
                <a:spcPts val="0"/>
              </a:spcBef>
              <a:spcAft>
                <a:spcPts val="0"/>
              </a:spcAft>
              <a:buClr>
                <a:srgbClr val="3D85C6"/>
              </a:buClr>
              <a:buSzPts val="3600"/>
              <a:buNone/>
              <a:defRPr sz="3600">
                <a:solidFill>
                  <a:srgbClr val="3D85C6"/>
                </a:solidFill>
              </a:defRPr>
            </a:lvl6pPr>
            <a:lvl7pPr lvl="6">
              <a:spcBef>
                <a:spcPts val="0"/>
              </a:spcBef>
              <a:spcAft>
                <a:spcPts val="0"/>
              </a:spcAft>
              <a:buClr>
                <a:srgbClr val="3D85C6"/>
              </a:buClr>
              <a:buSzPts val="3600"/>
              <a:buNone/>
              <a:defRPr sz="3600">
                <a:solidFill>
                  <a:srgbClr val="3D85C6"/>
                </a:solidFill>
              </a:defRPr>
            </a:lvl7pPr>
            <a:lvl8pPr lvl="7">
              <a:spcBef>
                <a:spcPts val="0"/>
              </a:spcBef>
              <a:spcAft>
                <a:spcPts val="0"/>
              </a:spcAft>
              <a:buClr>
                <a:srgbClr val="3D85C6"/>
              </a:buClr>
              <a:buSzPts val="3600"/>
              <a:buNone/>
              <a:defRPr sz="3600">
                <a:solidFill>
                  <a:srgbClr val="3D85C6"/>
                </a:solidFill>
              </a:defRPr>
            </a:lvl8pPr>
            <a:lvl9pPr lvl="8">
              <a:spcBef>
                <a:spcPts val="0"/>
              </a:spcBef>
              <a:spcAft>
                <a:spcPts val="0"/>
              </a:spcAft>
              <a:buClr>
                <a:srgbClr val="3D85C6"/>
              </a:buClr>
              <a:buSzPts val="3600"/>
              <a:buNone/>
              <a:defRPr sz="3600">
                <a:solidFill>
                  <a:srgbClr val="3D85C6"/>
                </a:solidFill>
              </a:defRPr>
            </a:lvl9pPr>
          </a:lstStyle>
          <a:p>
            <a:endParaRPr/>
          </a:p>
        </p:txBody>
      </p:sp>
      <p:sp>
        <p:nvSpPr>
          <p:cNvPr id="19" name="Google Shape;19;p3"/>
          <p:cNvSpPr txBox="1">
            <a:spLocks noGrp="1"/>
          </p:cNvSpPr>
          <p:nvPr>
            <p:ph type="sldNum" idx="12"/>
          </p:nvPr>
        </p:nvSpPr>
        <p:spPr>
          <a:xfrm>
            <a:off x="8832299" y="4946907"/>
            <a:ext cx="365400" cy="217200"/>
          </a:xfrm>
          <a:prstGeom prst="rect">
            <a:avLst/>
          </a:prstGeom>
        </p:spPr>
        <p:txBody>
          <a:bodyPr spcFirstLastPara="1" wrap="square" lIns="91425" tIns="91425" rIns="91425" bIns="91425" anchor="ctr" anchorCtr="0">
            <a:noAutofit/>
          </a:bodyPr>
          <a:lstStyle>
            <a:lvl1pPr lvl="0">
              <a:buNone/>
              <a:defRPr sz="800" b="1">
                <a:solidFill>
                  <a:srgbClr val="434343"/>
                </a:solidFill>
                <a:latin typeface="Nunito"/>
                <a:ea typeface="Nunito"/>
                <a:cs typeface="Nunito"/>
                <a:sym typeface="Nunito"/>
              </a:defRPr>
            </a:lvl1pPr>
            <a:lvl2pPr lvl="1">
              <a:buNone/>
              <a:defRPr sz="800" b="1">
                <a:solidFill>
                  <a:srgbClr val="434343"/>
                </a:solidFill>
                <a:latin typeface="Nunito"/>
                <a:ea typeface="Nunito"/>
                <a:cs typeface="Nunito"/>
                <a:sym typeface="Nunito"/>
              </a:defRPr>
            </a:lvl2pPr>
            <a:lvl3pPr lvl="2">
              <a:buNone/>
              <a:defRPr sz="800" b="1">
                <a:solidFill>
                  <a:srgbClr val="434343"/>
                </a:solidFill>
                <a:latin typeface="Nunito"/>
                <a:ea typeface="Nunito"/>
                <a:cs typeface="Nunito"/>
                <a:sym typeface="Nunito"/>
              </a:defRPr>
            </a:lvl3pPr>
            <a:lvl4pPr lvl="3">
              <a:buNone/>
              <a:defRPr sz="800" b="1">
                <a:solidFill>
                  <a:srgbClr val="434343"/>
                </a:solidFill>
                <a:latin typeface="Nunito"/>
                <a:ea typeface="Nunito"/>
                <a:cs typeface="Nunito"/>
                <a:sym typeface="Nunito"/>
              </a:defRPr>
            </a:lvl4pPr>
            <a:lvl5pPr lvl="4">
              <a:buNone/>
              <a:defRPr sz="800" b="1">
                <a:solidFill>
                  <a:srgbClr val="434343"/>
                </a:solidFill>
                <a:latin typeface="Nunito"/>
                <a:ea typeface="Nunito"/>
                <a:cs typeface="Nunito"/>
                <a:sym typeface="Nunito"/>
              </a:defRPr>
            </a:lvl5pPr>
            <a:lvl6pPr lvl="5">
              <a:buNone/>
              <a:defRPr sz="800" b="1">
                <a:solidFill>
                  <a:srgbClr val="434343"/>
                </a:solidFill>
                <a:latin typeface="Nunito"/>
                <a:ea typeface="Nunito"/>
                <a:cs typeface="Nunito"/>
                <a:sym typeface="Nunito"/>
              </a:defRPr>
            </a:lvl6pPr>
            <a:lvl7pPr lvl="6">
              <a:buNone/>
              <a:defRPr sz="800" b="1">
                <a:solidFill>
                  <a:srgbClr val="434343"/>
                </a:solidFill>
                <a:latin typeface="Nunito"/>
                <a:ea typeface="Nunito"/>
                <a:cs typeface="Nunito"/>
                <a:sym typeface="Nunito"/>
              </a:defRPr>
            </a:lvl7pPr>
            <a:lvl8pPr lvl="7">
              <a:buNone/>
              <a:defRPr sz="800" b="1">
                <a:solidFill>
                  <a:srgbClr val="434343"/>
                </a:solidFill>
                <a:latin typeface="Nunito"/>
                <a:ea typeface="Nunito"/>
                <a:cs typeface="Nunito"/>
                <a:sym typeface="Nunito"/>
              </a:defRPr>
            </a:lvl8pPr>
            <a:lvl9pPr lvl="8">
              <a:buNone/>
              <a:defRPr sz="800" b="1">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lank 1">
  <p:cSld name="BLANK_1">
    <p:spTree>
      <p:nvGrpSpPr>
        <p:cNvPr id="1" name="Shape 95"/>
        <p:cNvGrpSpPr/>
        <p:nvPr/>
      </p:nvGrpSpPr>
      <p:grpSpPr>
        <a:xfrm>
          <a:off x="0" y="0"/>
          <a:ext cx="0" cy="0"/>
          <a:chOff x="0" y="0"/>
          <a:chExt cx="0" cy="0"/>
        </a:xfrm>
      </p:grpSpPr>
      <p:sp>
        <p:nvSpPr>
          <p:cNvPr id="96" name="Google Shape;96;p22"/>
          <p:cNvSpPr/>
          <p:nvPr/>
        </p:nvSpPr>
        <p:spPr>
          <a:xfrm>
            <a:off x="1" y="-335"/>
            <a:ext cx="9144600" cy="5143800"/>
          </a:xfrm>
          <a:prstGeom prst="rect">
            <a:avLst/>
          </a:prstGeom>
          <a:solidFill>
            <a:srgbClr val="0E39A9"/>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400" b="0" i="0" u="none" strike="noStrike" cap="none">
              <a:solidFill>
                <a:schemeClr val="dk1"/>
              </a:solidFill>
              <a:latin typeface="Calibri"/>
              <a:ea typeface="Calibri"/>
              <a:cs typeface="Calibri"/>
              <a:sym typeface="Calibri"/>
            </a:endParaRPr>
          </a:p>
        </p:txBody>
      </p:sp>
      <p:pic>
        <p:nvPicPr>
          <p:cNvPr id="97" name="Google Shape;97;p22" descr="A close up of a logo&#10;&#10;Description automatically generated"/>
          <p:cNvPicPr preferRelativeResize="0"/>
          <p:nvPr/>
        </p:nvPicPr>
        <p:blipFill rotWithShape="1">
          <a:blip r:embed="rId2">
            <a:alphaModFix/>
          </a:blip>
          <a:srcRect l="42816" t="18359" r="37297" b="19152"/>
          <a:stretch/>
        </p:blipFill>
        <p:spPr>
          <a:xfrm>
            <a:off x="6052536" y="514443"/>
            <a:ext cx="2095112" cy="3703320"/>
          </a:xfrm>
          <a:prstGeom prst="rect">
            <a:avLst/>
          </a:prstGeom>
          <a:noFill/>
          <a:ln>
            <a:noFill/>
          </a:ln>
        </p:spPr>
      </p:pic>
      <p:sp>
        <p:nvSpPr>
          <p:cNvPr id="98" name="Google Shape;98;p22"/>
          <p:cNvSpPr txBox="1">
            <a:spLocks noGrp="1"/>
          </p:cNvSpPr>
          <p:nvPr>
            <p:ph type="title"/>
          </p:nvPr>
        </p:nvSpPr>
        <p:spPr>
          <a:xfrm>
            <a:off x="70129" y="6703219"/>
            <a:ext cx="15008700" cy="697800"/>
          </a:xfrm>
          <a:prstGeom prst="rect">
            <a:avLst/>
          </a:prstGeom>
          <a:noFill/>
          <a:ln>
            <a:noFill/>
          </a:ln>
        </p:spPr>
        <p:txBody>
          <a:bodyPr spcFirstLastPara="1" wrap="square" lIns="0" tIns="12850" rIns="0" bIns="0" anchor="t" anchorCtr="0">
            <a:noAutofit/>
          </a:bodyPr>
          <a:lstStyle>
            <a:lvl1pPr marR="0" lvl="0" algn="l" rtl="0">
              <a:lnSpc>
                <a:spcPct val="100000"/>
              </a:lnSpc>
              <a:spcBef>
                <a:spcPts val="0"/>
              </a:spcBef>
              <a:spcAft>
                <a:spcPts val="0"/>
              </a:spcAft>
              <a:buSzPts val="2200"/>
              <a:buNone/>
              <a:defRPr sz="2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9pPr>
          </a:lstStyle>
          <a:p>
            <a:endParaRPr/>
          </a:p>
        </p:txBody>
      </p:sp>
      <p:sp>
        <p:nvSpPr>
          <p:cNvPr id="99" name="Google Shape;99;p22"/>
          <p:cNvSpPr txBox="1"/>
          <p:nvPr/>
        </p:nvSpPr>
        <p:spPr>
          <a:xfrm>
            <a:off x="334565" y="1676232"/>
            <a:ext cx="4372800" cy="1790700"/>
          </a:xfrm>
          <a:prstGeom prst="rect">
            <a:avLst/>
          </a:prstGeom>
          <a:noFill/>
          <a:ln>
            <a:noFill/>
          </a:ln>
        </p:spPr>
        <p:txBody>
          <a:bodyPr spcFirstLastPara="1" wrap="square" lIns="68575" tIns="34275" rIns="68575" bIns="34275" anchor="ctr" anchorCtr="0">
            <a:noAutofit/>
          </a:bodyPr>
          <a:lstStyle/>
          <a:p>
            <a:pPr marL="0" marR="0" lvl="0" indent="0" algn="l" rtl="0">
              <a:lnSpc>
                <a:spcPct val="90000"/>
              </a:lnSpc>
              <a:spcBef>
                <a:spcPts val="0"/>
              </a:spcBef>
              <a:spcAft>
                <a:spcPts val="0"/>
              </a:spcAft>
              <a:buClr>
                <a:schemeClr val="dk1"/>
              </a:buClr>
              <a:buSzPts val="4500"/>
              <a:buFont typeface="Calibri"/>
              <a:buNone/>
            </a:pPr>
            <a:r>
              <a:rPr lang="en" sz="3300" i="0" u="none" strike="noStrike" cap="none">
                <a:solidFill>
                  <a:schemeClr val="lt1"/>
                </a:solidFill>
                <a:latin typeface="Nunito ExtraBold"/>
                <a:ea typeface="Nunito ExtraBold"/>
                <a:cs typeface="Nunito ExtraBold"/>
                <a:sym typeface="Nunito ExtraBold"/>
              </a:rPr>
              <a:t>Happy Learning </a:t>
            </a:r>
            <a:r>
              <a:rPr lang="en" sz="3300">
                <a:solidFill>
                  <a:schemeClr val="lt1"/>
                </a:solidFill>
                <a:latin typeface="Nunito ExtraBold"/>
                <a:ea typeface="Nunito ExtraBold"/>
                <a:cs typeface="Nunito ExtraBold"/>
                <a:sym typeface="Nunito ExtraBold"/>
              </a:rPr>
              <a:t>!</a:t>
            </a:r>
            <a:endParaRPr sz="3300" i="0" u="none" strike="noStrike" cap="none">
              <a:solidFill>
                <a:schemeClr val="lt1"/>
              </a:solidFill>
              <a:latin typeface="Nunito ExtraBold"/>
              <a:ea typeface="Nunito ExtraBold"/>
              <a:cs typeface="Nunito ExtraBold"/>
              <a:sym typeface="Nunito ExtraBold"/>
            </a:endParaRPr>
          </a:p>
        </p:txBody>
      </p:sp>
      <p:pic>
        <p:nvPicPr>
          <p:cNvPr id="100" name="Google Shape;100;p22"/>
          <p:cNvPicPr preferRelativeResize="0"/>
          <p:nvPr/>
        </p:nvPicPr>
        <p:blipFill>
          <a:blip r:embed="rId3">
            <a:alphaModFix/>
          </a:blip>
          <a:stretch>
            <a:fillRect/>
          </a:stretch>
        </p:blipFill>
        <p:spPr>
          <a:xfrm>
            <a:off x="421875" y="769949"/>
            <a:ext cx="3071452" cy="1261275"/>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p4"/>
          <p:cNvSpPr txBox="1">
            <a:spLocks noGrp="1"/>
          </p:cNvSpPr>
          <p:nvPr>
            <p:ph type="title"/>
          </p:nvPr>
        </p:nvSpPr>
        <p:spPr>
          <a:xfrm>
            <a:off x="202550" y="289279"/>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200"/>
              <a:buNone/>
              <a:defRPr/>
            </a:lvl1pPr>
            <a:lvl2pPr lvl="1">
              <a:spcBef>
                <a:spcPts val="0"/>
              </a:spcBef>
              <a:spcAft>
                <a:spcPts val="0"/>
              </a:spcAft>
              <a:buSzPts val="2500"/>
              <a:buNone/>
              <a:defRPr/>
            </a:lvl2pPr>
            <a:lvl3pPr lvl="2">
              <a:spcBef>
                <a:spcPts val="0"/>
              </a:spcBef>
              <a:spcAft>
                <a:spcPts val="0"/>
              </a:spcAft>
              <a:buSzPts val="2500"/>
              <a:buNone/>
              <a:defRPr/>
            </a:lvl3pPr>
            <a:lvl4pPr lvl="3">
              <a:spcBef>
                <a:spcPts val="0"/>
              </a:spcBef>
              <a:spcAft>
                <a:spcPts val="0"/>
              </a:spcAft>
              <a:buSzPts val="2500"/>
              <a:buNone/>
              <a:defRPr/>
            </a:lvl4pPr>
            <a:lvl5pPr lvl="4">
              <a:spcBef>
                <a:spcPts val="0"/>
              </a:spcBef>
              <a:spcAft>
                <a:spcPts val="0"/>
              </a:spcAft>
              <a:buSzPts val="2500"/>
              <a:buNone/>
              <a:defRPr/>
            </a:lvl5pPr>
            <a:lvl6pPr lvl="5">
              <a:spcBef>
                <a:spcPts val="0"/>
              </a:spcBef>
              <a:spcAft>
                <a:spcPts val="0"/>
              </a:spcAft>
              <a:buSzPts val="2500"/>
              <a:buNone/>
              <a:defRPr/>
            </a:lvl6pPr>
            <a:lvl7pPr lvl="6">
              <a:spcBef>
                <a:spcPts val="0"/>
              </a:spcBef>
              <a:spcAft>
                <a:spcPts val="0"/>
              </a:spcAft>
              <a:buSzPts val="2500"/>
              <a:buNone/>
              <a:defRPr/>
            </a:lvl7pPr>
            <a:lvl8pPr lvl="7">
              <a:spcBef>
                <a:spcPts val="0"/>
              </a:spcBef>
              <a:spcAft>
                <a:spcPts val="0"/>
              </a:spcAft>
              <a:buSzPts val="2500"/>
              <a:buNone/>
              <a:defRPr/>
            </a:lvl8pPr>
            <a:lvl9pPr lvl="8">
              <a:spcBef>
                <a:spcPts val="0"/>
              </a:spcBef>
              <a:spcAft>
                <a:spcPts val="0"/>
              </a:spcAft>
              <a:buSzPts val="2500"/>
              <a:buNone/>
              <a:defRPr/>
            </a:lvl9pPr>
          </a:lstStyle>
          <a:p>
            <a:endParaRPr/>
          </a:p>
        </p:txBody>
      </p:sp>
      <p:sp>
        <p:nvSpPr>
          <p:cNvPr id="22" name="Google Shape;22;p4"/>
          <p:cNvSpPr txBox="1">
            <a:spLocks noGrp="1"/>
          </p:cNvSpPr>
          <p:nvPr>
            <p:ph type="body" idx="1"/>
          </p:nvPr>
        </p:nvSpPr>
        <p:spPr>
          <a:xfrm>
            <a:off x="202550" y="861975"/>
            <a:ext cx="8629800" cy="3706800"/>
          </a:xfrm>
          <a:prstGeom prst="rect">
            <a:avLst/>
          </a:prstGeom>
        </p:spPr>
        <p:txBody>
          <a:bodyPr spcFirstLastPara="1" wrap="square" lIns="91425" tIns="91425" rIns="91425" bIns="91425" anchor="t" anchorCtr="0">
            <a:noAutofit/>
          </a:bodyPr>
          <a:lstStyle>
            <a:lvl1pPr marL="457200" lvl="0" indent="-323850">
              <a:spcBef>
                <a:spcPts val="0"/>
              </a:spcBef>
              <a:spcAft>
                <a:spcPts val="0"/>
              </a:spcAft>
              <a:buSzPts val="1500"/>
              <a:buFont typeface="Nunito"/>
              <a:buChar char="●"/>
              <a:defRPr>
                <a:latin typeface="Nunito"/>
                <a:ea typeface="Nunito"/>
                <a:cs typeface="Nunito"/>
                <a:sym typeface="Nunito"/>
              </a:defRPr>
            </a:lvl1pPr>
            <a:lvl2pPr marL="914400" lvl="1" indent="-311150">
              <a:spcBef>
                <a:spcPts val="1600"/>
              </a:spcBef>
              <a:spcAft>
                <a:spcPts val="0"/>
              </a:spcAft>
              <a:buSzPts val="1300"/>
              <a:buFont typeface="Nunito"/>
              <a:buChar char="○"/>
              <a:defRPr>
                <a:latin typeface="Nunito"/>
                <a:ea typeface="Nunito"/>
                <a:cs typeface="Nunito"/>
                <a:sym typeface="Nunito"/>
              </a:defRPr>
            </a:lvl2pPr>
            <a:lvl3pPr marL="1371600" lvl="2" indent="-304800">
              <a:spcBef>
                <a:spcPts val="1600"/>
              </a:spcBef>
              <a:spcAft>
                <a:spcPts val="0"/>
              </a:spcAft>
              <a:buSzPts val="1200"/>
              <a:buFont typeface="Nunito"/>
              <a:buChar char="■"/>
              <a:defRPr>
                <a:latin typeface="Nunito"/>
                <a:ea typeface="Nunito"/>
                <a:cs typeface="Nunito"/>
                <a:sym typeface="Nunito"/>
              </a:defRPr>
            </a:lvl3pPr>
            <a:lvl4pPr marL="1828800" lvl="3" indent="-298450">
              <a:spcBef>
                <a:spcPts val="1600"/>
              </a:spcBef>
              <a:spcAft>
                <a:spcPts val="0"/>
              </a:spcAft>
              <a:buSzPts val="1100"/>
              <a:buFont typeface="Nunito"/>
              <a:buChar char="●"/>
              <a:defRPr>
                <a:latin typeface="Nunito"/>
                <a:ea typeface="Nunito"/>
                <a:cs typeface="Nunito"/>
                <a:sym typeface="Nunito"/>
              </a:defRPr>
            </a:lvl4pPr>
            <a:lvl5pPr marL="2286000" lvl="4" indent="-292100">
              <a:spcBef>
                <a:spcPts val="1600"/>
              </a:spcBef>
              <a:spcAft>
                <a:spcPts val="0"/>
              </a:spcAft>
              <a:buSzPts val="1000"/>
              <a:buFont typeface="Nunito"/>
              <a:buChar char="○"/>
              <a:defRPr>
                <a:latin typeface="Nunito"/>
                <a:ea typeface="Nunito"/>
                <a:cs typeface="Nunito"/>
                <a:sym typeface="Nunito"/>
              </a:defRPr>
            </a:lvl5pPr>
            <a:lvl6pPr marL="2743200" lvl="5" indent="-285750">
              <a:spcBef>
                <a:spcPts val="1600"/>
              </a:spcBef>
              <a:spcAft>
                <a:spcPts val="0"/>
              </a:spcAft>
              <a:buSzPts val="900"/>
              <a:buFont typeface="Nunito"/>
              <a:buChar char="■"/>
              <a:defRPr>
                <a:latin typeface="Nunito"/>
                <a:ea typeface="Nunito"/>
                <a:cs typeface="Nunito"/>
                <a:sym typeface="Nunito"/>
              </a:defRPr>
            </a:lvl6pPr>
            <a:lvl7pPr marL="3200400" lvl="6" indent="-279400">
              <a:spcBef>
                <a:spcPts val="1600"/>
              </a:spcBef>
              <a:spcAft>
                <a:spcPts val="0"/>
              </a:spcAft>
              <a:buSzPts val="800"/>
              <a:buFont typeface="Nunito"/>
              <a:buChar char="●"/>
              <a:defRPr>
                <a:latin typeface="Nunito"/>
                <a:ea typeface="Nunito"/>
                <a:cs typeface="Nunito"/>
                <a:sym typeface="Nunito"/>
              </a:defRPr>
            </a:lvl7pPr>
            <a:lvl8pPr marL="3657600" lvl="7" indent="-273050">
              <a:spcBef>
                <a:spcPts val="1600"/>
              </a:spcBef>
              <a:spcAft>
                <a:spcPts val="0"/>
              </a:spcAft>
              <a:buSzPts val="700"/>
              <a:buFont typeface="Nunito"/>
              <a:buChar char="○"/>
              <a:defRPr>
                <a:latin typeface="Nunito"/>
                <a:ea typeface="Nunito"/>
                <a:cs typeface="Nunito"/>
                <a:sym typeface="Nunito"/>
              </a:defRPr>
            </a:lvl8pPr>
            <a:lvl9pPr marL="4114800" lvl="8" indent="-266700">
              <a:spcBef>
                <a:spcPts val="1600"/>
              </a:spcBef>
              <a:spcAft>
                <a:spcPts val="1600"/>
              </a:spcAft>
              <a:buSzPts val="600"/>
              <a:buFont typeface="Nunito"/>
              <a:buChar char="■"/>
              <a:defRPr>
                <a:latin typeface="Nunito"/>
                <a:ea typeface="Nunito"/>
                <a:cs typeface="Nunito"/>
                <a:sym typeface="Nunito"/>
              </a:defRPr>
            </a:lvl9pPr>
          </a:lstStyle>
          <a:p>
            <a:endParaRPr/>
          </a:p>
        </p:txBody>
      </p:sp>
      <p:sp>
        <p:nvSpPr>
          <p:cNvPr id="23" name="Google Shape;23;p4"/>
          <p:cNvSpPr txBox="1">
            <a:spLocks noGrp="1"/>
          </p:cNvSpPr>
          <p:nvPr>
            <p:ph type="sldNum" idx="12"/>
          </p:nvPr>
        </p:nvSpPr>
        <p:spPr>
          <a:xfrm>
            <a:off x="8832299" y="4946907"/>
            <a:ext cx="365400" cy="217200"/>
          </a:xfrm>
          <a:prstGeom prst="rect">
            <a:avLst/>
          </a:prstGeom>
        </p:spPr>
        <p:txBody>
          <a:bodyPr spcFirstLastPara="1" wrap="square" lIns="91425" tIns="91425" rIns="91425" bIns="91425" anchor="ctr" anchorCtr="0">
            <a:noAutofit/>
          </a:bodyPr>
          <a:lstStyle>
            <a:lvl1pPr lvl="0" rtl="0">
              <a:buNone/>
              <a:defRPr sz="800" b="1">
                <a:solidFill>
                  <a:srgbClr val="434343"/>
                </a:solidFill>
                <a:latin typeface="Nunito"/>
                <a:ea typeface="Nunito"/>
                <a:cs typeface="Nunito"/>
                <a:sym typeface="Nunito"/>
              </a:defRPr>
            </a:lvl1pPr>
            <a:lvl2pPr lvl="1" rtl="0">
              <a:buNone/>
              <a:defRPr sz="800" b="1">
                <a:solidFill>
                  <a:srgbClr val="434343"/>
                </a:solidFill>
                <a:latin typeface="Nunito"/>
                <a:ea typeface="Nunito"/>
                <a:cs typeface="Nunito"/>
                <a:sym typeface="Nunito"/>
              </a:defRPr>
            </a:lvl2pPr>
            <a:lvl3pPr lvl="2" rtl="0">
              <a:buNone/>
              <a:defRPr sz="800" b="1">
                <a:solidFill>
                  <a:srgbClr val="434343"/>
                </a:solidFill>
                <a:latin typeface="Nunito"/>
                <a:ea typeface="Nunito"/>
                <a:cs typeface="Nunito"/>
                <a:sym typeface="Nunito"/>
              </a:defRPr>
            </a:lvl3pPr>
            <a:lvl4pPr lvl="3" rtl="0">
              <a:buNone/>
              <a:defRPr sz="800" b="1">
                <a:solidFill>
                  <a:srgbClr val="434343"/>
                </a:solidFill>
                <a:latin typeface="Nunito"/>
                <a:ea typeface="Nunito"/>
                <a:cs typeface="Nunito"/>
                <a:sym typeface="Nunito"/>
              </a:defRPr>
            </a:lvl4pPr>
            <a:lvl5pPr lvl="4" rtl="0">
              <a:buNone/>
              <a:defRPr sz="800" b="1">
                <a:solidFill>
                  <a:srgbClr val="434343"/>
                </a:solidFill>
                <a:latin typeface="Nunito"/>
                <a:ea typeface="Nunito"/>
                <a:cs typeface="Nunito"/>
                <a:sym typeface="Nunito"/>
              </a:defRPr>
            </a:lvl5pPr>
            <a:lvl6pPr lvl="5" rtl="0">
              <a:buNone/>
              <a:defRPr sz="800" b="1">
                <a:solidFill>
                  <a:srgbClr val="434343"/>
                </a:solidFill>
                <a:latin typeface="Nunito"/>
                <a:ea typeface="Nunito"/>
                <a:cs typeface="Nunito"/>
                <a:sym typeface="Nunito"/>
              </a:defRPr>
            </a:lvl6pPr>
            <a:lvl7pPr lvl="6" rtl="0">
              <a:buNone/>
              <a:defRPr sz="800" b="1">
                <a:solidFill>
                  <a:srgbClr val="434343"/>
                </a:solidFill>
                <a:latin typeface="Nunito"/>
                <a:ea typeface="Nunito"/>
                <a:cs typeface="Nunito"/>
                <a:sym typeface="Nunito"/>
              </a:defRPr>
            </a:lvl7pPr>
            <a:lvl8pPr lvl="7" rtl="0">
              <a:buNone/>
              <a:defRPr sz="800" b="1">
                <a:solidFill>
                  <a:srgbClr val="434343"/>
                </a:solidFill>
                <a:latin typeface="Nunito"/>
                <a:ea typeface="Nunito"/>
                <a:cs typeface="Nunito"/>
                <a:sym typeface="Nunito"/>
              </a:defRPr>
            </a:lvl8pPr>
            <a:lvl9pPr lvl="8" rtl="0">
              <a:buNone/>
              <a:defRPr sz="800" b="1">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able">
  <p:cSld name="CUSTOM">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201972" y="288368"/>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200"/>
              <a:buNone/>
              <a:defRPr/>
            </a:lvl1pPr>
            <a:lvl2pPr lvl="1">
              <a:spcBef>
                <a:spcPts val="0"/>
              </a:spcBef>
              <a:spcAft>
                <a:spcPts val="0"/>
              </a:spcAft>
              <a:buSzPts val="2500"/>
              <a:buNone/>
              <a:defRPr/>
            </a:lvl2pPr>
            <a:lvl3pPr lvl="2">
              <a:spcBef>
                <a:spcPts val="0"/>
              </a:spcBef>
              <a:spcAft>
                <a:spcPts val="0"/>
              </a:spcAft>
              <a:buSzPts val="2500"/>
              <a:buNone/>
              <a:defRPr/>
            </a:lvl3pPr>
            <a:lvl4pPr lvl="3">
              <a:spcBef>
                <a:spcPts val="0"/>
              </a:spcBef>
              <a:spcAft>
                <a:spcPts val="0"/>
              </a:spcAft>
              <a:buSzPts val="2500"/>
              <a:buNone/>
              <a:defRPr/>
            </a:lvl4pPr>
            <a:lvl5pPr lvl="4">
              <a:spcBef>
                <a:spcPts val="0"/>
              </a:spcBef>
              <a:spcAft>
                <a:spcPts val="0"/>
              </a:spcAft>
              <a:buSzPts val="2500"/>
              <a:buNone/>
              <a:defRPr/>
            </a:lvl5pPr>
            <a:lvl6pPr lvl="5">
              <a:spcBef>
                <a:spcPts val="0"/>
              </a:spcBef>
              <a:spcAft>
                <a:spcPts val="0"/>
              </a:spcAft>
              <a:buSzPts val="2500"/>
              <a:buNone/>
              <a:defRPr/>
            </a:lvl6pPr>
            <a:lvl7pPr lvl="6">
              <a:spcBef>
                <a:spcPts val="0"/>
              </a:spcBef>
              <a:spcAft>
                <a:spcPts val="0"/>
              </a:spcAft>
              <a:buSzPts val="2500"/>
              <a:buNone/>
              <a:defRPr/>
            </a:lvl7pPr>
            <a:lvl8pPr lvl="7">
              <a:spcBef>
                <a:spcPts val="0"/>
              </a:spcBef>
              <a:spcAft>
                <a:spcPts val="0"/>
              </a:spcAft>
              <a:buSzPts val="2500"/>
              <a:buNone/>
              <a:defRPr/>
            </a:lvl8pPr>
            <a:lvl9pPr lvl="8">
              <a:spcBef>
                <a:spcPts val="0"/>
              </a:spcBef>
              <a:spcAft>
                <a:spcPts val="0"/>
              </a:spcAft>
              <a:buSzPts val="2500"/>
              <a:buNone/>
              <a:defRPr/>
            </a:lvl9pPr>
          </a:lstStyle>
          <a:p>
            <a:endParaRPr/>
          </a:p>
        </p:txBody>
      </p:sp>
      <p:graphicFrame>
        <p:nvGraphicFramePr>
          <p:cNvPr id="26" name="Google Shape;26;p5"/>
          <p:cNvGraphicFramePr/>
          <p:nvPr/>
        </p:nvGraphicFramePr>
        <p:xfrm>
          <a:off x="201942" y="833662"/>
          <a:ext cx="3000000" cy="3000000"/>
        </p:xfrm>
        <a:graphic>
          <a:graphicData uri="http://schemas.openxmlformats.org/drawingml/2006/table">
            <a:tbl>
              <a:tblPr firstRow="1" bandRow="1">
                <a:noFill/>
                <a:tableStyleId>{F1B7A5AB-508C-496E-B038-55CF9B4069EB}</a:tableStyleId>
              </a:tblPr>
              <a:tblGrid>
                <a:gridCol w="883125">
                  <a:extLst>
                    <a:ext uri="{9D8B030D-6E8A-4147-A177-3AD203B41FA5}">
                      <a16:colId xmlns:a16="http://schemas.microsoft.com/office/drawing/2014/main" val="20000"/>
                    </a:ext>
                  </a:extLst>
                </a:gridCol>
                <a:gridCol w="3886050">
                  <a:extLst>
                    <a:ext uri="{9D8B030D-6E8A-4147-A177-3AD203B41FA5}">
                      <a16:colId xmlns:a16="http://schemas.microsoft.com/office/drawing/2014/main" val="20001"/>
                    </a:ext>
                  </a:extLst>
                </a:gridCol>
                <a:gridCol w="3886050">
                  <a:extLst>
                    <a:ext uri="{9D8B030D-6E8A-4147-A177-3AD203B41FA5}">
                      <a16:colId xmlns:a16="http://schemas.microsoft.com/office/drawing/2014/main" val="20002"/>
                    </a:ext>
                  </a:extLst>
                </a:gridCol>
              </a:tblGrid>
              <a:tr h="673575">
                <a:tc>
                  <a:txBody>
                    <a:bodyPr/>
                    <a:lstStyle/>
                    <a:p>
                      <a:pPr marL="0" marR="0" lvl="0" indent="0" algn="l" rtl="0">
                        <a:lnSpc>
                          <a:spcPct val="100000"/>
                        </a:lnSpc>
                        <a:spcBef>
                          <a:spcPts val="0"/>
                        </a:spcBef>
                        <a:spcAft>
                          <a:spcPts val="0"/>
                        </a:spcAft>
                        <a:buNone/>
                      </a:pPr>
                      <a:r>
                        <a:rPr lang="en" u="none" strike="noStrike" cap="none">
                          <a:latin typeface="Nunito"/>
                          <a:ea typeface="Nunito"/>
                          <a:cs typeface="Nunito"/>
                          <a:sym typeface="Nunito"/>
                        </a:rPr>
                        <a:t>Cluster</a:t>
                      </a:r>
                      <a:endParaRPr>
                        <a:latin typeface="Nunito"/>
                        <a:ea typeface="Nunito"/>
                        <a:cs typeface="Nunito"/>
                        <a:sym typeface="Nunito"/>
                      </a:endParaRPr>
                    </a:p>
                  </a:txBody>
                  <a:tcPr marL="91450" marR="91450" marT="45725" marB="45725" anchor="ctr">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None/>
                      </a:pPr>
                      <a:r>
                        <a:rPr lang="en" u="none" strike="noStrike" cap="none">
                          <a:latin typeface="Nunito"/>
                          <a:ea typeface="Nunito"/>
                          <a:cs typeface="Nunito"/>
                          <a:sym typeface="Nunito"/>
                        </a:rPr>
                        <a:t>Cluster Profile </a:t>
                      </a:r>
                      <a:endParaRPr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None/>
                      </a:pPr>
                      <a:r>
                        <a:rPr lang="en" u="none" strike="noStrike" cap="none">
                          <a:latin typeface="Nunito"/>
                          <a:ea typeface="Nunito"/>
                          <a:cs typeface="Nunito"/>
                          <a:sym typeface="Nunito"/>
                        </a:rPr>
                        <a:t>Business Insights for Marketing Team</a:t>
                      </a:r>
                      <a:endParaRPr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extLst>
                  <a:ext uri="{0D108BD9-81ED-4DB2-BD59-A6C34878D82A}">
                    <a16:rowId xmlns:a16="http://schemas.microsoft.com/office/drawing/2014/main" val="10000"/>
                  </a:ext>
                </a:extLst>
              </a:tr>
              <a:tr h="753325">
                <a:tc>
                  <a:txBody>
                    <a:bodyPr/>
                    <a:lstStyle/>
                    <a:p>
                      <a:pPr marL="0" marR="0" lvl="0" indent="0" algn="l" rtl="0">
                        <a:lnSpc>
                          <a:spcPct val="100000"/>
                        </a:lnSpc>
                        <a:spcBef>
                          <a:spcPts val="0"/>
                        </a:spcBef>
                        <a:spcAft>
                          <a:spcPts val="0"/>
                        </a:spcAft>
                        <a:buNone/>
                      </a:pPr>
                      <a:r>
                        <a:rPr lang="en" sz="1200" u="none" strike="noStrike" cap="none">
                          <a:latin typeface="Nunito"/>
                          <a:ea typeface="Nunito"/>
                          <a:cs typeface="Nunito"/>
                          <a:sym typeface="Nunito"/>
                        </a:rPr>
                        <a:t>1</a:t>
                      </a:r>
                      <a:endParaRPr sz="1200">
                        <a:latin typeface="Nunito"/>
                        <a:ea typeface="Nunito"/>
                        <a:cs typeface="Nunito"/>
                        <a:sym typeface="Nunito"/>
                      </a:endParaRPr>
                    </a:p>
                  </a:txBody>
                  <a:tcPr marL="91450" marR="91450" marT="45725" marB="45725" anchor="ctr">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None/>
                      </a:pPr>
                      <a:r>
                        <a:rPr lang="en" sz="1200" u="none" strike="noStrike" cap="none">
                          <a:latin typeface="Nunito"/>
                          <a:ea typeface="Nunito"/>
                          <a:cs typeface="Nunito"/>
                          <a:sym typeface="Nunito"/>
                        </a:rPr>
                        <a:t>High value customers who have many credit cards and prefer to engage online</a:t>
                      </a: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None/>
                      </a:pPr>
                      <a:r>
                        <a:rPr lang="en" sz="1200" u="none" strike="noStrike" cap="none">
                          <a:latin typeface="Nunito"/>
                          <a:ea typeface="Nunito"/>
                          <a:cs typeface="Nunito"/>
                          <a:sym typeface="Nunito"/>
                        </a:rPr>
                        <a:t>Engage Online – Set up priority calling in lines – Upsell and Cross sell premium products</a:t>
                      </a:r>
                      <a:endParaRPr sz="1200">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extLst>
                  <a:ext uri="{0D108BD9-81ED-4DB2-BD59-A6C34878D82A}">
                    <a16:rowId xmlns:a16="http://schemas.microsoft.com/office/drawing/2014/main" val="10001"/>
                  </a:ext>
                </a:extLst>
              </a:tr>
              <a:tr h="669525">
                <a:tc>
                  <a:txBody>
                    <a:bodyPr/>
                    <a:lstStyle/>
                    <a:p>
                      <a:pPr marL="0" marR="0" lvl="0" indent="0" algn="l" rtl="0">
                        <a:lnSpc>
                          <a:spcPct val="100000"/>
                        </a:lnSpc>
                        <a:spcBef>
                          <a:spcPts val="0"/>
                        </a:spcBef>
                        <a:spcAft>
                          <a:spcPts val="0"/>
                        </a:spcAft>
                        <a:buNone/>
                      </a:pPr>
                      <a:r>
                        <a:rPr lang="en" sz="1200" u="none" strike="noStrike" cap="none">
                          <a:latin typeface="Nunito"/>
                          <a:ea typeface="Nunito"/>
                          <a:cs typeface="Nunito"/>
                          <a:sym typeface="Nunito"/>
                        </a:rPr>
                        <a:t>2</a:t>
                      </a:r>
                      <a:endParaRPr sz="1200">
                        <a:latin typeface="Nunito"/>
                        <a:ea typeface="Nunito"/>
                        <a:cs typeface="Nunito"/>
                        <a:sym typeface="Nunito"/>
                      </a:endParaRPr>
                    </a:p>
                  </a:txBody>
                  <a:tcPr marL="91450" marR="91450" marT="45725" marB="45725" anchor="ctr">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None/>
                      </a:pPr>
                      <a:r>
                        <a:rPr lang="en" sz="1200" u="none" strike="noStrike" cap="none" baseline="30000">
                          <a:latin typeface="Nunito"/>
                          <a:ea typeface="Nunito"/>
                          <a:cs typeface="Nunito"/>
                          <a:sym typeface="Nunito"/>
                        </a:rPr>
                        <a:t>…</a:t>
                      </a:r>
                      <a:endParaRPr sz="1200">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None/>
                      </a:pPr>
                      <a:r>
                        <a:rPr lang="en" sz="1200" u="none" strike="noStrike" cap="none">
                          <a:latin typeface="Nunito"/>
                          <a:ea typeface="Nunito"/>
                          <a:cs typeface="Nunito"/>
                          <a:sym typeface="Nunito"/>
                        </a:rPr>
                        <a:t>..</a:t>
                      </a:r>
                      <a:endParaRPr sz="1200">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extLst>
                  <a:ext uri="{0D108BD9-81ED-4DB2-BD59-A6C34878D82A}">
                    <a16:rowId xmlns:a16="http://schemas.microsoft.com/office/drawing/2014/main" val="10002"/>
                  </a:ext>
                </a:extLst>
              </a:tr>
              <a:tr h="669525">
                <a:tc>
                  <a:txBody>
                    <a:bodyPr/>
                    <a:lstStyle/>
                    <a:p>
                      <a:pPr marL="0" marR="0" lvl="0" indent="0" algn="l" rtl="0">
                        <a:lnSpc>
                          <a:spcPct val="100000"/>
                        </a:lnSpc>
                        <a:spcBef>
                          <a:spcPts val="0"/>
                        </a:spcBef>
                        <a:spcAft>
                          <a:spcPts val="0"/>
                        </a:spcAft>
                        <a:buNone/>
                      </a:pPr>
                      <a:r>
                        <a:rPr lang="en" sz="1200" u="none" strike="noStrike" cap="none">
                          <a:latin typeface="Nunito"/>
                          <a:ea typeface="Nunito"/>
                          <a:cs typeface="Nunito"/>
                          <a:sym typeface="Nunito"/>
                        </a:rPr>
                        <a:t>3</a:t>
                      </a:r>
                      <a:endParaRPr sz="1200">
                        <a:latin typeface="Nunito"/>
                        <a:ea typeface="Nunito"/>
                        <a:cs typeface="Nunito"/>
                        <a:sym typeface="Nunito"/>
                      </a:endParaRPr>
                    </a:p>
                  </a:txBody>
                  <a:tcPr marL="91450" marR="91450" marT="45725" marB="45725" anchor="ctr">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None/>
                      </a:pPr>
                      <a:r>
                        <a:rPr lang="en" sz="1200" u="none" strike="noStrike" cap="none">
                          <a:latin typeface="Nunito"/>
                          <a:ea typeface="Nunito"/>
                          <a:cs typeface="Nunito"/>
                          <a:sym typeface="Nunito"/>
                        </a:rPr>
                        <a:t>…</a:t>
                      </a:r>
                      <a:endParaRPr sz="1200">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None/>
                      </a:pPr>
                      <a:r>
                        <a:rPr lang="en" sz="1200" u="none" strike="noStrike" cap="none">
                          <a:latin typeface="Nunito"/>
                          <a:ea typeface="Nunito"/>
                          <a:cs typeface="Nunito"/>
                          <a:sym typeface="Nunito"/>
                        </a:rPr>
                        <a:t>…</a:t>
                      </a:r>
                      <a:endParaRPr sz="1200">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extLst>
                  <a:ext uri="{0D108BD9-81ED-4DB2-BD59-A6C34878D82A}">
                    <a16:rowId xmlns:a16="http://schemas.microsoft.com/office/drawing/2014/main" val="10003"/>
                  </a:ext>
                </a:extLst>
              </a:tr>
              <a:tr h="669525">
                <a:tc>
                  <a:txBody>
                    <a:bodyPr/>
                    <a:lstStyle/>
                    <a:p>
                      <a:pPr marL="0" marR="0" lvl="0" indent="0" algn="l" rtl="0">
                        <a:lnSpc>
                          <a:spcPct val="100000"/>
                        </a:lnSpc>
                        <a:spcBef>
                          <a:spcPts val="0"/>
                        </a:spcBef>
                        <a:spcAft>
                          <a:spcPts val="0"/>
                        </a:spcAft>
                        <a:buNone/>
                      </a:pPr>
                      <a:endParaRPr sz="1200" u="none" strike="noStrike" cap="none">
                        <a:latin typeface="Nunito"/>
                        <a:ea typeface="Nunito"/>
                        <a:cs typeface="Nunito"/>
                        <a:sym typeface="Nunito"/>
                      </a:endParaRPr>
                    </a:p>
                  </a:txBody>
                  <a:tcPr marL="91450" marR="91450" marT="45725" marB="45725" anchor="ctr">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None/>
                      </a:pP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None/>
                      </a:pP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extLst>
                  <a:ext uri="{0D108BD9-81ED-4DB2-BD59-A6C34878D82A}">
                    <a16:rowId xmlns:a16="http://schemas.microsoft.com/office/drawing/2014/main" val="10004"/>
                  </a:ext>
                </a:extLst>
              </a:tr>
            </a:tbl>
          </a:graphicData>
        </a:graphic>
      </p:graphicFrame>
      <p:sp>
        <p:nvSpPr>
          <p:cNvPr id="27" name="Google Shape;27;p5"/>
          <p:cNvSpPr txBox="1">
            <a:spLocks noGrp="1"/>
          </p:cNvSpPr>
          <p:nvPr>
            <p:ph type="sldNum" idx="12"/>
          </p:nvPr>
        </p:nvSpPr>
        <p:spPr>
          <a:xfrm>
            <a:off x="8832299" y="4946907"/>
            <a:ext cx="365400" cy="217200"/>
          </a:xfrm>
          <a:prstGeom prst="rect">
            <a:avLst/>
          </a:prstGeom>
        </p:spPr>
        <p:txBody>
          <a:bodyPr spcFirstLastPara="1" wrap="square" lIns="91425" tIns="91425" rIns="91425" bIns="91425" anchor="ctr" anchorCtr="0">
            <a:noAutofit/>
          </a:bodyPr>
          <a:lstStyle>
            <a:lvl1pPr lvl="0" rtl="0">
              <a:buNone/>
              <a:defRPr sz="800" b="1">
                <a:solidFill>
                  <a:srgbClr val="434343"/>
                </a:solidFill>
                <a:latin typeface="Nunito"/>
                <a:ea typeface="Nunito"/>
                <a:cs typeface="Nunito"/>
                <a:sym typeface="Nunito"/>
              </a:defRPr>
            </a:lvl1pPr>
            <a:lvl2pPr lvl="1" rtl="0">
              <a:buNone/>
              <a:defRPr sz="800" b="1">
                <a:solidFill>
                  <a:srgbClr val="434343"/>
                </a:solidFill>
                <a:latin typeface="Nunito"/>
                <a:ea typeface="Nunito"/>
                <a:cs typeface="Nunito"/>
                <a:sym typeface="Nunito"/>
              </a:defRPr>
            </a:lvl2pPr>
            <a:lvl3pPr lvl="2" rtl="0">
              <a:buNone/>
              <a:defRPr sz="800" b="1">
                <a:solidFill>
                  <a:srgbClr val="434343"/>
                </a:solidFill>
                <a:latin typeface="Nunito"/>
                <a:ea typeface="Nunito"/>
                <a:cs typeface="Nunito"/>
                <a:sym typeface="Nunito"/>
              </a:defRPr>
            </a:lvl3pPr>
            <a:lvl4pPr lvl="3" rtl="0">
              <a:buNone/>
              <a:defRPr sz="800" b="1">
                <a:solidFill>
                  <a:srgbClr val="434343"/>
                </a:solidFill>
                <a:latin typeface="Nunito"/>
                <a:ea typeface="Nunito"/>
                <a:cs typeface="Nunito"/>
                <a:sym typeface="Nunito"/>
              </a:defRPr>
            </a:lvl4pPr>
            <a:lvl5pPr lvl="4" rtl="0">
              <a:buNone/>
              <a:defRPr sz="800" b="1">
                <a:solidFill>
                  <a:srgbClr val="434343"/>
                </a:solidFill>
                <a:latin typeface="Nunito"/>
                <a:ea typeface="Nunito"/>
                <a:cs typeface="Nunito"/>
                <a:sym typeface="Nunito"/>
              </a:defRPr>
            </a:lvl5pPr>
            <a:lvl6pPr lvl="5" rtl="0">
              <a:buNone/>
              <a:defRPr sz="800" b="1">
                <a:solidFill>
                  <a:srgbClr val="434343"/>
                </a:solidFill>
                <a:latin typeface="Nunito"/>
                <a:ea typeface="Nunito"/>
                <a:cs typeface="Nunito"/>
                <a:sym typeface="Nunito"/>
              </a:defRPr>
            </a:lvl6pPr>
            <a:lvl7pPr lvl="6" rtl="0">
              <a:buNone/>
              <a:defRPr sz="800" b="1">
                <a:solidFill>
                  <a:srgbClr val="434343"/>
                </a:solidFill>
                <a:latin typeface="Nunito"/>
                <a:ea typeface="Nunito"/>
                <a:cs typeface="Nunito"/>
                <a:sym typeface="Nunito"/>
              </a:defRPr>
            </a:lvl7pPr>
            <a:lvl8pPr lvl="7" rtl="0">
              <a:buNone/>
              <a:defRPr sz="800" b="1">
                <a:solidFill>
                  <a:srgbClr val="434343"/>
                </a:solidFill>
                <a:latin typeface="Nunito"/>
                <a:ea typeface="Nunito"/>
                <a:cs typeface="Nunito"/>
                <a:sym typeface="Nunito"/>
              </a:defRPr>
            </a:lvl8pPr>
            <a:lvl9pPr lvl="8" rtl="0">
              <a:buNone/>
              <a:defRPr sz="800" b="1">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201972" y="288368"/>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200"/>
              <a:buNone/>
              <a:defRPr/>
            </a:lvl1pPr>
            <a:lvl2pPr lvl="1">
              <a:spcBef>
                <a:spcPts val="0"/>
              </a:spcBef>
              <a:spcAft>
                <a:spcPts val="0"/>
              </a:spcAft>
              <a:buSzPts val="2500"/>
              <a:buNone/>
              <a:defRPr/>
            </a:lvl2pPr>
            <a:lvl3pPr lvl="2">
              <a:spcBef>
                <a:spcPts val="0"/>
              </a:spcBef>
              <a:spcAft>
                <a:spcPts val="0"/>
              </a:spcAft>
              <a:buSzPts val="2500"/>
              <a:buNone/>
              <a:defRPr/>
            </a:lvl3pPr>
            <a:lvl4pPr lvl="3">
              <a:spcBef>
                <a:spcPts val="0"/>
              </a:spcBef>
              <a:spcAft>
                <a:spcPts val="0"/>
              </a:spcAft>
              <a:buSzPts val="2500"/>
              <a:buNone/>
              <a:defRPr/>
            </a:lvl4pPr>
            <a:lvl5pPr lvl="4">
              <a:spcBef>
                <a:spcPts val="0"/>
              </a:spcBef>
              <a:spcAft>
                <a:spcPts val="0"/>
              </a:spcAft>
              <a:buSzPts val="2500"/>
              <a:buNone/>
              <a:defRPr/>
            </a:lvl5pPr>
            <a:lvl6pPr lvl="5">
              <a:spcBef>
                <a:spcPts val="0"/>
              </a:spcBef>
              <a:spcAft>
                <a:spcPts val="0"/>
              </a:spcAft>
              <a:buSzPts val="2500"/>
              <a:buNone/>
              <a:defRPr/>
            </a:lvl6pPr>
            <a:lvl7pPr lvl="6">
              <a:spcBef>
                <a:spcPts val="0"/>
              </a:spcBef>
              <a:spcAft>
                <a:spcPts val="0"/>
              </a:spcAft>
              <a:buSzPts val="2500"/>
              <a:buNone/>
              <a:defRPr/>
            </a:lvl7pPr>
            <a:lvl8pPr lvl="7">
              <a:spcBef>
                <a:spcPts val="0"/>
              </a:spcBef>
              <a:spcAft>
                <a:spcPts val="0"/>
              </a:spcAft>
              <a:buSzPts val="2500"/>
              <a:buNone/>
              <a:defRPr/>
            </a:lvl8pPr>
            <a:lvl9pPr lvl="8">
              <a:spcBef>
                <a:spcPts val="0"/>
              </a:spcBef>
              <a:spcAft>
                <a:spcPts val="0"/>
              </a:spcAft>
              <a:buSzPts val="2500"/>
              <a:buNone/>
              <a:defRPr/>
            </a:lvl9pPr>
          </a:lstStyle>
          <a:p>
            <a:endParaRPr/>
          </a:p>
        </p:txBody>
      </p:sp>
      <p:sp>
        <p:nvSpPr>
          <p:cNvPr id="30" name="Google Shape;30;p6"/>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6"/>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2" name="Google Shape;32;p6"/>
          <p:cNvSpPr txBox="1">
            <a:spLocks noGrp="1"/>
          </p:cNvSpPr>
          <p:nvPr>
            <p:ph type="sldNum" idx="12"/>
          </p:nvPr>
        </p:nvSpPr>
        <p:spPr>
          <a:xfrm>
            <a:off x="8832299" y="4946907"/>
            <a:ext cx="365400" cy="217200"/>
          </a:xfrm>
          <a:prstGeom prst="rect">
            <a:avLst/>
          </a:prstGeom>
        </p:spPr>
        <p:txBody>
          <a:bodyPr spcFirstLastPara="1" wrap="square" lIns="91425" tIns="91425" rIns="91425" bIns="91425" anchor="ctr" anchorCtr="0">
            <a:noAutofit/>
          </a:bodyPr>
          <a:lstStyle>
            <a:lvl1pPr lvl="0" rtl="0">
              <a:buNone/>
              <a:defRPr sz="800" b="1">
                <a:solidFill>
                  <a:srgbClr val="434343"/>
                </a:solidFill>
                <a:latin typeface="Nunito"/>
                <a:ea typeface="Nunito"/>
                <a:cs typeface="Nunito"/>
                <a:sym typeface="Nunito"/>
              </a:defRPr>
            </a:lvl1pPr>
            <a:lvl2pPr lvl="1" rtl="0">
              <a:buNone/>
              <a:defRPr sz="800" b="1">
                <a:solidFill>
                  <a:srgbClr val="434343"/>
                </a:solidFill>
                <a:latin typeface="Nunito"/>
                <a:ea typeface="Nunito"/>
                <a:cs typeface="Nunito"/>
                <a:sym typeface="Nunito"/>
              </a:defRPr>
            </a:lvl2pPr>
            <a:lvl3pPr lvl="2" rtl="0">
              <a:buNone/>
              <a:defRPr sz="800" b="1">
                <a:solidFill>
                  <a:srgbClr val="434343"/>
                </a:solidFill>
                <a:latin typeface="Nunito"/>
                <a:ea typeface="Nunito"/>
                <a:cs typeface="Nunito"/>
                <a:sym typeface="Nunito"/>
              </a:defRPr>
            </a:lvl3pPr>
            <a:lvl4pPr lvl="3" rtl="0">
              <a:buNone/>
              <a:defRPr sz="800" b="1">
                <a:solidFill>
                  <a:srgbClr val="434343"/>
                </a:solidFill>
                <a:latin typeface="Nunito"/>
                <a:ea typeface="Nunito"/>
                <a:cs typeface="Nunito"/>
                <a:sym typeface="Nunito"/>
              </a:defRPr>
            </a:lvl4pPr>
            <a:lvl5pPr lvl="4" rtl="0">
              <a:buNone/>
              <a:defRPr sz="800" b="1">
                <a:solidFill>
                  <a:srgbClr val="434343"/>
                </a:solidFill>
                <a:latin typeface="Nunito"/>
                <a:ea typeface="Nunito"/>
                <a:cs typeface="Nunito"/>
                <a:sym typeface="Nunito"/>
              </a:defRPr>
            </a:lvl5pPr>
            <a:lvl6pPr lvl="5" rtl="0">
              <a:buNone/>
              <a:defRPr sz="800" b="1">
                <a:solidFill>
                  <a:srgbClr val="434343"/>
                </a:solidFill>
                <a:latin typeface="Nunito"/>
                <a:ea typeface="Nunito"/>
                <a:cs typeface="Nunito"/>
                <a:sym typeface="Nunito"/>
              </a:defRPr>
            </a:lvl6pPr>
            <a:lvl7pPr lvl="6" rtl="0">
              <a:buNone/>
              <a:defRPr sz="800" b="1">
                <a:solidFill>
                  <a:srgbClr val="434343"/>
                </a:solidFill>
                <a:latin typeface="Nunito"/>
                <a:ea typeface="Nunito"/>
                <a:cs typeface="Nunito"/>
                <a:sym typeface="Nunito"/>
              </a:defRPr>
            </a:lvl7pPr>
            <a:lvl8pPr lvl="7" rtl="0">
              <a:buNone/>
              <a:defRPr sz="800" b="1">
                <a:solidFill>
                  <a:srgbClr val="434343"/>
                </a:solidFill>
                <a:latin typeface="Nunito"/>
                <a:ea typeface="Nunito"/>
                <a:cs typeface="Nunito"/>
                <a:sym typeface="Nunito"/>
              </a:defRPr>
            </a:lvl8pPr>
            <a:lvl9pPr lvl="8" rtl="0">
              <a:buNone/>
              <a:defRPr sz="800" b="1">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3"/>
        <p:cNvGrpSpPr/>
        <p:nvPr/>
      </p:nvGrpSpPr>
      <p:grpSpPr>
        <a:xfrm>
          <a:off x="0" y="0"/>
          <a:ext cx="0" cy="0"/>
          <a:chOff x="0" y="0"/>
          <a:chExt cx="0" cy="0"/>
        </a:xfrm>
      </p:grpSpPr>
      <p:sp>
        <p:nvSpPr>
          <p:cNvPr id="34" name="Google Shape;34;p7"/>
          <p:cNvSpPr txBox="1">
            <a:spLocks noGrp="1"/>
          </p:cNvSpPr>
          <p:nvPr>
            <p:ph type="title"/>
          </p:nvPr>
        </p:nvSpPr>
        <p:spPr>
          <a:xfrm>
            <a:off x="201972" y="288368"/>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200"/>
              <a:buNone/>
              <a:defRPr/>
            </a:lvl1pPr>
            <a:lvl2pPr lvl="1">
              <a:spcBef>
                <a:spcPts val="0"/>
              </a:spcBef>
              <a:spcAft>
                <a:spcPts val="0"/>
              </a:spcAft>
              <a:buSzPts val="2500"/>
              <a:buNone/>
              <a:defRPr/>
            </a:lvl2pPr>
            <a:lvl3pPr lvl="2">
              <a:spcBef>
                <a:spcPts val="0"/>
              </a:spcBef>
              <a:spcAft>
                <a:spcPts val="0"/>
              </a:spcAft>
              <a:buSzPts val="2500"/>
              <a:buNone/>
              <a:defRPr/>
            </a:lvl3pPr>
            <a:lvl4pPr lvl="3">
              <a:spcBef>
                <a:spcPts val="0"/>
              </a:spcBef>
              <a:spcAft>
                <a:spcPts val="0"/>
              </a:spcAft>
              <a:buSzPts val="2500"/>
              <a:buNone/>
              <a:defRPr/>
            </a:lvl4pPr>
            <a:lvl5pPr lvl="4">
              <a:spcBef>
                <a:spcPts val="0"/>
              </a:spcBef>
              <a:spcAft>
                <a:spcPts val="0"/>
              </a:spcAft>
              <a:buSzPts val="2500"/>
              <a:buNone/>
              <a:defRPr/>
            </a:lvl5pPr>
            <a:lvl6pPr lvl="5">
              <a:spcBef>
                <a:spcPts val="0"/>
              </a:spcBef>
              <a:spcAft>
                <a:spcPts val="0"/>
              </a:spcAft>
              <a:buSzPts val="2500"/>
              <a:buNone/>
              <a:defRPr/>
            </a:lvl6pPr>
            <a:lvl7pPr lvl="6">
              <a:spcBef>
                <a:spcPts val="0"/>
              </a:spcBef>
              <a:spcAft>
                <a:spcPts val="0"/>
              </a:spcAft>
              <a:buSzPts val="2500"/>
              <a:buNone/>
              <a:defRPr/>
            </a:lvl7pPr>
            <a:lvl8pPr lvl="7">
              <a:spcBef>
                <a:spcPts val="0"/>
              </a:spcBef>
              <a:spcAft>
                <a:spcPts val="0"/>
              </a:spcAft>
              <a:buSzPts val="2500"/>
              <a:buNone/>
              <a:defRPr/>
            </a:lvl8pPr>
            <a:lvl9pPr lvl="8">
              <a:spcBef>
                <a:spcPts val="0"/>
              </a:spcBef>
              <a:spcAft>
                <a:spcPts val="0"/>
              </a:spcAft>
              <a:buSzPts val="2500"/>
              <a:buNone/>
              <a:defRPr/>
            </a:lvl9pPr>
          </a:lstStyle>
          <a:p>
            <a:endParaRPr/>
          </a:p>
        </p:txBody>
      </p:sp>
      <p:sp>
        <p:nvSpPr>
          <p:cNvPr id="35" name="Google Shape;35;p7"/>
          <p:cNvSpPr txBox="1">
            <a:spLocks noGrp="1"/>
          </p:cNvSpPr>
          <p:nvPr>
            <p:ph type="sldNum" idx="12"/>
          </p:nvPr>
        </p:nvSpPr>
        <p:spPr>
          <a:xfrm>
            <a:off x="8832299" y="4946907"/>
            <a:ext cx="365400" cy="217200"/>
          </a:xfrm>
          <a:prstGeom prst="rect">
            <a:avLst/>
          </a:prstGeom>
        </p:spPr>
        <p:txBody>
          <a:bodyPr spcFirstLastPara="1" wrap="square" lIns="91425" tIns="91425" rIns="91425" bIns="91425" anchor="ctr" anchorCtr="0">
            <a:noAutofit/>
          </a:bodyPr>
          <a:lstStyle>
            <a:lvl1pPr lvl="0" rtl="0">
              <a:buNone/>
              <a:defRPr sz="800" b="1">
                <a:solidFill>
                  <a:srgbClr val="434343"/>
                </a:solidFill>
                <a:latin typeface="Nunito"/>
                <a:ea typeface="Nunito"/>
                <a:cs typeface="Nunito"/>
                <a:sym typeface="Nunito"/>
              </a:defRPr>
            </a:lvl1pPr>
            <a:lvl2pPr lvl="1" rtl="0">
              <a:buNone/>
              <a:defRPr sz="800" b="1">
                <a:solidFill>
                  <a:srgbClr val="434343"/>
                </a:solidFill>
                <a:latin typeface="Nunito"/>
                <a:ea typeface="Nunito"/>
                <a:cs typeface="Nunito"/>
                <a:sym typeface="Nunito"/>
              </a:defRPr>
            </a:lvl2pPr>
            <a:lvl3pPr lvl="2" rtl="0">
              <a:buNone/>
              <a:defRPr sz="800" b="1">
                <a:solidFill>
                  <a:srgbClr val="434343"/>
                </a:solidFill>
                <a:latin typeface="Nunito"/>
                <a:ea typeface="Nunito"/>
                <a:cs typeface="Nunito"/>
                <a:sym typeface="Nunito"/>
              </a:defRPr>
            </a:lvl3pPr>
            <a:lvl4pPr lvl="3" rtl="0">
              <a:buNone/>
              <a:defRPr sz="800" b="1">
                <a:solidFill>
                  <a:srgbClr val="434343"/>
                </a:solidFill>
                <a:latin typeface="Nunito"/>
                <a:ea typeface="Nunito"/>
                <a:cs typeface="Nunito"/>
                <a:sym typeface="Nunito"/>
              </a:defRPr>
            </a:lvl4pPr>
            <a:lvl5pPr lvl="4" rtl="0">
              <a:buNone/>
              <a:defRPr sz="800" b="1">
                <a:solidFill>
                  <a:srgbClr val="434343"/>
                </a:solidFill>
                <a:latin typeface="Nunito"/>
                <a:ea typeface="Nunito"/>
                <a:cs typeface="Nunito"/>
                <a:sym typeface="Nunito"/>
              </a:defRPr>
            </a:lvl5pPr>
            <a:lvl6pPr lvl="5" rtl="0">
              <a:buNone/>
              <a:defRPr sz="800" b="1">
                <a:solidFill>
                  <a:srgbClr val="434343"/>
                </a:solidFill>
                <a:latin typeface="Nunito"/>
                <a:ea typeface="Nunito"/>
                <a:cs typeface="Nunito"/>
                <a:sym typeface="Nunito"/>
              </a:defRPr>
            </a:lvl6pPr>
            <a:lvl7pPr lvl="6" rtl="0">
              <a:buNone/>
              <a:defRPr sz="800" b="1">
                <a:solidFill>
                  <a:srgbClr val="434343"/>
                </a:solidFill>
                <a:latin typeface="Nunito"/>
                <a:ea typeface="Nunito"/>
                <a:cs typeface="Nunito"/>
                <a:sym typeface="Nunito"/>
              </a:defRPr>
            </a:lvl7pPr>
            <a:lvl8pPr lvl="7" rtl="0">
              <a:buNone/>
              <a:defRPr sz="800" b="1">
                <a:solidFill>
                  <a:srgbClr val="434343"/>
                </a:solidFill>
                <a:latin typeface="Nunito"/>
                <a:ea typeface="Nunito"/>
                <a:cs typeface="Nunito"/>
                <a:sym typeface="Nunito"/>
              </a:defRPr>
            </a:lvl8pPr>
            <a:lvl9pPr lvl="8" rtl="0">
              <a:buNone/>
              <a:defRPr sz="800" b="1">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8" name="Google Shape;38;p8"/>
          <p:cNvSpPr txBox="1">
            <a:spLocks noGrp="1"/>
          </p:cNvSpPr>
          <p:nvPr>
            <p:ph type="sldNum" idx="12"/>
          </p:nvPr>
        </p:nvSpPr>
        <p:spPr>
          <a:xfrm>
            <a:off x="8832299" y="4946907"/>
            <a:ext cx="365400" cy="217200"/>
          </a:xfrm>
          <a:prstGeom prst="rect">
            <a:avLst/>
          </a:prstGeom>
        </p:spPr>
        <p:txBody>
          <a:bodyPr spcFirstLastPara="1" wrap="square" lIns="91425" tIns="91425" rIns="91425" bIns="91425" anchor="ctr" anchorCtr="0">
            <a:noAutofit/>
          </a:bodyPr>
          <a:lstStyle>
            <a:lvl1pPr lvl="0" rtl="0">
              <a:buNone/>
              <a:defRPr sz="800" b="1">
                <a:solidFill>
                  <a:srgbClr val="434343"/>
                </a:solidFill>
                <a:latin typeface="Nunito"/>
                <a:ea typeface="Nunito"/>
                <a:cs typeface="Nunito"/>
                <a:sym typeface="Nunito"/>
              </a:defRPr>
            </a:lvl1pPr>
            <a:lvl2pPr lvl="1" rtl="0">
              <a:buNone/>
              <a:defRPr sz="800" b="1">
                <a:solidFill>
                  <a:srgbClr val="434343"/>
                </a:solidFill>
                <a:latin typeface="Nunito"/>
                <a:ea typeface="Nunito"/>
                <a:cs typeface="Nunito"/>
                <a:sym typeface="Nunito"/>
              </a:defRPr>
            </a:lvl2pPr>
            <a:lvl3pPr lvl="2" rtl="0">
              <a:buNone/>
              <a:defRPr sz="800" b="1">
                <a:solidFill>
                  <a:srgbClr val="434343"/>
                </a:solidFill>
                <a:latin typeface="Nunito"/>
                <a:ea typeface="Nunito"/>
                <a:cs typeface="Nunito"/>
                <a:sym typeface="Nunito"/>
              </a:defRPr>
            </a:lvl3pPr>
            <a:lvl4pPr lvl="3" rtl="0">
              <a:buNone/>
              <a:defRPr sz="800" b="1">
                <a:solidFill>
                  <a:srgbClr val="434343"/>
                </a:solidFill>
                <a:latin typeface="Nunito"/>
                <a:ea typeface="Nunito"/>
                <a:cs typeface="Nunito"/>
                <a:sym typeface="Nunito"/>
              </a:defRPr>
            </a:lvl4pPr>
            <a:lvl5pPr lvl="4" rtl="0">
              <a:buNone/>
              <a:defRPr sz="800" b="1">
                <a:solidFill>
                  <a:srgbClr val="434343"/>
                </a:solidFill>
                <a:latin typeface="Nunito"/>
                <a:ea typeface="Nunito"/>
                <a:cs typeface="Nunito"/>
                <a:sym typeface="Nunito"/>
              </a:defRPr>
            </a:lvl5pPr>
            <a:lvl6pPr lvl="5" rtl="0">
              <a:buNone/>
              <a:defRPr sz="800" b="1">
                <a:solidFill>
                  <a:srgbClr val="434343"/>
                </a:solidFill>
                <a:latin typeface="Nunito"/>
                <a:ea typeface="Nunito"/>
                <a:cs typeface="Nunito"/>
                <a:sym typeface="Nunito"/>
              </a:defRPr>
            </a:lvl6pPr>
            <a:lvl7pPr lvl="6" rtl="0">
              <a:buNone/>
              <a:defRPr sz="800" b="1">
                <a:solidFill>
                  <a:srgbClr val="434343"/>
                </a:solidFill>
                <a:latin typeface="Nunito"/>
                <a:ea typeface="Nunito"/>
                <a:cs typeface="Nunito"/>
                <a:sym typeface="Nunito"/>
              </a:defRPr>
            </a:lvl7pPr>
            <a:lvl8pPr lvl="7" rtl="0">
              <a:buNone/>
              <a:defRPr sz="800" b="1">
                <a:solidFill>
                  <a:srgbClr val="434343"/>
                </a:solidFill>
                <a:latin typeface="Nunito"/>
                <a:ea typeface="Nunito"/>
                <a:cs typeface="Nunito"/>
                <a:sym typeface="Nunito"/>
              </a:defRPr>
            </a:lvl8pPr>
            <a:lvl9pPr lvl="8" rtl="0">
              <a:buNone/>
              <a:defRPr sz="800" b="1">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2" name="Google Shape;42;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3" name="Google Shape;43;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23850">
              <a:spcBef>
                <a:spcPts val="0"/>
              </a:spcBef>
              <a:spcAft>
                <a:spcPts val="0"/>
              </a:spcAft>
              <a:buSzPts val="1500"/>
              <a:buChar char="●"/>
              <a:defRPr/>
            </a:lvl1pPr>
            <a:lvl2pPr marL="914400" lvl="1" indent="-311150">
              <a:spcBef>
                <a:spcPts val="1600"/>
              </a:spcBef>
              <a:spcAft>
                <a:spcPts val="0"/>
              </a:spcAft>
              <a:buSzPts val="1300"/>
              <a:buChar char="○"/>
              <a:defRPr/>
            </a:lvl2pPr>
            <a:lvl3pPr marL="1371600" lvl="2" indent="-304800">
              <a:spcBef>
                <a:spcPts val="1600"/>
              </a:spcBef>
              <a:spcAft>
                <a:spcPts val="0"/>
              </a:spcAft>
              <a:buSzPts val="1200"/>
              <a:buChar char="■"/>
              <a:defRPr/>
            </a:lvl3pPr>
            <a:lvl4pPr marL="1828800" lvl="3" indent="-298450">
              <a:spcBef>
                <a:spcPts val="1600"/>
              </a:spcBef>
              <a:spcAft>
                <a:spcPts val="0"/>
              </a:spcAft>
              <a:buSzPts val="1100"/>
              <a:buChar char="●"/>
              <a:defRPr/>
            </a:lvl4pPr>
            <a:lvl5pPr marL="2286000" lvl="4" indent="-292100">
              <a:spcBef>
                <a:spcPts val="1600"/>
              </a:spcBef>
              <a:spcAft>
                <a:spcPts val="0"/>
              </a:spcAft>
              <a:buSzPts val="1000"/>
              <a:buChar char="○"/>
              <a:defRPr/>
            </a:lvl5pPr>
            <a:lvl6pPr marL="2743200" lvl="5" indent="-285750">
              <a:spcBef>
                <a:spcPts val="1600"/>
              </a:spcBef>
              <a:spcAft>
                <a:spcPts val="0"/>
              </a:spcAft>
              <a:buSzPts val="900"/>
              <a:buChar char="■"/>
              <a:defRPr/>
            </a:lvl6pPr>
            <a:lvl7pPr marL="3200400" lvl="6" indent="-279400">
              <a:spcBef>
                <a:spcPts val="1600"/>
              </a:spcBef>
              <a:spcAft>
                <a:spcPts val="0"/>
              </a:spcAft>
              <a:buSzPts val="800"/>
              <a:buChar char="●"/>
              <a:defRPr/>
            </a:lvl7pPr>
            <a:lvl8pPr marL="3657600" lvl="7" indent="-273050">
              <a:spcBef>
                <a:spcPts val="1600"/>
              </a:spcBef>
              <a:spcAft>
                <a:spcPts val="0"/>
              </a:spcAft>
              <a:buSzPts val="700"/>
              <a:buChar char="○"/>
              <a:defRPr/>
            </a:lvl8pPr>
            <a:lvl9pPr marL="4114800" lvl="8" indent="-266700">
              <a:spcBef>
                <a:spcPts val="1600"/>
              </a:spcBef>
              <a:spcAft>
                <a:spcPts val="1600"/>
              </a:spcAft>
              <a:buSzPts val="600"/>
              <a:buChar char="■"/>
              <a:defRPr/>
            </a:lvl9pPr>
          </a:lstStyle>
          <a:p>
            <a:endParaRPr/>
          </a:p>
        </p:txBody>
      </p:sp>
      <p:sp>
        <p:nvSpPr>
          <p:cNvPr id="44" name="Google Shape;44;p9"/>
          <p:cNvSpPr txBox="1">
            <a:spLocks noGrp="1"/>
          </p:cNvSpPr>
          <p:nvPr>
            <p:ph type="sldNum" idx="12"/>
          </p:nvPr>
        </p:nvSpPr>
        <p:spPr>
          <a:xfrm>
            <a:off x="8832299" y="4946907"/>
            <a:ext cx="365400" cy="217200"/>
          </a:xfrm>
          <a:prstGeom prst="rect">
            <a:avLst/>
          </a:prstGeom>
        </p:spPr>
        <p:txBody>
          <a:bodyPr spcFirstLastPara="1" wrap="square" lIns="91425" tIns="91425" rIns="91425" bIns="91425" anchor="ctr" anchorCtr="0">
            <a:noAutofit/>
          </a:bodyPr>
          <a:lstStyle>
            <a:lvl1pPr lvl="0" rtl="0">
              <a:buNone/>
              <a:defRPr sz="800" b="1">
                <a:solidFill>
                  <a:srgbClr val="434343"/>
                </a:solidFill>
                <a:latin typeface="Nunito"/>
                <a:ea typeface="Nunito"/>
                <a:cs typeface="Nunito"/>
                <a:sym typeface="Nunito"/>
              </a:defRPr>
            </a:lvl1pPr>
            <a:lvl2pPr lvl="1" rtl="0">
              <a:buNone/>
              <a:defRPr sz="800" b="1">
                <a:solidFill>
                  <a:srgbClr val="434343"/>
                </a:solidFill>
                <a:latin typeface="Nunito"/>
                <a:ea typeface="Nunito"/>
                <a:cs typeface="Nunito"/>
                <a:sym typeface="Nunito"/>
              </a:defRPr>
            </a:lvl2pPr>
            <a:lvl3pPr lvl="2" rtl="0">
              <a:buNone/>
              <a:defRPr sz="800" b="1">
                <a:solidFill>
                  <a:srgbClr val="434343"/>
                </a:solidFill>
                <a:latin typeface="Nunito"/>
                <a:ea typeface="Nunito"/>
                <a:cs typeface="Nunito"/>
                <a:sym typeface="Nunito"/>
              </a:defRPr>
            </a:lvl3pPr>
            <a:lvl4pPr lvl="3" rtl="0">
              <a:buNone/>
              <a:defRPr sz="800" b="1">
                <a:solidFill>
                  <a:srgbClr val="434343"/>
                </a:solidFill>
                <a:latin typeface="Nunito"/>
                <a:ea typeface="Nunito"/>
                <a:cs typeface="Nunito"/>
                <a:sym typeface="Nunito"/>
              </a:defRPr>
            </a:lvl4pPr>
            <a:lvl5pPr lvl="4" rtl="0">
              <a:buNone/>
              <a:defRPr sz="800" b="1">
                <a:solidFill>
                  <a:srgbClr val="434343"/>
                </a:solidFill>
                <a:latin typeface="Nunito"/>
                <a:ea typeface="Nunito"/>
                <a:cs typeface="Nunito"/>
                <a:sym typeface="Nunito"/>
              </a:defRPr>
            </a:lvl5pPr>
            <a:lvl6pPr lvl="5" rtl="0">
              <a:buNone/>
              <a:defRPr sz="800" b="1">
                <a:solidFill>
                  <a:srgbClr val="434343"/>
                </a:solidFill>
                <a:latin typeface="Nunito"/>
                <a:ea typeface="Nunito"/>
                <a:cs typeface="Nunito"/>
                <a:sym typeface="Nunito"/>
              </a:defRPr>
            </a:lvl6pPr>
            <a:lvl7pPr lvl="6" rtl="0">
              <a:buNone/>
              <a:defRPr sz="800" b="1">
                <a:solidFill>
                  <a:srgbClr val="434343"/>
                </a:solidFill>
                <a:latin typeface="Nunito"/>
                <a:ea typeface="Nunito"/>
                <a:cs typeface="Nunito"/>
                <a:sym typeface="Nunito"/>
              </a:defRPr>
            </a:lvl7pPr>
            <a:lvl8pPr lvl="7" rtl="0">
              <a:buNone/>
              <a:defRPr sz="800" b="1">
                <a:solidFill>
                  <a:srgbClr val="434343"/>
                </a:solidFill>
                <a:latin typeface="Nunito"/>
                <a:ea typeface="Nunito"/>
                <a:cs typeface="Nunito"/>
                <a:sym typeface="Nunito"/>
              </a:defRPr>
            </a:lvl8pPr>
            <a:lvl9pPr lvl="8" rtl="0">
              <a:buNone/>
              <a:defRPr sz="800" b="1">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5"/>
        <p:cNvGrpSpPr/>
        <p:nvPr/>
      </p:nvGrpSpPr>
      <p:grpSpPr>
        <a:xfrm>
          <a:off x="0" y="0"/>
          <a:ext cx="0" cy="0"/>
          <a:chOff x="0" y="0"/>
          <a:chExt cx="0" cy="0"/>
        </a:xfrm>
      </p:grpSpPr>
      <p:sp>
        <p:nvSpPr>
          <p:cNvPr id="46" name="Google Shape;46;p10"/>
          <p:cNvSpPr txBox="1">
            <a:spLocks noGrp="1"/>
          </p:cNvSpPr>
          <p:nvPr>
            <p:ph type="sldNum" idx="12"/>
          </p:nvPr>
        </p:nvSpPr>
        <p:spPr>
          <a:xfrm>
            <a:off x="8832299" y="4946907"/>
            <a:ext cx="365400" cy="217200"/>
          </a:xfrm>
          <a:prstGeom prst="rect">
            <a:avLst/>
          </a:prstGeom>
        </p:spPr>
        <p:txBody>
          <a:bodyPr spcFirstLastPara="1" wrap="square" lIns="91425" tIns="91425" rIns="91425" bIns="91425" anchor="ctr" anchorCtr="0">
            <a:noAutofit/>
          </a:bodyPr>
          <a:lstStyle>
            <a:lvl1pPr lvl="0" rtl="0">
              <a:buNone/>
              <a:defRPr sz="800" b="1">
                <a:solidFill>
                  <a:srgbClr val="434343"/>
                </a:solidFill>
                <a:latin typeface="Nunito"/>
                <a:ea typeface="Nunito"/>
                <a:cs typeface="Nunito"/>
                <a:sym typeface="Nunito"/>
              </a:defRPr>
            </a:lvl1pPr>
            <a:lvl2pPr lvl="1" rtl="0">
              <a:buNone/>
              <a:defRPr sz="800" b="1">
                <a:solidFill>
                  <a:srgbClr val="434343"/>
                </a:solidFill>
                <a:latin typeface="Nunito"/>
                <a:ea typeface="Nunito"/>
                <a:cs typeface="Nunito"/>
                <a:sym typeface="Nunito"/>
              </a:defRPr>
            </a:lvl2pPr>
            <a:lvl3pPr lvl="2" rtl="0">
              <a:buNone/>
              <a:defRPr sz="800" b="1">
                <a:solidFill>
                  <a:srgbClr val="434343"/>
                </a:solidFill>
                <a:latin typeface="Nunito"/>
                <a:ea typeface="Nunito"/>
                <a:cs typeface="Nunito"/>
                <a:sym typeface="Nunito"/>
              </a:defRPr>
            </a:lvl3pPr>
            <a:lvl4pPr lvl="3" rtl="0">
              <a:buNone/>
              <a:defRPr sz="800" b="1">
                <a:solidFill>
                  <a:srgbClr val="434343"/>
                </a:solidFill>
                <a:latin typeface="Nunito"/>
                <a:ea typeface="Nunito"/>
                <a:cs typeface="Nunito"/>
                <a:sym typeface="Nunito"/>
              </a:defRPr>
            </a:lvl4pPr>
            <a:lvl5pPr lvl="4" rtl="0">
              <a:buNone/>
              <a:defRPr sz="800" b="1">
                <a:solidFill>
                  <a:srgbClr val="434343"/>
                </a:solidFill>
                <a:latin typeface="Nunito"/>
                <a:ea typeface="Nunito"/>
                <a:cs typeface="Nunito"/>
                <a:sym typeface="Nunito"/>
              </a:defRPr>
            </a:lvl5pPr>
            <a:lvl6pPr lvl="5" rtl="0">
              <a:buNone/>
              <a:defRPr sz="800" b="1">
                <a:solidFill>
                  <a:srgbClr val="434343"/>
                </a:solidFill>
                <a:latin typeface="Nunito"/>
                <a:ea typeface="Nunito"/>
                <a:cs typeface="Nunito"/>
                <a:sym typeface="Nunito"/>
              </a:defRPr>
            </a:lvl6pPr>
            <a:lvl7pPr lvl="6" rtl="0">
              <a:buNone/>
              <a:defRPr sz="800" b="1">
                <a:solidFill>
                  <a:srgbClr val="434343"/>
                </a:solidFill>
                <a:latin typeface="Nunito"/>
                <a:ea typeface="Nunito"/>
                <a:cs typeface="Nunito"/>
                <a:sym typeface="Nunito"/>
              </a:defRPr>
            </a:lvl7pPr>
            <a:lvl8pPr lvl="7" rtl="0">
              <a:buNone/>
              <a:defRPr sz="800" b="1">
                <a:solidFill>
                  <a:srgbClr val="434343"/>
                </a:solidFill>
                <a:latin typeface="Nunito"/>
                <a:ea typeface="Nunito"/>
                <a:cs typeface="Nunito"/>
                <a:sym typeface="Nunito"/>
              </a:defRPr>
            </a:lvl8pPr>
            <a:lvl9pPr lvl="8" rtl="0">
              <a:buNone/>
              <a:defRPr sz="800" b="1">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image" Target="../media/image1.png"/><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theme" Target="../theme/theme2.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01972" y="288368"/>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rgbClr val="0E39A9"/>
              </a:buClr>
              <a:buSzPts val="2200"/>
              <a:buFont typeface="Nunito"/>
              <a:buNone/>
              <a:defRPr sz="2200" b="1">
                <a:solidFill>
                  <a:srgbClr val="0E39A9"/>
                </a:solidFill>
                <a:latin typeface="Nunito"/>
                <a:ea typeface="Nunito"/>
                <a:cs typeface="Nunito"/>
                <a:sym typeface="Nunito"/>
              </a:defRPr>
            </a:lvl1pPr>
            <a:lvl2pPr lvl="1" rtl="0">
              <a:spcBef>
                <a:spcPts val="0"/>
              </a:spcBef>
              <a:spcAft>
                <a:spcPts val="0"/>
              </a:spcAft>
              <a:buClr>
                <a:srgbClr val="0E39A9"/>
              </a:buClr>
              <a:buSzPts val="2500"/>
              <a:buFont typeface="Nunito SemiBold"/>
              <a:buNone/>
              <a:defRPr sz="2500">
                <a:solidFill>
                  <a:srgbClr val="0E39A9"/>
                </a:solidFill>
                <a:latin typeface="Nunito SemiBold"/>
                <a:ea typeface="Nunito SemiBold"/>
                <a:cs typeface="Nunito SemiBold"/>
                <a:sym typeface="Nunito SemiBold"/>
              </a:defRPr>
            </a:lvl2pPr>
            <a:lvl3pPr lvl="2" rtl="0">
              <a:spcBef>
                <a:spcPts val="0"/>
              </a:spcBef>
              <a:spcAft>
                <a:spcPts val="0"/>
              </a:spcAft>
              <a:buClr>
                <a:srgbClr val="0E39A9"/>
              </a:buClr>
              <a:buSzPts val="2500"/>
              <a:buFont typeface="Nunito SemiBold"/>
              <a:buNone/>
              <a:defRPr sz="2500">
                <a:solidFill>
                  <a:srgbClr val="0E39A9"/>
                </a:solidFill>
                <a:latin typeface="Nunito SemiBold"/>
                <a:ea typeface="Nunito SemiBold"/>
                <a:cs typeface="Nunito SemiBold"/>
                <a:sym typeface="Nunito SemiBold"/>
              </a:defRPr>
            </a:lvl3pPr>
            <a:lvl4pPr lvl="3" rtl="0">
              <a:spcBef>
                <a:spcPts val="0"/>
              </a:spcBef>
              <a:spcAft>
                <a:spcPts val="0"/>
              </a:spcAft>
              <a:buClr>
                <a:srgbClr val="0E39A9"/>
              </a:buClr>
              <a:buSzPts val="2500"/>
              <a:buFont typeface="Nunito SemiBold"/>
              <a:buNone/>
              <a:defRPr sz="2500">
                <a:solidFill>
                  <a:srgbClr val="0E39A9"/>
                </a:solidFill>
                <a:latin typeface="Nunito SemiBold"/>
                <a:ea typeface="Nunito SemiBold"/>
                <a:cs typeface="Nunito SemiBold"/>
                <a:sym typeface="Nunito SemiBold"/>
              </a:defRPr>
            </a:lvl4pPr>
            <a:lvl5pPr lvl="4" rtl="0">
              <a:spcBef>
                <a:spcPts val="0"/>
              </a:spcBef>
              <a:spcAft>
                <a:spcPts val="0"/>
              </a:spcAft>
              <a:buClr>
                <a:srgbClr val="0E39A9"/>
              </a:buClr>
              <a:buSzPts val="2500"/>
              <a:buFont typeface="Nunito SemiBold"/>
              <a:buNone/>
              <a:defRPr sz="2500">
                <a:solidFill>
                  <a:srgbClr val="0E39A9"/>
                </a:solidFill>
                <a:latin typeface="Nunito SemiBold"/>
                <a:ea typeface="Nunito SemiBold"/>
                <a:cs typeface="Nunito SemiBold"/>
                <a:sym typeface="Nunito SemiBold"/>
              </a:defRPr>
            </a:lvl5pPr>
            <a:lvl6pPr lvl="5" rtl="0">
              <a:spcBef>
                <a:spcPts val="0"/>
              </a:spcBef>
              <a:spcAft>
                <a:spcPts val="0"/>
              </a:spcAft>
              <a:buClr>
                <a:srgbClr val="0E39A9"/>
              </a:buClr>
              <a:buSzPts val="2500"/>
              <a:buFont typeface="Nunito SemiBold"/>
              <a:buNone/>
              <a:defRPr sz="2500">
                <a:solidFill>
                  <a:srgbClr val="0E39A9"/>
                </a:solidFill>
                <a:latin typeface="Nunito SemiBold"/>
                <a:ea typeface="Nunito SemiBold"/>
                <a:cs typeface="Nunito SemiBold"/>
                <a:sym typeface="Nunito SemiBold"/>
              </a:defRPr>
            </a:lvl6pPr>
            <a:lvl7pPr lvl="6" rtl="0">
              <a:spcBef>
                <a:spcPts val="0"/>
              </a:spcBef>
              <a:spcAft>
                <a:spcPts val="0"/>
              </a:spcAft>
              <a:buClr>
                <a:srgbClr val="0E39A9"/>
              </a:buClr>
              <a:buSzPts val="2500"/>
              <a:buFont typeface="Nunito SemiBold"/>
              <a:buNone/>
              <a:defRPr sz="2500">
                <a:solidFill>
                  <a:srgbClr val="0E39A9"/>
                </a:solidFill>
                <a:latin typeface="Nunito SemiBold"/>
                <a:ea typeface="Nunito SemiBold"/>
                <a:cs typeface="Nunito SemiBold"/>
                <a:sym typeface="Nunito SemiBold"/>
              </a:defRPr>
            </a:lvl7pPr>
            <a:lvl8pPr lvl="7" rtl="0">
              <a:spcBef>
                <a:spcPts val="0"/>
              </a:spcBef>
              <a:spcAft>
                <a:spcPts val="0"/>
              </a:spcAft>
              <a:buClr>
                <a:srgbClr val="0E39A9"/>
              </a:buClr>
              <a:buSzPts val="2500"/>
              <a:buFont typeface="Nunito SemiBold"/>
              <a:buNone/>
              <a:defRPr sz="2500">
                <a:solidFill>
                  <a:srgbClr val="0E39A9"/>
                </a:solidFill>
                <a:latin typeface="Nunito SemiBold"/>
                <a:ea typeface="Nunito SemiBold"/>
                <a:cs typeface="Nunito SemiBold"/>
                <a:sym typeface="Nunito SemiBold"/>
              </a:defRPr>
            </a:lvl8pPr>
            <a:lvl9pPr lvl="8" rtl="0">
              <a:spcBef>
                <a:spcPts val="0"/>
              </a:spcBef>
              <a:spcAft>
                <a:spcPts val="0"/>
              </a:spcAft>
              <a:buClr>
                <a:srgbClr val="0E39A9"/>
              </a:buClr>
              <a:buSzPts val="2500"/>
              <a:buFont typeface="Nunito SemiBold"/>
              <a:buNone/>
              <a:defRPr sz="2500">
                <a:solidFill>
                  <a:srgbClr val="0E39A9"/>
                </a:solidFill>
                <a:latin typeface="Nunito SemiBold"/>
                <a:ea typeface="Nunito SemiBold"/>
                <a:cs typeface="Nunito SemiBold"/>
                <a:sym typeface="Nunito SemiBold"/>
              </a:defRPr>
            </a:lvl9pPr>
          </a:lstStyle>
          <a:p>
            <a:endParaRPr/>
          </a:p>
        </p:txBody>
      </p:sp>
      <p:sp>
        <p:nvSpPr>
          <p:cNvPr id="7" name="Google Shape;7;p1"/>
          <p:cNvSpPr txBox="1">
            <a:spLocks noGrp="1"/>
          </p:cNvSpPr>
          <p:nvPr>
            <p:ph type="body" idx="1"/>
          </p:nvPr>
        </p:nvSpPr>
        <p:spPr>
          <a:xfrm>
            <a:off x="311700" y="861075"/>
            <a:ext cx="8520600" cy="3416400"/>
          </a:xfrm>
          <a:prstGeom prst="rect">
            <a:avLst/>
          </a:prstGeom>
          <a:noFill/>
          <a:ln>
            <a:noFill/>
          </a:ln>
        </p:spPr>
        <p:txBody>
          <a:bodyPr spcFirstLastPara="1" wrap="square" lIns="91425" tIns="91425" rIns="91425" bIns="91425" anchor="t" anchorCtr="0">
            <a:noAutofit/>
          </a:bodyPr>
          <a:lstStyle>
            <a:lvl1pPr marL="457200" lvl="0" indent="-323850">
              <a:lnSpc>
                <a:spcPct val="115000"/>
              </a:lnSpc>
              <a:spcBef>
                <a:spcPts val="0"/>
              </a:spcBef>
              <a:spcAft>
                <a:spcPts val="0"/>
              </a:spcAft>
              <a:buClr>
                <a:schemeClr val="dk2"/>
              </a:buClr>
              <a:buSzPts val="1500"/>
              <a:buFont typeface="Nunito"/>
              <a:buChar char="●"/>
              <a:defRPr sz="1500">
                <a:solidFill>
                  <a:schemeClr val="dk2"/>
                </a:solidFill>
                <a:latin typeface="Nunito"/>
                <a:ea typeface="Nunito"/>
                <a:cs typeface="Nunito"/>
                <a:sym typeface="Nunito"/>
              </a:defRPr>
            </a:lvl1pPr>
            <a:lvl2pPr marL="914400" lvl="1" indent="-311150">
              <a:lnSpc>
                <a:spcPct val="115000"/>
              </a:lnSpc>
              <a:spcBef>
                <a:spcPts val="1600"/>
              </a:spcBef>
              <a:spcAft>
                <a:spcPts val="0"/>
              </a:spcAft>
              <a:buClr>
                <a:schemeClr val="dk2"/>
              </a:buClr>
              <a:buSzPts val="1300"/>
              <a:buFont typeface="Nunito"/>
              <a:buChar char="○"/>
              <a:defRPr sz="1300">
                <a:solidFill>
                  <a:schemeClr val="dk2"/>
                </a:solidFill>
                <a:latin typeface="Nunito"/>
                <a:ea typeface="Nunito"/>
                <a:cs typeface="Nunito"/>
                <a:sym typeface="Nunito"/>
              </a:defRPr>
            </a:lvl2pPr>
            <a:lvl3pPr marL="1371600" lvl="2" indent="-304800">
              <a:lnSpc>
                <a:spcPct val="115000"/>
              </a:lnSpc>
              <a:spcBef>
                <a:spcPts val="1600"/>
              </a:spcBef>
              <a:spcAft>
                <a:spcPts val="0"/>
              </a:spcAft>
              <a:buClr>
                <a:schemeClr val="dk2"/>
              </a:buClr>
              <a:buSzPts val="1200"/>
              <a:buFont typeface="Nunito"/>
              <a:buChar char="■"/>
              <a:defRPr sz="1200">
                <a:solidFill>
                  <a:schemeClr val="dk2"/>
                </a:solidFill>
                <a:latin typeface="Nunito"/>
                <a:ea typeface="Nunito"/>
                <a:cs typeface="Nunito"/>
                <a:sym typeface="Nunito"/>
              </a:defRPr>
            </a:lvl3pPr>
            <a:lvl4pPr marL="1828800" lvl="3"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marL="2286000" lvl="4" indent="-292100">
              <a:lnSpc>
                <a:spcPct val="115000"/>
              </a:lnSpc>
              <a:spcBef>
                <a:spcPts val="1600"/>
              </a:spcBef>
              <a:spcAft>
                <a:spcPts val="0"/>
              </a:spcAft>
              <a:buClr>
                <a:schemeClr val="dk2"/>
              </a:buClr>
              <a:buSzPts val="1000"/>
              <a:buFont typeface="Nunito"/>
              <a:buChar char="○"/>
              <a:defRPr sz="1000">
                <a:solidFill>
                  <a:schemeClr val="dk2"/>
                </a:solidFill>
                <a:latin typeface="Nunito"/>
                <a:ea typeface="Nunito"/>
                <a:cs typeface="Nunito"/>
                <a:sym typeface="Nunito"/>
              </a:defRPr>
            </a:lvl5pPr>
            <a:lvl6pPr marL="2743200" lvl="5" indent="-285750">
              <a:lnSpc>
                <a:spcPct val="115000"/>
              </a:lnSpc>
              <a:spcBef>
                <a:spcPts val="1600"/>
              </a:spcBef>
              <a:spcAft>
                <a:spcPts val="0"/>
              </a:spcAft>
              <a:buClr>
                <a:schemeClr val="dk2"/>
              </a:buClr>
              <a:buSzPts val="900"/>
              <a:buFont typeface="Nunito"/>
              <a:buChar char="■"/>
              <a:defRPr sz="900">
                <a:solidFill>
                  <a:schemeClr val="dk2"/>
                </a:solidFill>
                <a:latin typeface="Nunito"/>
                <a:ea typeface="Nunito"/>
                <a:cs typeface="Nunito"/>
                <a:sym typeface="Nunito"/>
              </a:defRPr>
            </a:lvl6pPr>
            <a:lvl7pPr marL="3200400" lvl="6" indent="-279400">
              <a:lnSpc>
                <a:spcPct val="115000"/>
              </a:lnSpc>
              <a:spcBef>
                <a:spcPts val="1600"/>
              </a:spcBef>
              <a:spcAft>
                <a:spcPts val="0"/>
              </a:spcAft>
              <a:buClr>
                <a:schemeClr val="dk2"/>
              </a:buClr>
              <a:buSzPts val="800"/>
              <a:buFont typeface="Nunito"/>
              <a:buChar char="●"/>
              <a:defRPr sz="800">
                <a:solidFill>
                  <a:schemeClr val="dk2"/>
                </a:solidFill>
                <a:latin typeface="Nunito"/>
                <a:ea typeface="Nunito"/>
                <a:cs typeface="Nunito"/>
                <a:sym typeface="Nunito"/>
              </a:defRPr>
            </a:lvl7pPr>
            <a:lvl8pPr marL="3657600" lvl="7" indent="-273050">
              <a:lnSpc>
                <a:spcPct val="115000"/>
              </a:lnSpc>
              <a:spcBef>
                <a:spcPts val="1600"/>
              </a:spcBef>
              <a:spcAft>
                <a:spcPts val="0"/>
              </a:spcAft>
              <a:buClr>
                <a:schemeClr val="dk2"/>
              </a:buClr>
              <a:buSzPts val="700"/>
              <a:buFont typeface="Nunito"/>
              <a:buChar char="○"/>
              <a:defRPr sz="700">
                <a:solidFill>
                  <a:schemeClr val="dk2"/>
                </a:solidFill>
                <a:latin typeface="Nunito"/>
                <a:ea typeface="Nunito"/>
                <a:cs typeface="Nunito"/>
                <a:sym typeface="Nunito"/>
              </a:defRPr>
            </a:lvl8pPr>
            <a:lvl9pPr marL="4114800" lvl="8" indent="-266700">
              <a:lnSpc>
                <a:spcPct val="115000"/>
              </a:lnSpc>
              <a:spcBef>
                <a:spcPts val="1600"/>
              </a:spcBef>
              <a:spcAft>
                <a:spcPts val="1600"/>
              </a:spcAft>
              <a:buClr>
                <a:schemeClr val="dk2"/>
              </a:buClr>
              <a:buSzPts val="600"/>
              <a:buFont typeface="Nunito"/>
              <a:buChar char="■"/>
              <a:defRPr sz="600">
                <a:solidFill>
                  <a:schemeClr val="dk2"/>
                </a:solidFill>
                <a:latin typeface="Nunito"/>
                <a:ea typeface="Nunito"/>
                <a:cs typeface="Nunito"/>
                <a:sym typeface="Nunito"/>
              </a:defRPr>
            </a:lvl9pPr>
          </a:lstStyle>
          <a:p>
            <a:endParaRPr/>
          </a:p>
        </p:txBody>
      </p:sp>
      <p:sp>
        <p:nvSpPr>
          <p:cNvPr id="8" name="Google Shape;8;p1"/>
          <p:cNvSpPr txBox="1"/>
          <p:nvPr/>
        </p:nvSpPr>
        <p:spPr>
          <a:xfrm>
            <a:off x="2234400" y="4917657"/>
            <a:ext cx="4675200" cy="275700"/>
          </a:xfrm>
          <a:prstGeom prst="rect">
            <a:avLst/>
          </a:prstGeom>
          <a:noFill/>
          <a:ln>
            <a:noFill/>
          </a:ln>
        </p:spPr>
        <p:txBody>
          <a:bodyPr spcFirstLastPara="1" wrap="square" lIns="91425" tIns="91425" rIns="91425" bIns="91425" anchor="t" anchorCtr="0">
            <a:noAutofit/>
          </a:bodyPr>
          <a:lstStyle/>
          <a:p>
            <a:pPr marL="12700" lvl="0" indent="0" algn="ctr" rtl="0">
              <a:lnSpc>
                <a:spcPct val="102500"/>
              </a:lnSpc>
              <a:spcBef>
                <a:spcPts val="0"/>
              </a:spcBef>
              <a:spcAft>
                <a:spcPts val="0"/>
              </a:spcAft>
              <a:buNone/>
            </a:pPr>
            <a:r>
              <a:rPr lang="en" sz="700" b="1">
                <a:solidFill>
                  <a:srgbClr val="434343"/>
                </a:solidFill>
                <a:latin typeface="Nunito"/>
                <a:ea typeface="Nunito"/>
                <a:cs typeface="Nunito"/>
                <a:sym typeface="Nunito"/>
              </a:rPr>
              <a:t>Proprietary content. © Great Learning. All Rights Reserved. Unauthorized use or distribution prohibited.</a:t>
            </a:r>
            <a:endParaRPr sz="700" b="1">
              <a:solidFill>
                <a:srgbClr val="434343"/>
              </a:solidFill>
              <a:latin typeface="Nunito"/>
              <a:ea typeface="Nunito"/>
              <a:cs typeface="Nunito"/>
              <a:sym typeface="Nunito"/>
            </a:endParaRPr>
          </a:p>
        </p:txBody>
      </p:sp>
      <p:sp>
        <p:nvSpPr>
          <p:cNvPr id="9" name="Google Shape;9;p1"/>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lvl="0" algn="ctr" rtl="0">
              <a:buNone/>
              <a:defRPr sz="800" b="1">
                <a:solidFill>
                  <a:srgbClr val="434343"/>
                </a:solidFill>
                <a:latin typeface="Nunito"/>
                <a:ea typeface="Nunito"/>
                <a:cs typeface="Nunito"/>
                <a:sym typeface="Nunito"/>
              </a:defRPr>
            </a:lvl1pPr>
            <a:lvl2pPr lvl="1" algn="ctr" rtl="0">
              <a:buNone/>
              <a:defRPr sz="800" b="1">
                <a:solidFill>
                  <a:srgbClr val="434343"/>
                </a:solidFill>
                <a:latin typeface="Nunito"/>
                <a:ea typeface="Nunito"/>
                <a:cs typeface="Nunito"/>
                <a:sym typeface="Nunito"/>
              </a:defRPr>
            </a:lvl2pPr>
            <a:lvl3pPr lvl="2" algn="ctr" rtl="0">
              <a:buNone/>
              <a:defRPr sz="800" b="1">
                <a:solidFill>
                  <a:srgbClr val="434343"/>
                </a:solidFill>
                <a:latin typeface="Nunito"/>
                <a:ea typeface="Nunito"/>
                <a:cs typeface="Nunito"/>
                <a:sym typeface="Nunito"/>
              </a:defRPr>
            </a:lvl3pPr>
            <a:lvl4pPr lvl="3" algn="ctr" rtl="0">
              <a:buNone/>
              <a:defRPr sz="800" b="1">
                <a:solidFill>
                  <a:srgbClr val="434343"/>
                </a:solidFill>
                <a:latin typeface="Nunito"/>
                <a:ea typeface="Nunito"/>
                <a:cs typeface="Nunito"/>
                <a:sym typeface="Nunito"/>
              </a:defRPr>
            </a:lvl4pPr>
            <a:lvl5pPr lvl="4" algn="ctr" rtl="0">
              <a:buNone/>
              <a:defRPr sz="800" b="1">
                <a:solidFill>
                  <a:srgbClr val="434343"/>
                </a:solidFill>
                <a:latin typeface="Nunito"/>
                <a:ea typeface="Nunito"/>
                <a:cs typeface="Nunito"/>
                <a:sym typeface="Nunito"/>
              </a:defRPr>
            </a:lvl5pPr>
            <a:lvl6pPr lvl="5" algn="ctr" rtl="0">
              <a:buNone/>
              <a:defRPr sz="800" b="1">
                <a:solidFill>
                  <a:srgbClr val="434343"/>
                </a:solidFill>
                <a:latin typeface="Nunito"/>
                <a:ea typeface="Nunito"/>
                <a:cs typeface="Nunito"/>
                <a:sym typeface="Nunito"/>
              </a:defRPr>
            </a:lvl6pPr>
            <a:lvl7pPr lvl="6" algn="ctr" rtl="0">
              <a:buNone/>
              <a:defRPr sz="800" b="1">
                <a:solidFill>
                  <a:srgbClr val="434343"/>
                </a:solidFill>
                <a:latin typeface="Nunito"/>
                <a:ea typeface="Nunito"/>
                <a:cs typeface="Nunito"/>
                <a:sym typeface="Nunito"/>
              </a:defRPr>
            </a:lvl7pPr>
            <a:lvl8pPr lvl="7" algn="ctr" rtl="0">
              <a:buNone/>
              <a:defRPr sz="800" b="1">
                <a:solidFill>
                  <a:srgbClr val="434343"/>
                </a:solidFill>
                <a:latin typeface="Nunito"/>
                <a:ea typeface="Nunito"/>
                <a:cs typeface="Nunito"/>
                <a:sym typeface="Nunito"/>
              </a:defRPr>
            </a:lvl8pPr>
            <a:lvl9pPr lvl="8" algn="ctr" rtl="0">
              <a:buNone/>
              <a:defRPr sz="800" b="1">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pic>
        <p:nvPicPr>
          <p:cNvPr id="10" name="Google Shape;10;p1"/>
          <p:cNvPicPr preferRelativeResize="0"/>
          <p:nvPr/>
        </p:nvPicPr>
        <p:blipFill>
          <a:blip r:embed="rId12">
            <a:alphaModFix/>
          </a:blip>
          <a:stretch>
            <a:fillRect/>
          </a:stretch>
        </p:blipFill>
        <p:spPr>
          <a:xfrm>
            <a:off x="7669500" y="68264"/>
            <a:ext cx="1395476" cy="572701"/>
          </a:xfrm>
          <a:prstGeom prst="rect">
            <a:avLst/>
          </a:prstGeom>
          <a:noFill/>
          <a:ln>
            <a:noFill/>
          </a:ln>
        </p:spPr>
      </p:pic>
      <p:grpSp>
        <p:nvGrpSpPr>
          <p:cNvPr id="11" name="Google Shape;11;p1"/>
          <p:cNvGrpSpPr/>
          <p:nvPr/>
        </p:nvGrpSpPr>
        <p:grpSpPr>
          <a:xfrm>
            <a:off x="6593" y="10"/>
            <a:ext cx="175500" cy="709221"/>
            <a:chOff x="6593" y="10"/>
            <a:chExt cx="175500" cy="709221"/>
          </a:xfrm>
        </p:grpSpPr>
        <p:sp>
          <p:nvSpPr>
            <p:cNvPr id="12" name="Google Shape;12;p1"/>
            <p:cNvSpPr/>
            <p:nvPr/>
          </p:nvSpPr>
          <p:spPr>
            <a:xfrm>
              <a:off x="6593" y="10"/>
              <a:ext cx="175500" cy="355500"/>
            </a:xfrm>
            <a:prstGeom prst="rect">
              <a:avLst/>
            </a:prstGeom>
            <a:solidFill>
              <a:srgbClr val="0E39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1"/>
            <p:cNvSpPr/>
            <p:nvPr/>
          </p:nvSpPr>
          <p:spPr>
            <a:xfrm>
              <a:off x="6593" y="353731"/>
              <a:ext cx="175500" cy="355500"/>
            </a:xfrm>
            <a:prstGeom prst="rect">
              <a:avLst/>
            </a:prstGeom>
            <a:solidFill>
              <a:srgbClr val="1974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3"/>
        <p:cNvGrpSpPr/>
        <p:nvPr/>
      </p:nvGrpSpPr>
      <p:grpSpPr>
        <a:xfrm>
          <a:off x="0" y="0"/>
          <a:ext cx="0" cy="0"/>
          <a:chOff x="0" y="0"/>
          <a:chExt cx="0" cy="0"/>
        </a:xfrm>
      </p:grpSpPr>
      <p:sp>
        <p:nvSpPr>
          <p:cNvPr id="54" name="Google Shape;54;p12"/>
          <p:cNvSpPr txBox="1">
            <a:spLocks noGrp="1"/>
          </p:cNvSpPr>
          <p:nvPr>
            <p:ph type="title"/>
          </p:nvPr>
        </p:nvSpPr>
        <p:spPr>
          <a:xfrm>
            <a:off x="201972" y="288368"/>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rgbClr val="434343"/>
              </a:buClr>
              <a:buSzPts val="2200"/>
              <a:buFont typeface="Nunito"/>
              <a:buNone/>
              <a:defRPr sz="2200" b="1">
                <a:solidFill>
                  <a:srgbClr val="434343"/>
                </a:solidFill>
                <a:latin typeface="Nunito"/>
                <a:ea typeface="Nunito"/>
                <a:cs typeface="Nunito"/>
                <a:sym typeface="Nunito"/>
              </a:defRPr>
            </a:lvl1pPr>
            <a:lvl2pPr lvl="1" rtl="0">
              <a:spcBef>
                <a:spcPts val="0"/>
              </a:spcBef>
              <a:spcAft>
                <a:spcPts val="0"/>
              </a:spcAft>
              <a:buClr>
                <a:srgbClr val="434343"/>
              </a:buClr>
              <a:buSzPts val="2500"/>
              <a:buFont typeface="Nunito SemiBold"/>
              <a:buNone/>
              <a:defRPr sz="2500">
                <a:solidFill>
                  <a:srgbClr val="434343"/>
                </a:solidFill>
                <a:latin typeface="Nunito SemiBold"/>
                <a:ea typeface="Nunito SemiBold"/>
                <a:cs typeface="Nunito SemiBold"/>
                <a:sym typeface="Nunito SemiBold"/>
              </a:defRPr>
            </a:lvl2pPr>
            <a:lvl3pPr lvl="2" rtl="0">
              <a:spcBef>
                <a:spcPts val="0"/>
              </a:spcBef>
              <a:spcAft>
                <a:spcPts val="0"/>
              </a:spcAft>
              <a:buClr>
                <a:srgbClr val="434343"/>
              </a:buClr>
              <a:buSzPts val="2500"/>
              <a:buFont typeface="Nunito SemiBold"/>
              <a:buNone/>
              <a:defRPr sz="2500">
                <a:solidFill>
                  <a:srgbClr val="434343"/>
                </a:solidFill>
                <a:latin typeface="Nunito SemiBold"/>
                <a:ea typeface="Nunito SemiBold"/>
                <a:cs typeface="Nunito SemiBold"/>
                <a:sym typeface="Nunito SemiBold"/>
              </a:defRPr>
            </a:lvl3pPr>
            <a:lvl4pPr lvl="3" rtl="0">
              <a:spcBef>
                <a:spcPts val="0"/>
              </a:spcBef>
              <a:spcAft>
                <a:spcPts val="0"/>
              </a:spcAft>
              <a:buClr>
                <a:srgbClr val="434343"/>
              </a:buClr>
              <a:buSzPts val="2500"/>
              <a:buFont typeface="Nunito SemiBold"/>
              <a:buNone/>
              <a:defRPr sz="2500">
                <a:solidFill>
                  <a:srgbClr val="434343"/>
                </a:solidFill>
                <a:latin typeface="Nunito SemiBold"/>
                <a:ea typeface="Nunito SemiBold"/>
                <a:cs typeface="Nunito SemiBold"/>
                <a:sym typeface="Nunito SemiBold"/>
              </a:defRPr>
            </a:lvl4pPr>
            <a:lvl5pPr lvl="4" rtl="0">
              <a:spcBef>
                <a:spcPts val="0"/>
              </a:spcBef>
              <a:spcAft>
                <a:spcPts val="0"/>
              </a:spcAft>
              <a:buClr>
                <a:srgbClr val="434343"/>
              </a:buClr>
              <a:buSzPts val="2500"/>
              <a:buFont typeface="Nunito SemiBold"/>
              <a:buNone/>
              <a:defRPr sz="2500">
                <a:solidFill>
                  <a:srgbClr val="434343"/>
                </a:solidFill>
                <a:latin typeface="Nunito SemiBold"/>
                <a:ea typeface="Nunito SemiBold"/>
                <a:cs typeface="Nunito SemiBold"/>
                <a:sym typeface="Nunito SemiBold"/>
              </a:defRPr>
            </a:lvl5pPr>
            <a:lvl6pPr lvl="5" rtl="0">
              <a:spcBef>
                <a:spcPts val="0"/>
              </a:spcBef>
              <a:spcAft>
                <a:spcPts val="0"/>
              </a:spcAft>
              <a:buClr>
                <a:srgbClr val="434343"/>
              </a:buClr>
              <a:buSzPts val="2500"/>
              <a:buFont typeface="Nunito SemiBold"/>
              <a:buNone/>
              <a:defRPr sz="2500">
                <a:solidFill>
                  <a:srgbClr val="434343"/>
                </a:solidFill>
                <a:latin typeface="Nunito SemiBold"/>
                <a:ea typeface="Nunito SemiBold"/>
                <a:cs typeface="Nunito SemiBold"/>
                <a:sym typeface="Nunito SemiBold"/>
              </a:defRPr>
            </a:lvl6pPr>
            <a:lvl7pPr lvl="6" rtl="0">
              <a:spcBef>
                <a:spcPts val="0"/>
              </a:spcBef>
              <a:spcAft>
                <a:spcPts val="0"/>
              </a:spcAft>
              <a:buClr>
                <a:srgbClr val="434343"/>
              </a:buClr>
              <a:buSzPts val="2500"/>
              <a:buFont typeface="Nunito SemiBold"/>
              <a:buNone/>
              <a:defRPr sz="2500">
                <a:solidFill>
                  <a:srgbClr val="434343"/>
                </a:solidFill>
                <a:latin typeface="Nunito SemiBold"/>
                <a:ea typeface="Nunito SemiBold"/>
                <a:cs typeface="Nunito SemiBold"/>
                <a:sym typeface="Nunito SemiBold"/>
              </a:defRPr>
            </a:lvl7pPr>
            <a:lvl8pPr lvl="7" rtl="0">
              <a:spcBef>
                <a:spcPts val="0"/>
              </a:spcBef>
              <a:spcAft>
                <a:spcPts val="0"/>
              </a:spcAft>
              <a:buClr>
                <a:srgbClr val="434343"/>
              </a:buClr>
              <a:buSzPts val="2500"/>
              <a:buFont typeface="Nunito SemiBold"/>
              <a:buNone/>
              <a:defRPr sz="2500">
                <a:solidFill>
                  <a:srgbClr val="434343"/>
                </a:solidFill>
                <a:latin typeface="Nunito SemiBold"/>
                <a:ea typeface="Nunito SemiBold"/>
                <a:cs typeface="Nunito SemiBold"/>
                <a:sym typeface="Nunito SemiBold"/>
              </a:defRPr>
            </a:lvl8pPr>
            <a:lvl9pPr lvl="8" rtl="0">
              <a:spcBef>
                <a:spcPts val="0"/>
              </a:spcBef>
              <a:spcAft>
                <a:spcPts val="0"/>
              </a:spcAft>
              <a:buClr>
                <a:srgbClr val="434343"/>
              </a:buClr>
              <a:buSzPts val="2500"/>
              <a:buFont typeface="Nunito SemiBold"/>
              <a:buNone/>
              <a:defRPr sz="2500">
                <a:solidFill>
                  <a:srgbClr val="434343"/>
                </a:solidFill>
                <a:latin typeface="Nunito SemiBold"/>
                <a:ea typeface="Nunito SemiBold"/>
                <a:cs typeface="Nunito SemiBold"/>
                <a:sym typeface="Nunito SemiBold"/>
              </a:defRPr>
            </a:lvl9pPr>
          </a:lstStyle>
          <a:p>
            <a:endParaRPr/>
          </a:p>
        </p:txBody>
      </p:sp>
      <p:sp>
        <p:nvSpPr>
          <p:cNvPr id="55" name="Google Shape;55;p12"/>
          <p:cNvSpPr txBox="1">
            <a:spLocks noGrp="1"/>
          </p:cNvSpPr>
          <p:nvPr>
            <p:ph type="body" idx="1"/>
          </p:nvPr>
        </p:nvSpPr>
        <p:spPr>
          <a:xfrm>
            <a:off x="311700" y="861075"/>
            <a:ext cx="8520600" cy="3416400"/>
          </a:xfrm>
          <a:prstGeom prst="rect">
            <a:avLst/>
          </a:prstGeom>
          <a:noFill/>
          <a:ln>
            <a:noFill/>
          </a:ln>
        </p:spPr>
        <p:txBody>
          <a:bodyPr spcFirstLastPara="1" wrap="square" lIns="91425" tIns="91425" rIns="91425" bIns="91425" anchor="t" anchorCtr="0">
            <a:noAutofit/>
          </a:bodyPr>
          <a:lstStyle>
            <a:lvl1pPr marL="457200" lvl="0" indent="-323850" rtl="0">
              <a:lnSpc>
                <a:spcPct val="115000"/>
              </a:lnSpc>
              <a:spcBef>
                <a:spcPts val="0"/>
              </a:spcBef>
              <a:spcAft>
                <a:spcPts val="0"/>
              </a:spcAft>
              <a:buClr>
                <a:schemeClr val="dk2"/>
              </a:buClr>
              <a:buSzPts val="1500"/>
              <a:buFont typeface="Nunito"/>
              <a:buChar char="●"/>
              <a:defRPr sz="1500">
                <a:solidFill>
                  <a:schemeClr val="dk2"/>
                </a:solidFill>
                <a:latin typeface="Nunito"/>
                <a:ea typeface="Nunito"/>
                <a:cs typeface="Nunito"/>
                <a:sym typeface="Nunito"/>
              </a:defRPr>
            </a:lvl1pPr>
            <a:lvl2pPr marL="914400" lvl="1" indent="-311150" rtl="0">
              <a:lnSpc>
                <a:spcPct val="115000"/>
              </a:lnSpc>
              <a:spcBef>
                <a:spcPts val="1600"/>
              </a:spcBef>
              <a:spcAft>
                <a:spcPts val="0"/>
              </a:spcAft>
              <a:buClr>
                <a:schemeClr val="dk2"/>
              </a:buClr>
              <a:buSzPts val="1300"/>
              <a:buFont typeface="Nunito"/>
              <a:buChar char="○"/>
              <a:defRPr sz="1300">
                <a:solidFill>
                  <a:schemeClr val="dk2"/>
                </a:solidFill>
                <a:latin typeface="Nunito"/>
                <a:ea typeface="Nunito"/>
                <a:cs typeface="Nunito"/>
                <a:sym typeface="Nunito"/>
              </a:defRPr>
            </a:lvl2pPr>
            <a:lvl3pPr marL="1371600" lvl="2" indent="-304800" rtl="0">
              <a:lnSpc>
                <a:spcPct val="115000"/>
              </a:lnSpc>
              <a:spcBef>
                <a:spcPts val="1600"/>
              </a:spcBef>
              <a:spcAft>
                <a:spcPts val="0"/>
              </a:spcAft>
              <a:buClr>
                <a:schemeClr val="dk2"/>
              </a:buClr>
              <a:buSzPts val="1200"/>
              <a:buFont typeface="Nunito"/>
              <a:buChar char="■"/>
              <a:defRPr sz="1200">
                <a:solidFill>
                  <a:schemeClr val="dk2"/>
                </a:solidFill>
                <a:latin typeface="Nunito"/>
                <a:ea typeface="Nunito"/>
                <a:cs typeface="Nunito"/>
                <a:sym typeface="Nunito"/>
              </a:defRPr>
            </a:lvl3pPr>
            <a:lvl4pPr marL="1828800" lvl="3" indent="-298450" rtl="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marL="2286000" lvl="4" indent="-292100" rtl="0">
              <a:lnSpc>
                <a:spcPct val="115000"/>
              </a:lnSpc>
              <a:spcBef>
                <a:spcPts val="1600"/>
              </a:spcBef>
              <a:spcAft>
                <a:spcPts val="0"/>
              </a:spcAft>
              <a:buClr>
                <a:schemeClr val="dk2"/>
              </a:buClr>
              <a:buSzPts val="1000"/>
              <a:buFont typeface="Nunito"/>
              <a:buChar char="○"/>
              <a:defRPr sz="1000">
                <a:solidFill>
                  <a:schemeClr val="dk2"/>
                </a:solidFill>
                <a:latin typeface="Nunito"/>
                <a:ea typeface="Nunito"/>
                <a:cs typeface="Nunito"/>
                <a:sym typeface="Nunito"/>
              </a:defRPr>
            </a:lvl5pPr>
            <a:lvl6pPr marL="2743200" lvl="5" indent="-285750" rtl="0">
              <a:lnSpc>
                <a:spcPct val="115000"/>
              </a:lnSpc>
              <a:spcBef>
                <a:spcPts val="1600"/>
              </a:spcBef>
              <a:spcAft>
                <a:spcPts val="0"/>
              </a:spcAft>
              <a:buClr>
                <a:schemeClr val="dk2"/>
              </a:buClr>
              <a:buSzPts val="900"/>
              <a:buFont typeface="Nunito"/>
              <a:buChar char="■"/>
              <a:defRPr sz="900">
                <a:solidFill>
                  <a:schemeClr val="dk2"/>
                </a:solidFill>
                <a:latin typeface="Nunito"/>
                <a:ea typeface="Nunito"/>
                <a:cs typeface="Nunito"/>
                <a:sym typeface="Nunito"/>
              </a:defRPr>
            </a:lvl6pPr>
            <a:lvl7pPr marL="3200400" lvl="6" indent="-279400" rtl="0">
              <a:lnSpc>
                <a:spcPct val="115000"/>
              </a:lnSpc>
              <a:spcBef>
                <a:spcPts val="1600"/>
              </a:spcBef>
              <a:spcAft>
                <a:spcPts val="0"/>
              </a:spcAft>
              <a:buClr>
                <a:schemeClr val="dk2"/>
              </a:buClr>
              <a:buSzPts val="800"/>
              <a:buFont typeface="Nunito"/>
              <a:buChar char="●"/>
              <a:defRPr sz="800">
                <a:solidFill>
                  <a:schemeClr val="dk2"/>
                </a:solidFill>
                <a:latin typeface="Nunito"/>
                <a:ea typeface="Nunito"/>
                <a:cs typeface="Nunito"/>
                <a:sym typeface="Nunito"/>
              </a:defRPr>
            </a:lvl7pPr>
            <a:lvl8pPr marL="3657600" lvl="7" indent="-273050" rtl="0">
              <a:lnSpc>
                <a:spcPct val="115000"/>
              </a:lnSpc>
              <a:spcBef>
                <a:spcPts val="1600"/>
              </a:spcBef>
              <a:spcAft>
                <a:spcPts val="0"/>
              </a:spcAft>
              <a:buClr>
                <a:schemeClr val="dk2"/>
              </a:buClr>
              <a:buSzPts val="700"/>
              <a:buFont typeface="Nunito"/>
              <a:buChar char="○"/>
              <a:defRPr sz="700">
                <a:solidFill>
                  <a:schemeClr val="dk2"/>
                </a:solidFill>
                <a:latin typeface="Nunito"/>
                <a:ea typeface="Nunito"/>
                <a:cs typeface="Nunito"/>
                <a:sym typeface="Nunito"/>
              </a:defRPr>
            </a:lvl8pPr>
            <a:lvl9pPr marL="4114800" lvl="8" indent="-266700" rtl="0">
              <a:lnSpc>
                <a:spcPct val="115000"/>
              </a:lnSpc>
              <a:spcBef>
                <a:spcPts val="1600"/>
              </a:spcBef>
              <a:spcAft>
                <a:spcPts val="1600"/>
              </a:spcAft>
              <a:buClr>
                <a:schemeClr val="dk2"/>
              </a:buClr>
              <a:buSzPts val="600"/>
              <a:buFont typeface="Nunito"/>
              <a:buChar char="■"/>
              <a:defRPr sz="600">
                <a:solidFill>
                  <a:schemeClr val="dk2"/>
                </a:solidFill>
                <a:latin typeface="Nunito"/>
                <a:ea typeface="Nunito"/>
                <a:cs typeface="Nunito"/>
                <a:sym typeface="Nunito"/>
              </a:defRPr>
            </a:lvl9pPr>
          </a:lstStyle>
          <a:p>
            <a:endParaRPr/>
          </a:p>
        </p:txBody>
      </p:sp>
      <p:sp>
        <p:nvSpPr>
          <p:cNvPr id="56" name="Google Shape;56;p12"/>
          <p:cNvSpPr txBox="1"/>
          <p:nvPr/>
        </p:nvSpPr>
        <p:spPr>
          <a:xfrm>
            <a:off x="2234400" y="4917657"/>
            <a:ext cx="4675200" cy="275700"/>
          </a:xfrm>
          <a:prstGeom prst="rect">
            <a:avLst/>
          </a:prstGeom>
          <a:noFill/>
          <a:ln>
            <a:noFill/>
          </a:ln>
        </p:spPr>
        <p:txBody>
          <a:bodyPr spcFirstLastPara="1" wrap="square" lIns="91425" tIns="91425" rIns="91425" bIns="91425" anchor="t" anchorCtr="0">
            <a:noAutofit/>
          </a:bodyPr>
          <a:lstStyle/>
          <a:p>
            <a:pPr marL="12700" lvl="0" indent="0" algn="ctr" rtl="0">
              <a:lnSpc>
                <a:spcPct val="102500"/>
              </a:lnSpc>
              <a:spcBef>
                <a:spcPts val="0"/>
              </a:spcBef>
              <a:spcAft>
                <a:spcPts val="0"/>
              </a:spcAft>
              <a:buNone/>
            </a:pPr>
            <a:r>
              <a:rPr lang="en" sz="700" b="1">
                <a:solidFill>
                  <a:srgbClr val="434343"/>
                </a:solidFill>
                <a:latin typeface="Nunito"/>
                <a:ea typeface="Nunito"/>
                <a:cs typeface="Nunito"/>
                <a:sym typeface="Nunito"/>
              </a:rPr>
              <a:t>Proprietary content. © Great Learning. All Rights Reserved. Unauthorized use or distribution prohibited.</a:t>
            </a:r>
            <a:endParaRPr sz="700" b="1">
              <a:solidFill>
                <a:srgbClr val="434343"/>
              </a:solidFill>
              <a:latin typeface="Nunito"/>
              <a:ea typeface="Nunito"/>
              <a:cs typeface="Nunito"/>
              <a:sym typeface="Nunito"/>
            </a:endParaRPr>
          </a:p>
        </p:txBody>
      </p:sp>
      <p:sp>
        <p:nvSpPr>
          <p:cNvPr id="57" name="Google Shape;57;p12"/>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lvl="0" algn="ctr" rtl="0">
              <a:buNone/>
              <a:defRPr sz="800" b="1">
                <a:solidFill>
                  <a:srgbClr val="434343"/>
                </a:solidFill>
                <a:latin typeface="Nunito"/>
                <a:ea typeface="Nunito"/>
                <a:cs typeface="Nunito"/>
                <a:sym typeface="Nunito"/>
              </a:defRPr>
            </a:lvl1pPr>
            <a:lvl2pPr lvl="1" algn="ctr" rtl="0">
              <a:buNone/>
              <a:defRPr sz="800" b="1">
                <a:solidFill>
                  <a:srgbClr val="434343"/>
                </a:solidFill>
                <a:latin typeface="Nunito"/>
                <a:ea typeface="Nunito"/>
                <a:cs typeface="Nunito"/>
                <a:sym typeface="Nunito"/>
              </a:defRPr>
            </a:lvl2pPr>
            <a:lvl3pPr lvl="2" algn="ctr" rtl="0">
              <a:buNone/>
              <a:defRPr sz="800" b="1">
                <a:solidFill>
                  <a:srgbClr val="434343"/>
                </a:solidFill>
                <a:latin typeface="Nunito"/>
                <a:ea typeface="Nunito"/>
                <a:cs typeface="Nunito"/>
                <a:sym typeface="Nunito"/>
              </a:defRPr>
            </a:lvl3pPr>
            <a:lvl4pPr lvl="3" algn="ctr" rtl="0">
              <a:buNone/>
              <a:defRPr sz="800" b="1">
                <a:solidFill>
                  <a:srgbClr val="434343"/>
                </a:solidFill>
                <a:latin typeface="Nunito"/>
                <a:ea typeface="Nunito"/>
                <a:cs typeface="Nunito"/>
                <a:sym typeface="Nunito"/>
              </a:defRPr>
            </a:lvl4pPr>
            <a:lvl5pPr lvl="4" algn="ctr" rtl="0">
              <a:buNone/>
              <a:defRPr sz="800" b="1">
                <a:solidFill>
                  <a:srgbClr val="434343"/>
                </a:solidFill>
                <a:latin typeface="Nunito"/>
                <a:ea typeface="Nunito"/>
                <a:cs typeface="Nunito"/>
                <a:sym typeface="Nunito"/>
              </a:defRPr>
            </a:lvl5pPr>
            <a:lvl6pPr lvl="5" algn="ctr" rtl="0">
              <a:buNone/>
              <a:defRPr sz="800" b="1">
                <a:solidFill>
                  <a:srgbClr val="434343"/>
                </a:solidFill>
                <a:latin typeface="Nunito"/>
                <a:ea typeface="Nunito"/>
                <a:cs typeface="Nunito"/>
                <a:sym typeface="Nunito"/>
              </a:defRPr>
            </a:lvl6pPr>
            <a:lvl7pPr lvl="6" algn="ctr" rtl="0">
              <a:buNone/>
              <a:defRPr sz="800" b="1">
                <a:solidFill>
                  <a:srgbClr val="434343"/>
                </a:solidFill>
                <a:latin typeface="Nunito"/>
                <a:ea typeface="Nunito"/>
                <a:cs typeface="Nunito"/>
                <a:sym typeface="Nunito"/>
              </a:defRPr>
            </a:lvl7pPr>
            <a:lvl8pPr lvl="7" algn="ctr" rtl="0">
              <a:buNone/>
              <a:defRPr sz="800" b="1">
                <a:solidFill>
                  <a:srgbClr val="434343"/>
                </a:solidFill>
                <a:latin typeface="Nunito"/>
                <a:ea typeface="Nunito"/>
                <a:cs typeface="Nunito"/>
                <a:sym typeface="Nunito"/>
              </a:defRPr>
            </a:lvl8pPr>
            <a:lvl9pPr lvl="8" algn="ctr" rtl="0">
              <a:buNone/>
              <a:defRPr sz="800" b="1">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pic>
        <p:nvPicPr>
          <p:cNvPr id="58" name="Google Shape;58;p12"/>
          <p:cNvPicPr preferRelativeResize="0"/>
          <p:nvPr/>
        </p:nvPicPr>
        <p:blipFill>
          <a:blip r:embed="rId12">
            <a:alphaModFix/>
          </a:blip>
          <a:stretch>
            <a:fillRect/>
          </a:stretch>
        </p:blipFill>
        <p:spPr>
          <a:xfrm>
            <a:off x="7669500" y="68264"/>
            <a:ext cx="1395476" cy="572701"/>
          </a:xfrm>
          <a:prstGeom prst="rect">
            <a:avLst/>
          </a:prstGeom>
          <a:noFill/>
          <a:ln>
            <a:noFill/>
          </a:ln>
        </p:spPr>
      </p:pic>
      <p:grpSp>
        <p:nvGrpSpPr>
          <p:cNvPr id="59" name="Google Shape;59;p12"/>
          <p:cNvGrpSpPr/>
          <p:nvPr/>
        </p:nvGrpSpPr>
        <p:grpSpPr>
          <a:xfrm>
            <a:off x="6593" y="10"/>
            <a:ext cx="175500" cy="709221"/>
            <a:chOff x="6593" y="10"/>
            <a:chExt cx="175500" cy="709221"/>
          </a:xfrm>
        </p:grpSpPr>
        <p:sp>
          <p:nvSpPr>
            <p:cNvPr id="60" name="Google Shape;60;p12"/>
            <p:cNvSpPr/>
            <p:nvPr/>
          </p:nvSpPr>
          <p:spPr>
            <a:xfrm>
              <a:off x="6593" y="10"/>
              <a:ext cx="175500" cy="355500"/>
            </a:xfrm>
            <a:prstGeom prst="rect">
              <a:avLst/>
            </a:prstGeom>
            <a:solidFill>
              <a:srgbClr val="0E39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12"/>
            <p:cNvSpPr/>
            <p:nvPr/>
          </p:nvSpPr>
          <p:spPr>
            <a:xfrm>
              <a:off x="6593" y="353731"/>
              <a:ext cx="175500" cy="355500"/>
            </a:xfrm>
            <a:prstGeom prst="rect">
              <a:avLst/>
            </a:prstGeom>
            <a:solidFill>
              <a:srgbClr val="1974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 bg1="lt1" tx1="dk1" bg2="dk2" tx2="lt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en.wikipedia.org/wiki/Bootstrap_aggregating" TargetMode="External"/><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hyperlink" Target="https://www.hackerearth.com/practice/machine-learning/machine-learning-algorithms/ml-decision-tree/tutorial/"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hyperlink" Target="https://www.cs.cmu.edu/~bhiksha/courses/10-601/decisiontrees/"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104"/>
        <p:cNvGrpSpPr/>
        <p:nvPr/>
      </p:nvGrpSpPr>
      <p:grpSpPr>
        <a:xfrm>
          <a:off x="0" y="0"/>
          <a:ext cx="0" cy="0"/>
          <a:chOff x="0" y="0"/>
          <a:chExt cx="0" cy="0"/>
        </a:xfrm>
      </p:grpSpPr>
      <p:sp>
        <p:nvSpPr>
          <p:cNvPr id="105" name="Google Shape;105;p23"/>
          <p:cNvSpPr txBox="1">
            <a:spLocks noGrp="1"/>
          </p:cNvSpPr>
          <p:nvPr>
            <p:ph type="ctrTitle"/>
          </p:nvPr>
        </p:nvSpPr>
        <p:spPr>
          <a:xfrm>
            <a:off x="1220475" y="2120400"/>
            <a:ext cx="7147800" cy="90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500"/>
              <a:t>Decision Tree &amp; Random Forest</a:t>
            </a:r>
            <a:endParaRPr sz="350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32"/>
          <p:cNvSpPr txBox="1">
            <a:spLocks noGrp="1"/>
          </p:cNvSpPr>
          <p:nvPr>
            <p:ph type="title"/>
          </p:nvPr>
        </p:nvSpPr>
        <p:spPr>
          <a:xfrm>
            <a:off x="202550" y="289279"/>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Bootstrap Aggregation (Bagging)</a:t>
            </a:r>
            <a:endParaRPr/>
          </a:p>
        </p:txBody>
      </p:sp>
      <p:sp>
        <p:nvSpPr>
          <p:cNvPr id="174" name="Google Shape;174;p32"/>
          <p:cNvSpPr txBox="1">
            <a:spLocks noGrp="1"/>
          </p:cNvSpPr>
          <p:nvPr>
            <p:ph type="body" idx="1"/>
          </p:nvPr>
        </p:nvSpPr>
        <p:spPr>
          <a:xfrm>
            <a:off x="202550" y="861975"/>
            <a:ext cx="8629800" cy="3706800"/>
          </a:xfrm>
          <a:prstGeom prst="rect">
            <a:avLst/>
          </a:prstGeom>
        </p:spPr>
        <p:txBody>
          <a:bodyPr spcFirstLastPara="1" wrap="square" lIns="91425" tIns="91425" rIns="91425" bIns="91425" anchor="t" anchorCtr="0">
            <a:noAutofit/>
          </a:bodyPr>
          <a:lstStyle/>
          <a:p>
            <a:pPr marL="457200" lvl="0" indent="-311150" algn="l" rtl="0">
              <a:lnSpc>
                <a:spcPct val="115000"/>
              </a:lnSpc>
              <a:spcBef>
                <a:spcPts val="0"/>
              </a:spcBef>
              <a:spcAft>
                <a:spcPts val="0"/>
              </a:spcAft>
              <a:buClr>
                <a:srgbClr val="434343"/>
              </a:buClr>
              <a:buSzPts val="1300"/>
              <a:buChar char="●"/>
            </a:pPr>
            <a:r>
              <a:rPr lang="en" sz="1300">
                <a:solidFill>
                  <a:srgbClr val="434343"/>
                </a:solidFill>
              </a:rPr>
              <a:t>Bagging is a technique of merging the outputs of various models to get a final result</a:t>
            </a:r>
            <a:endParaRPr sz="1300">
              <a:solidFill>
                <a:srgbClr val="434343"/>
              </a:solidFill>
            </a:endParaRPr>
          </a:p>
          <a:p>
            <a:pPr marL="457200" lvl="0" indent="-311150" algn="l" rtl="0">
              <a:lnSpc>
                <a:spcPct val="115000"/>
              </a:lnSpc>
              <a:spcBef>
                <a:spcPts val="0"/>
              </a:spcBef>
              <a:spcAft>
                <a:spcPts val="0"/>
              </a:spcAft>
              <a:buClr>
                <a:srgbClr val="434343"/>
              </a:buClr>
              <a:buSzPts val="1300"/>
              <a:buChar char="●"/>
            </a:pPr>
            <a:r>
              <a:rPr lang="en" sz="1300">
                <a:solidFill>
                  <a:srgbClr val="434343"/>
                </a:solidFill>
              </a:rPr>
              <a:t>It reduces the chances of overfitting by training each model only with a randomly chosen subset of the training data. Training can be done in parallel.</a:t>
            </a:r>
            <a:endParaRPr sz="1300">
              <a:solidFill>
                <a:srgbClr val="434343"/>
              </a:solidFill>
            </a:endParaRPr>
          </a:p>
          <a:p>
            <a:pPr marL="457200" lvl="0" indent="-311150" algn="l" rtl="0">
              <a:lnSpc>
                <a:spcPct val="115000"/>
              </a:lnSpc>
              <a:spcBef>
                <a:spcPts val="0"/>
              </a:spcBef>
              <a:spcAft>
                <a:spcPts val="0"/>
              </a:spcAft>
              <a:buClr>
                <a:srgbClr val="434343"/>
              </a:buClr>
              <a:buSzPts val="1300"/>
              <a:buChar char="●"/>
            </a:pPr>
            <a:r>
              <a:rPr lang="en" sz="1300">
                <a:solidFill>
                  <a:srgbClr val="434343"/>
                </a:solidFill>
              </a:rPr>
              <a:t>It essentially trains a large number of “strong” learners in parallel (each model is an overfit for that subset of the data)</a:t>
            </a:r>
            <a:endParaRPr sz="1300">
              <a:solidFill>
                <a:srgbClr val="434343"/>
              </a:solidFill>
            </a:endParaRPr>
          </a:p>
          <a:p>
            <a:pPr marL="457200" lvl="0" indent="-311150" algn="l" rtl="0">
              <a:lnSpc>
                <a:spcPct val="115000"/>
              </a:lnSpc>
              <a:spcBef>
                <a:spcPts val="0"/>
              </a:spcBef>
              <a:spcAft>
                <a:spcPts val="0"/>
              </a:spcAft>
              <a:buClr>
                <a:srgbClr val="434343"/>
              </a:buClr>
              <a:buSzPts val="1300"/>
              <a:buChar char="●"/>
            </a:pPr>
            <a:r>
              <a:rPr lang="en" sz="1300">
                <a:solidFill>
                  <a:srgbClr val="434343"/>
                </a:solidFill>
              </a:rPr>
              <a:t>Then it combines (averaging or voting) these learners together to "smooth out" predictions.</a:t>
            </a:r>
            <a:endParaRPr sz="1300">
              <a:solidFill>
                <a:srgbClr val="434343"/>
              </a:solidFill>
            </a:endParaRPr>
          </a:p>
          <a:p>
            <a:pPr marL="0" lvl="0" indent="0" algn="l" rtl="0">
              <a:lnSpc>
                <a:spcPct val="115000"/>
              </a:lnSpc>
              <a:spcBef>
                <a:spcPts val="0"/>
              </a:spcBef>
              <a:spcAft>
                <a:spcPts val="1600"/>
              </a:spcAft>
              <a:buNone/>
            </a:pPr>
            <a:endParaRPr sz="1300">
              <a:solidFill>
                <a:srgbClr val="434343"/>
              </a:solidFill>
            </a:endParaRPr>
          </a:p>
        </p:txBody>
      </p:sp>
      <p:sp>
        <p:nvSpPr>
          <p:cNvPr id="175" name="Google Shape;175;p32"/>
          <p:cNvSpPr txBox="1">
            <a:spLocks noGrp="1"/>
          </p:cNvSpPr>
          <p:nvPr>
            <p:ph type="sldNum" idx="12"/>
          </p:nvPr>
        </p:nvSpPr>
        <p:spPr>
          <a:xfrm>
            <a:off x="8832299" y="4946907"/>
            <a:ext cx="365400" cy="21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10</a:t>
            </a:fld>
            <a:endParaRPr/>
          </a:p>
        </p:txBody>
      </p:sp>
      <p:sp>
        <p:nvSpPr>
          <p:cNvPr id="176" name="Google Shape;176;p32"/>
          <p:cNvSpPr txBox="1"/>
          <p:nvPr/>
        </p:nvSpPr>
        <p:spPr>
          <a:xfrm>
            <a:off x="7325775" y="4833500"/>
            <a:ext cx="1019400" cy="298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u="sng">
                <a:solidFill>
                  <a:schemeClr val="hlink"/>
                </a:solidFill>
                <a:latin typeface="Nunito"/>
                <a:ea typeface="Nunito"/>
                <a:cs typeface="Nunito"/>
                <a:sym typeface="Nunito"/>
                <a:hlinkClick r:id="rId3"/>
              </a:rPr>
              <a:t>Image Source</a:t>
            </a:r>
            <a:endParaRPr sz="900" u="sng">
              <a:solidFill>
                <a:srgbClr val="434343"/>
              </a:solidFill>
              <a:latin typeface="Nunito"/>
              <a:ea typeface="Nunito"/>
              <a:cs typeface="Nunito"/>
              <a:sym typeface="Nunito"/>
            </a:endParaRPr>
          </a:p>
        </p:txBody>
      </p:sp>
      <p:pic>
        <p:nvPicPr>
          <p:cNvPr id="177" name="Google Shape;177;p32"/>
          <p:cNvPicPr preferRelativeResize="0"/>
          <p:nvPr/>
        </p:nvPicPr>
        <p:blipFill>
          <a:blip r:embed="rId4">
            <a:alphaModFix/>
          </a:blip>
          <a:stretch>
            <a:fillRect/>
          </a:stretch>
        </p:blipFill>
        <p:spPr>
          <a:xfrm>
            <a:off x="2264800" y="2355700"/>
            <a:ext cx="4597294" cy="2591200"/>
          </a:xfrm>
          <a:prstGeom prst="rect">
            <a:avLst/>
          </a:prstGeom>
          <a:noFill/>
          <a:ln>
            <a:noFill/>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33"/>
          <p:cNvSpPr txBox="1">
            <a:spLocks noGrp="1"/>
          </p:cNvSpPr>
          <p:nvPr>
            <p:ph type="title"/>
          </p:nvPr>
        </p:nvSpPr>
        <p:spPr>
          <a:xfrm>
            <a:off x="202550" y="289279"/>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Random Forest</a:t>
            </a:r>
            <a:endParaRPr/>
          </a:p>
        </p:txBody>
      </p:sp>
      <p:sp>
        <p:nvSpPr>
          <p:cNvPr id="183" name="Google Shape;183;p33"/>
          <p:cNvSpPr txBox="1">
            <a:spLocks noGrp="1"/>
          </p:cNvSpPr>
          <p:nvPr>
            <p:ph type="body" idx="1"/>
          </p:nvPr>
        </p:nvSpPr>
        <p:spPr>
          <a:xfrm>
            <a:off x="202550" y="861975"/>
            <a:ext cx="8629800" cy="37068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Clr>
                <a:srgbClr val="434343"/>
              </a:buClr>
              <a:buSzPts val="1300"/>
              <a:buChar char="●"/>
            </a:pPr>
            <a:r>
              <a:rPr lang="en" sz="1300">
                <a:solidFill>
                  <a:srgbClr val="434343"/>
                </a:solidFill>
              </a:rPr>
              <a:t>Random Forest is a supervised machine learning algorithm which can be used for both classification and regression. </a:t>
            </a:r>
            <a:endParaRPr sz="1300">
              <a:solidFill>
                <a:srgbClr val="434343"/>
              </a:solidFill>
            </a:endParaRPr>
          </a:p>
          <a:p>
            <a:pPr marL="457200" marR="12700" lvl="0" indent="-311150" algn="l" rtl="0">
              <a:lnSpc>
                <a:spcPct val="144000"/>
              </a:lnSpc>
              <a:spcBef>
                <a:spcPts val="0"/>
              </a:spcBef>
              <a:spcAft>
                <a:spcPts val="0"/>
              </a:spcAft>
              <a:buClr>
                <a:srgbClr val="434343"/>
              </a:buClr>
              <a:buSzPts val="1300"/>
              <a:buChar char="●"/>
            </a:pPr>
            <a:r>
              <a:rPr lang="en" sz="1300">
                <a:solidFill>
                  <a:srgbClr val="434343"/>
                </a:solidFill>
              </a:rPr>
              <a:t>It generates small decision trees using random subsamples of the dataset where the collection of the generated decision tree is defined as forest. Every individual tree is created using an attribute selection indicator such as entropy, information gain, etc.</a:t>
            </a:r>
            <a:endParaRPr sz="1300">
              <a:solidFill>
                <a:srgbClr val="434343"/>
              </a:solidFill>
            </a:endParaRPr>
          </a:p>
          <a:p>
            <a:pPr marL="457200" marR="12700" lvl="0" indent="-311150" algn="l" rtl="0">
              <a:lnSpc>
                <a:spcPct val="144000"/>
              </a:lnSpc>
              <a:spcBef>
                <a:spcPts val="0"/>
              </a:spcBef>
              <a:spcAft>
                <a:spcPts val="0"/>
              </a:spcAft>
              <a:buClr>
                <a:srgbClr val="434343"/>
              </a:buClr>
              <a:buSzPts val="1300"/>
              <a:buChar char="●"/>
            </a:pPr>
            <a:r>
              <a:rPr lang="en" sz="1300">
                <a:solidFill>
                  <a:srgbClr val="434343"/>
                </a:solidFill>
              </a:rPr>
              <a:t>In classification, problem voting is done by each tree and the most voted class is considered the final result whereas in case of regression the average method is used to get the final outcome.</a:t>
            </a:r>
            <a:endParaRPr sz="1300">
              <a:solidFill>
                <a:srgbClr val="434343"/>
              </a:solidFill>
            </a:endParaRPr>
          </a:p>
          <a:p>
            <a:pPr marL="457200" lvl="0" indent="-311150" algn="l" rtl="0">
              <a:spcBef>
                <a:spcPts val="0"/>
              </a:spcBef>
              <a:spcAft>
                <a:spcPts val="0"/>
              </a:spcAft>
              <a:buClr>
                <a:srgbClr val="434343"/>
              </a:buClr>
              <a:buSzPts val="1300"/>
              <a:buChar char="●"/>
            </a:pPr>
            <a:r>
              <a:rPr lang="en" sz="1300">
                <a:solidFill>
                  <a:srgbClr val="434343"/>
                </a:solidFill>
              </a:rPr>
              <a:t>Random Forest is used in various domains such as classification of images, feature selection and recommendation engines.</a:t>
            </a:r>
            <a:endParaRPr sz="1300">
              <a:solidFill>
                <a:srgbClr val="434343"/>
              </a:solidFill>
            </a:endParaRPr>
          </a:p>
          <a:p>
            <a:pPr marL="0" lvl="0" indent="0" algn="l" rtl="0">
              <a:spcBef>
                <a:spcPts val="1600"/>
              </a:spcBef>
              <a:spcAft>
                <a:spcPts val="1600"/>
              </a:spcAft>
              <a:buNone/>
            </a:pPr>
            <a:endParaRPr sz="1300">
              <a:solidFill>
                <a:srgbClr val="434343"/>
              </a:solidFill>
            </a:endParaRPr>
          </a:p>
        </p:txBody>
      </p:sp>
      <p:sp>
        <p:nvSpPr>
          <p:cNvPr id="184" name="Google Shape;184;p33"/>
          <p:cNvSpPr txBox="1">
            <a:spLocks noGrp="1"/>
          </p:cNvSpPr>
          <p:nvPr>
            <p:ph type="sldNum" idx="12"/>
          </p:nvPr>
        </p:nvSpPr>
        <p:spPr>
          <a:xfrm>
            <a:off x="8832299" y="4946907"/>
            <a:ext cx="365400" cy="21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11</a:t>
            </a:fld>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34"/>
          <p:cNvSpPr txBox="1">
            <a:spLocks noGrp="1"/>
          </p:cNvSpPr>
          <p:nvPr>
            <p:ph type="title"/>
          </p:nvPr>
        </p:nvSpPr>
        <p:spPr>
          <a:xfrm>
            <a:off x="202550" y="289279"/>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Steps involved in the Random Forest algorithm</a:t>
            </a:r>
            <a:endParaRPr/>
          </a:p>
        </p:txBody>
      </p:sp>
      <p:sp>
        <p:nvSpPr>
          <p:cNvPr id="190" name="Google Shape;190;p34"/>
          <p:cNvSpPr txBox="1">
            <a:spLocks noGrp="1"/>
          </p:cNvSpPr>
          <p:nvPr>
            <p:ph type="body" idx="1"/>
          </p:nvPr>
        </p:nvSpPr>
        <p:spPr>
          <a:xfrm>
            <a:off x="202550" y="861975"/>
            <a:ext cx="8629800" cy="15606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300">
                <a:solidFill>
                  <a:srgbClr val="434343"/>
                </a:solidFill>
              </a:rPr>
              <a:t>The following steps are involved in this algorithm:</a:t>
            </a:r>
            <a:endParaRPr sz="1300">
              <a:solidFill>
                <a:srgbClr val="434343"/>
              </a:solidFill>
            </a:endParaRPr>
          </a:p>
          <a:p>
            <a:pPr marL="457200" lvl="0" indent="-311150" algn="l" rtl="0">
              <a:lnSpc>
                <a:spcPct val="115000"/>
              </a:lnSpc>
              <a:spcBef>
                <a:spcPts val="0"/>
              </a:spcBef>
              <a:spcAft>
                <a:spcPts val="0"/>
              </a:spcAft>
              <a:buClr>
                <a:srgbClr val="434343"/>
              </a:buClr>
              <a:buSzPts val="1300"/>
              <a:buAutoNum type="arabicPeriod"/>
            </a:pPr>
            <a:r>
              <a:rPr lang="en" sz="1300">
                <a:solidFill>
                  <a:srgbClr val="434343"/>
                </a:solidFill>
              </a:rPr>
              <a:t>Selection of a random subsample of a given dataset.</a:t>
            </a:r>
            <a:endParaRPr sz="1300">
              <a:solidFill>
                <a:srgbClr val="434343"/>
              </a:solidFill>
            </a:endParaRPr>
          </a:p>
          <a:p>
            <a:pPr marL="457200" lvl="0" indent="-311150" algn="l" rtl="0">
              <a:lnSpc>
                <a:spcPct val="115000"/>
              </a:lnSpc>
              <a:spcBef>
                <a:spcPts val="0"/>
              </a:spcBef>
              <a:spcAft>
                <a:spcPts val="0"/>
              </a:spcAft>
              <a:buClr>
                <a:srgbClr val="434343"/>
              </a:buClr>
              <a:buSzPts val="1300"/>
              <a:buAutoNum type="arabicPeriod"/>
            </a:pPr>
            <a:r>
              <a:rPr lang="en" sz="1300">
                <a:solidFill>
                  <a:srgbClr val="434343"/>
                </a:solidFill>
              </a:rPr>
              <a:t>Using attribute selection indicators create a decision tree for each subsample and record the prediction outcome from each model.</a:t>
            </a:r>
            <a:endParaRPr sz="1300">
              <a:solidFill>
                <a:srgbClr val="434343"/>
              </a:solidFill>
            </a:endParaRPr>
          </a:p>
          <a:p>
            <a:pPr marL="457200" lvl="0" indent="-311150" algn="l" rtl="0">
              <a:lnSpc>
                <a:spcPct val="115000"/>
              </a:lnSpc>
              <a:spcBef>
                <a:spcPts val="0"/>
              </a:spcBef>
              <a:spcAft>
                <a:spcPts val="0"/>
              </a:spcAft>
              <a:buClr>
                <a:srgbClr val="434343"/>
              </a:buClr>
              <a:buSzPts val="1300"/>
              <a:buAutoNum type="arabicPeriod"/>
            </a:pPr>
            <a:r>
              <a:rPr lang="en" sz="1300">
                <a:solidFill>
                  <a:srgbClr val="434343"/>
                </a:solidFill>
              </a:rPr>
              <a:t>Applying the voting/averaging method over predicted outcomes of individual models.</a:t>
            </a:r>
            <a:endParaRPr sz="1300">
              <a:solidFill>
                <a:srgbClr val="434343"/>
              </a:solidFill>
            </a:endParaRPr>
          </a:p>
          <a:p>
            <a:pPr marL="457200" lvl="0" indent="-311150" algn="l" rtl="0">
              <a:lnSpc>
                <a:spcPct val="115000"/>
              </a:lnSpc>
              <a:spcBef>
                <a:spcPts val="0"/>
              </a:spcBef>
              <a:spcAft>
                <a:spcPts val="0"/>
              </a:spcAft>
              <a:buClr>
                <a:srgbClr val="434343"/>
              </a:buClr>
              <a:buSzPts val="1300"/>
              <a:buAutoNum type="arabicPeriod"/>
            </a:pPr>
            <a:r>
              <a:rPr lang="en" sz="1300">
                <a:solidFill>
                  <a:srgbClr val="434343"/>
                </a:solidFill>
              </a:rPr>
              <a:t>Considering the final results as the average value or most voted value.</a:t>
            </a:r>
            <a:endParaRPr sz="1300">
              <a:solidFill>
                <a:srgbClr val="434343"/>
              </a:solidFill>
            </a:endParaRPr>
          </a:p>
          <a:p>
            <a:pPr marL="0" lvl="0" indent="0" algn="l" rtl="0">
              <a:lnSpc>
                <a:spcPct val="115000"/>
              </a:lnSpc>
              <a:spcBef>
                <a:spcPts val="0"/>
              </a:spcBef>
              <a:spcAft>
                <a:spcPts val="1600"/>
              </a:spcAft>
              <a:buNone/>
            </a:pPr>
            <a:endParaRPr sz="1300">
              <a:solidFill>
                <a:srgbClr val="434343"/>
              </a:solidFill>
            </a:endParaRPr>
          </a:p>
        </p:txBody>
      </p:sp>
      <p:sp>
        <p:nvSpPr>
          <p:cNvPr id="191" name="Google Shape;191;p34"/>
          <p:cNvSpPr txBox="1">
            <a:spLocks noGrp="1"/>
          </p:cNvSpPr>
          <p:nvPr>
            <p:ph type="sldNum" idx="12"/>
          </p:nvPr>
        </p:nvSpPr>
        <p:spPr>
          <a:xfrm>
            <a:off x="8832299" y="4946907"/>
            <a:ext cx="365400" cy="21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12</a:t>
            </a:fld>
            <a:endParaRPr/>
          </a:p>
        </p:txBody>
      </p:sp>
      <p:pic>
        <p:nvPicPr>
          <p:cNvPr id="192" name="Google Shape;192;p34"/>
          <p:cNvPicPr preferRelativeResize="0"/>
          <p:nvPr/>
        </p:nvPicPr>
        <p:blipFill>
          <a:blip r:embed="rId3">
            <a:alphaModFix/>
          </a:blip>
          <a:stretch>
            <a:fillRect/>
          </a:stretch>
        </p:blipFill>
        <p:spPr>
          <a:xfrm>
            <a:off x="3002913" y="2422575"/>
            <a:ext cx="3029065" cy="2416125"/>
          </a:xfrm>
          <a:prstGeom prst="rect">
            <a:avLst/>
          </a:prstGeom>
          <a:noFill/>
          <a:ln>
            <a:noFill/>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35"/>
          <p:cNvSpPr txBox="1">
            <a:spLocks noGrp="1"/>
          </p:cNvSpPr>
          <p:nvPr>
            <p:ph type="title"/>
          </p:nvPr>
        </p:nvSpPr>
        <p:spPr>
          <a:xfrm>
            <a:off x="202550" y="289279"/>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Hyperparameters in Random Forest</a:t>
            </a:r>
            <a:endParaRPr/>
          </a:p>
        </p:txBody>
      </p:sp>
      <p:sp>
        <p:nvSpPr>
          <p:cNvPr id="198" name="Google Shape;198;p35"/>
          <p:cNvSpPr txBox="1">
            <a:spLocks noGrp="1"/>
          </p:cNvSpPr>
          <p:nvPr>
            <p:ph type="body" idx="1"/>
          </p:nvPr>
        </p:nvSpPr>
        <p:spPr>
          <a:xfrm>
            <a:off x="202550" y="861975"/>
            <a:ext cx="8629800" cy="40167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Clr>
                <a:srgbClr val="434343"/>
              </a:buClr>
              <a:buSzPts val="1300"/>
              <a:buAutoNum type="arabicPeriod"/>
            </a:pPr>
            <a:r>
              <a:rPr lang="en" sz="1300" b="1">
                <a:solidFill>
                  <a:srgbClr val="434343"/>
                </a:solidFill>
              </a:rPr>
              <a:t>Number of trees (n_estimators):</a:t>
            </a:r>
            <a:endParaRPr sz="1300" b="1">
              <a:solidFill>
                <a:srgbClr val="434343"/>
              </a:solidFill>
            </a:endParaRPr>
          </a:p>
          <a:p>
            <a:pPr marL="914400" lvl="0" indent="-311150" algn="l" rtl="0">
              <a:spcBef>
                <a:spcPts val="0"/>
              </a:spcBef>
              <a:spcAft>
                <a:spcPts val="0"/>
              </a:spcAft>
              <a:buClr>
                <a:srgbClr val="434343"/>
              </a:buClr>
              <a:buSzPts val="1300"/>
              <a:buChar char="●"/>
            </a:pPr>
            <a:r>
              <a:rPr lang="en" sz="1300">
                <a:solidFill>
                  <a:srgbClr val="292929"/>
                </a:solidFill>
                <a:highlight>
                  <a:srgbClr val="FFFFFF"/>
                </a:highlight>
              </a:rPr>
              <a:t>It specifies the number of trees in the forest of the model. </a:t>
            </a:r>
            <a:endParaRPr sz="1300">
              <a:solidFill>
                <a:srgbClr val="292929"/>
              </a:solidFill>
              <a:highlight>
                <a:srgbClr val="FFFFFF"/>
              </a:highlight>
            </a:endParaRPr>
          </a:p>
          <a:p>
            <a:pPr marL="914400" lvl="0" indent="-311150" algn="l" rtl="0">
              <a:spcBef>
                <a:spcPts val="0"/>
              </a:spcBef>
              <a:spcAft>
                <a:spcPts val="0"/>
              </a:spcAft>
              <a:buClr>
                <a:srgbClr val="434343"/>
              </a:buClr>
              <a:buSzPts val="1300"/>
              <a:buChar char="●"/>
            </a:pPr>
            <a:r>
              <a:rPr lang="en" sz="1300">
                <a:solidFill>
                  <a:srgbClr val="292929"/>
                </a:solidFill>
                <a:highlight>
                  <a:srgbClr val="FFFFFF"/>
                </a:highlight>
              </a:rPr>
              <a:t>The default value for this parameter is 10, which means that 10 different decision trees will be constructed in the random forest.</a:t>
            </a:r>
            <a:endParaRPr sz="1300">
              <a:solidFill>
                <a:srgbClr val="292929"/>
              </a:solidFill>
              <a:highlight>
                <a:srgbClr val="FFFFFF"/>
              </a:highlight>
            </a:endParaRPr>
          </a:p>
          <a:p>
            <a:pPr marL="1828800" lvl="0" indent="0" algn="l" rtl="0">
              <a:spcBef>
                <a:spcPts val="0"/>
              </a:spcBef>
              <a:spcAft>
                <a:spcPts val="0"/>
              </a:spcAft>
              <a:buNone/>
            </a:pPr>
            <a:endParaRPr sz="1300">
              <a:solidFill>
                <a:srgbClr val="292929"/>
              </a:solidFill>
              <a:highlight>
                <a:srgbClr val="FFFFFF"/>
              </a:highlight>
            </a:endParaRPr>
          </a:p>
          <a:p>
            <a:pPr marL="457200" lvl="0" indent="-311150" algn="l" rtl="0">
              <a:spcBef>
                <a:spcPts val="0"/>
              </a:spcBef>
              <a:spcAft>
                <a:spcPts val="0"/>
              </a:spcAft>
              <a:buClr>
                <a:srgbClr val="434343"/>
              </a:buClr>
              <a:buSzPts val="1300"/>
              <a:buAutoNum type="arabicPeriod"/>
            </a:pPr>
            <a:r>
              <a:rPr lang="en" sz="1300" b="1">
                <a:solidFill>
                  <a:srgbClr val="434343"/>
                </a:solidFill>
              </a:rPr>
              <a:t>Maximum Depth (max_depth): </a:t>
            </a:r>
            <a:endParaRPr sz="1300" b="1">
              <a:solidFill>
                <a:srgbClr val="434343"/>
              </a:solidFill>
            </a:endParaRPr>
          </a:p>
          <a:p>
            <a:pPr marL="914400" lvl="0" indent="-311150" algn="l" rtl="0">
              <a:spcBef>
                <a:spcPts val="0"/>
              </a:spcBef>
              <a:spcAft>
                <a:spcPts val="0"/>
              </a:spcAft>
              <a:buClr>
                <a:srgbClr val="434343"/>
              </a:buClr>
              <a:buSzPts val="1300"/>
              <a:buChar char="●"/>
            </a:pPr>
            <a:r>
              <a:rPr lang="en" sz="1300">
                <a:solidFill>
                  <a:srgbClr val="434343"/>
                </a:solidFill>
              </a:rPr>
              <a:t>It specifies the maximum depth of the tree. </a:t>
            </a:r>
            <a:endParaRPr sz="1300">
              <a:solidFill>
                <a:srgbClr val="434343"/>
              </a:solidFill>
            </a:endParaRPr>
          </a:p>
          <a:p>
            <a:pPr marL="914400" lvl="0" indent="-311150" algn="l" rtl="0">
              <a:spcBef>
                <a:spcPts val="0"/>
              </a:spcBef>
              <a:spcAft>
                <a:spcPts val="0"/>
              </a:spcAft>
              <a:buClr>
                <a:srgbClr val="434343"/>
              </a:buClr>
              <a:buSzPts val="1300"/>
              <a:buChar char="●"/>
            </a:pPr>
            <a:r>
              <a:rPr lang="en" sz="1300">
                <a:solidFill>
                  <a:srgbClr val="434343"/>
                </a:solidFill>
              </a:rPr>
              <a:t>The default value is none which means the tree will expand until every leaf is pure</a:t>
            </a:r>
            <a:endParaRPr sz="1300">
              <a:solidFill>
                <a:srgbClr val="434343"/>
              </a:solidFill>
            </a:endParaRPr>
          </a:p>
          <a:p>
            <a:pPr marL="914400" lvl="0" indent="0" algn="l" rtl="0">
              <a:spcBef>
                <a:spcPts val="0"/>
              </a:spcBef>
              <a:spcAft>
                <a:spcPts val="0"/>
              </a:spcAft>
              <a:buNone/>
            </a:pPr>
            <a:endParaRPr sz="1300">
              <a:solidFill>
                <a:srgbClr val="434343"/>
              </a:solidFill>
            </a:endParaRPr>
          </a:p>
          <a:p>
            <a:pPr marL="457200" marR="12700" lvl="0" indent="-311150" algn="l" rtl="0">
              <a:spcBef>
                <a:spcPts val="100"/>
              </a:spcBef>
              <a:spcAft>
                <a:spcPts val="0"/>
              </a:spcAft>
              <a:buClr>
                <a:srgbClr val="434343"/>
              </a:buClr>
              <a:buSzPts val="1300"/>
              <a:buAutoNum type="arabicPeriod"/>
            </a:pPr>
            <a:r>
              <a:rPr lang="en" sz="1300" b="1">
                <a:solidFill>
                  <a:srgbClr val="434343"/>
                </a:solidFill>
              </a:rPr>
              <a:t>The minimum number of samples per leaf (min_samples_leaf): </a:t>
            </a:r>
            <a:endParaRPr sz="1300" b="1">
              <a:solidFill>
                <a:srgbClr val="434343"/>
              </a:solidFill>
            </a:endParaRPr>
          </a:p>
          <a:p>
            <a:pPr marL="914400" marR="12700" lvl="0" indent="-311150" algn="l" rtl="0">
              <a:spcBef>
                <a:spcPts val="0"/>
              </a:spcBef>
              <a:spcAft>
                <a:spcPts val="0"/>
              </a:spcAft>
              <a:buClr>
                <a:srgbClr val="434343"/>
              </a:buClr>
              <a:buSzPts val="1300"/>
              <a:buChar char="●"/>
            </a:pPr>
            <a:r>
              <a:rPr lang="en" sz="1300">
                <a:solidFill>
                  <a:srgbClr val="292929"/>
                </a:solidFill>
                <a:highlight>
                  <a:srgbClr val="FFFFFF"/>
                </a:highlight>
              </a:rPr>
              <a:t>It specifies the minimum number of samples required to be at a leaf node. </a:t>
            </a:r>
            <a:endParaRPr sz="1300">
              <a:solidFill>
                <a:srgbClr val="292929"/>
              </a:solidFill>
              <a:highlight>
                <a:srgbClr val="FFFFFF"/>
              </a:highlight>
            </a:endParaRPr>
          </a:p>
          <a:p>
            <a:pPr marL="914400" marR="12700" lvl="0" indent="-311150" algn="l" rtl="0">
              <a:spcBef>
                <a:spcPts val="0"/>
              </a:spcBef>
              <a:spcAft>
                <a:spcPts val="0"/>
              </a:spcAft>
              <a:buClr>
                <a:srgbClr val="434343"/>
              </a:buClr>
              <a:buSzPts val="1300"/>
              <a:buChar char="●"/>
            </a:pPr>
            <a:r>
              <a:rPr lang="en" sz="1300">
                <a:solidFill>
                  <a:srgbClr val="292929"/>
                </a:solidFill>
                <a:highlight>
                  <a:srgbClr val="FFFFFF"/>
                </a:highlight>
              </a:rPr>
              <a:t>The default value is 1, which means that every leaf must have at least 1 sample that it classifies</a:t>
            </a:r>
            <a:endParaRPr sz="1300">
              <a:solidFill>
                <a:srgbClr val="292929"/>
              </a:solidFill>
              <a:highlight>
                <a:srgbClr val="FFFFFF"/>
              </a:highlight>
            </a:endParaRPr>
          </a:p>
          <a:p>
            <a:pPr marL="914400" marR="12700" lvl="0" indent="0" algn="l" rtl="0">
              <a:spcBef>
                <a:spcPts val="100"/>
              </a:spcBef>
              <a:spcAft>
                <a:spcPts val="0"/>
              </a:spcAft>
              <a:buNone/>
            </a:pPr>
            <a:endParaRPr sz="1300">
              <a:solidFill>
                <a:srgbClr val="292929"/>
              </a:solidFill>
              <a:highlight>
                <a:srgbClr val="FFFFFF"/>
              </a:highlight>
            </a:endParaRPr>
          </a:p>
          <a:p>
            <a:pPr marL="457200" marR="12700" lvl="0" indent="-311150" algn="l" rtl="0">
              <a:spcBef>
                <a:spcPts val="100"/>
              </a:spcBef>
              <a:spcAft>
                <a:spcPts val="0"/>
              </a:spcAft>
              <a:buClr>
                <a:srgbClr val="434343"/>
              </a:buClr>
              <a:buSzPts val="1300"/>
              <a:buAutoNum type="arabicPeriod"/>
            </a:pPr>
            <a:r>
              <a:rPr lang="en" sz="1300" b="1">
                <a:solidFill>
                  <a:srgbClr val="212529"/>
                </a:solidFill>
                <a:highlight>
                  <a:srgbClr val="FFFFFF"/>
                </a:highlight>
              </a:rPr>
              <a:t>The minimum number of samples to split (min_samples_split):</a:t>
            </a:r>
            <a:endParaRPr sz="1300" b="1">
              <a:solidFill>
                <a:srgbClr val="212529"/>
              </a:solidFill>
              <a:highlight>
                <a:srgbClr val="FFFFFF"/>
              </a:highlight>
            </a:endParaRPr>
          </a:p>
          <a:p>
            <a:pPr marL="914400" marR="12700" lvl="0" indent="-311150" algn="l" rtl="0">
              <a:spcBef>
                <a:spcPts val="0"/>
              </a:spcBef>
              <a:spcAft>
                <a:spcPts val="0"/>
              </a:spcAft>
              <a:buClr>
                <a:srgbClr val="212529"/>
              </a:buClr>
              <a:buSzPts val="1300"/>
              <a:buChar char="●"/>
            </a:pPr>
            <a:r>
              <a:rPr lang="en" sz="1300">
                <a:solidFill>
                  <a:srgbClr val="292929"/>
                </a:solidFill>
                <a:highlight>
                  <a:srgbClr val="FFFFFF"/>
                </a:highlight>
              </a:rPr>
              <a:t>It specifies the minimum number of samples required to split an internal leaf node. </a:t>
            </a:r>
            <a:endParaRPr sz="1300">
              <a:solidFill>
                <a:srgbClr val="292929"/>
              </a:solidFill>
              <a:highlight>
                <a:srgbClr val="FFFFFF"/>
              </a:highlight>
            </a:endParaRPr>
          </a:p>
          <a:p>
            <a:pPr marL="914400" marR="12700" lvl="0" indent="-311150" algn="l" rtl="0">
              <a:spcBef>
                <a:spcPts val="0"/>
              </a:spcBef>
              <a:spcAft>
                <a:spcPts val="0"/>
              </a:spcAft>
              <a:buClr>
                <a:srgbClr val="212529"/>
              </a:buClr>
              <a:buSzPts val="1300"/>
              <a:buChar char="●"/>
            </a:pPr>
            <a:r>
              <a:rPr lang="en" sz="1300">
                <a:solidFill>
                  <a:srgbClr val="292929"/>
                </a:solidFill>
                <a:highlight>
                  <a:srgbClr val="FFFFFF"/>
                </a:highlight>
              </a:rPr>
              <a:t>The default value for this parameter is 2, which means that an internal node must have at least two samples before it can be split to have a more specific classification.</a:t>
            </a:r>
            <a:endParaRPr sz="1300" b="1">
              <a:solidFill>
                <a:srgbClr val="212529"/>
              </a:solidFill>
              <a:highlight>
                <a:srgbClr val="FFFFFF"/>
              </a:highlight>
            </a:endParaRPr>
          </a:p>
        </p:txBody>
      </p:sp>
      <p:sp>
        <p:nvSpPr>
          <p:cNvPr id="199" name="Google Shape;199;p35"/>
          <p:cNvSpPr txBox="1">
            <a:spLocks noGrp="1"/>
          </p:cNvSpPr>
          <p:nvPr>
            <p:ph type="sldNum" idx="12"/>
          </p:nvPr>
        </p:nvSpPr>
        <p:spPr>
          <a:xfrm>
            <a:off x="8832299" y="4946907"/>
            <a:ext cx="365400" cy="21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13</a:t>
            </a:fld>
            <a:endParaRPr/>
          </a:p>
        </p:txBody>
      </p:sp>
      <p:pic>
        <p:nvPicPr>
          <p:cNvPr id="200" name="Google Shape;200;p35"/>
          <p:cNvPicPr preferRelativeResize="0"/>
          <p:nvPr/>
        </p:nvPicPr>
        <p:blipFill>
          <a:blip r:embed="rId3">
            <a:alphaModFix/>
          </a:blip>
          <a:stretch>
            <a:fillRect/>
          </a:stretch>
        </p:blipFill>
        <p:spPr>
          <a:xfrm>
            <a:off x="5658925" y="1657875"/>
            <a:ext cx="2798925" cy="766252"/>
          </a:xfrm>
          <a:prstGeom prst="rect">
            <a:avLst/>
          </a:prstGeom>
          <a:noFill/>
          <a:ln>
            <a:noFill/>
          </a:ln>
        </p:spPr>
      </p:pic>
      <p:pic>
        <p:nvPicPr>
          <p:cNvPr id="201" name="Google Shape;201;p35"/>
          <p:cNvPicPr preferRelativeResize="0"/>
          <p:nvPr/>
        </p:nvPicPr>
        <p:blipFill>
          <a:blip r:embed="rId4">
            <a:alphaModFix/>
          </a:blip>
          <a:stretch>
            <a:fillRect/>
          </a:stretch>
        </p:blipFill>
        <p:spPr>
          <a:xfrm>
            <a:off x="7012750" y="2739199"/>
            <a:ext cx="1573475" cy="731325"/>
          </a:xfrm>
          <a:prstGeom prst="rect">
            <a:avLst/>
          </a:prstGeom>
          <a:noFill/>
          <a:ln>
            <a:noFill/>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6"/>
          <p:cNvSpPr txBox="1">
            <a:spLocks noGrp="1"/>
          </p:cNvSpPr>
          <p:nvPr>
            <p:ph type="title"/>
          </p:nvPr>
        </p:nvSpPr>
        <p:spPr>
          <a:xfrm>
            <a:off x="202550" y="289279"/>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Advantages and Disadvantages of Random Forest</a:t>
            </a:r>
            <a:endParaRPr/>
          </a:p>
        </p:txBody>
      </p:sp>
      <p:sp>
        <p:nvSpPr>
          <p:cNvPr id="207" name="Google Shape;207;p36"/>
          <p:cNvSpPr txBox="1">
            <a:spLocks noGrp="1"/>
          </p:cNvSpPr>
          <p:nvPr>
            <p:ph type="body" idx="1"/>
          </p:nvPr>
        </p:nvSpPr>
        <p:spPr>
          <a:xfrm>
            <a:off x="202550" y="861975"/>
            <a:ext cx="8629800" cy="408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300" b="1">
                <a:solidFill>
                  <a:srgbClr val="434343"/>
                </a:solidFill>
              </a:rPr>
              <a:t>Advantages:</a:t>
            </a:r>
            <a:endParaRPr sz="1300" b="1">
              <a:solidFill>
                <a:srgbClr val="434343"/>
              </a:solidFill>
            </a:endParaRPr>
          </a:p>
          <a:p>
            <a:pPr marL="457200" lvl="0" indent="-311150" algn="l" rtl="0">
              <a:lnSpc>
                <a:spcPct val="115000"/>
              </a:lnSpc>
              <a:spcBef>
                <a:spcPts val="1600"/>
              </a:spcBef>
              <a:spcAft>
                <a:spcPts val="0"/>
              </a:spcAft>
              <a:buClr>
                <a:srgbClr val="434343"/>
              </a:buClr>
              <a:buSzPts val="1300"/>
              <a:buChar char="●"/>
            </a:pPr>
            <a:r>
              <a:rPr lang="en" sz="1300">
                <a:solidFill>
                  <a:srgbClr val="434343"/>
                </a:solidFill>
              </a:rPr>
              <a:t>It can be used for both classification and regression problems.</a:t>
            </a:r>
            <a:endParaRPr sz="1300">
              <a:solidFill>
                <a:srgbClr val="434343"/>
              </a:solidFill>
            </a:endParaRPr>
          </a:p>
          <a:p>
            <a:pPr marL="457200" lvl="0" indent="-311150" algn="l" rtl="0">
              <a:lnSpc>
                <a:spcPct val="115000"/>
              </a:lnSpc>
              <a:spcBef>
                <a:spcPts val="0"/>
              </a:spcBef>
              <a:spcAft>
                <a:spcPts val="0"/>
              </a:spcAft>
              <a:buClr>
                <a:srgbClr val="434343"/>
              </a:buClr>
              <a:buSzPts val="1300"/>
              <a:buChar char="●"/>
            </a:pPr>
            <a:r>
              <a:rPr lang="en" sz="1300">
                <a:solidFill>
                  <a:srgbClr val="434343"/>
                </a:solidFill>
              </a:rPr>
              <a:t>It is one of the most accurate algorithms because of the number of decision trees taking part in the process.</a:t>
            </a:r>
            <a:endParaRPr sz="1300">
              <a:solidFill>
                <a:srgbClr val="434343"/>
              </a:solidFill>
            </a:endParaRPr>
          </a:p>
          <a:p>
            <a:pPr marL="457200" lvl="0" indent="-311150" algn="l" rtl="0">
              <a:lnSpc>
                <a:spcPct val="115000"/>
              </a:lnSpc>
              <a:spcBef>
                <a:spcPts val="0"/>
              </a:spcBef>
              <a:spcAft>
                <a:spcPts val="0"/>
              </a:spcAft>
              <a:buClr>
                <a:srgbClr val="434343"/>
              </a:buClr>
              <a:buSzPts val="1300"/>
              <a:buChar char="●"/>
            </a:pPr>
            <a:r>
              <a:rPr lang="en" sz="1300">
                <a:solidFill>
                  <a:srgbClr val="434343"/>
                </a:solidFill>
              </a:rPr>
              <a:t>It does not suffer from overfitting.</a:t>
            </a:r>
            <a:endParaRPr sz="1300">
              <a:solidFill>
                <a:srgbClr val="434343"/>
              </a:solidFill>
            </a:endParaRPr>
          </a:p>
          <a:p>
            <a:pPr marL="457200" lvl="0" indent="-311150" algn="l" rtl="0">
              <a:lnSpc>
                <a:spcPct val="115000"/>
              </a:lnSpc>
              <a:spcBef>
                <a:spcPts val="0"/>
              </a:spcBef>
              <a:spcAft>
                <a:spcPts val="0"/>
              </a:spcAft>
              <a:buClr>
                <a:srgbClr val="434343"/>
              </a:buClr>
              <a:buSzPts val="1300"/>
              <a:buChar char="●"/>
            </a:pPr>
            <a:r>
              <a:rPr lang="en" sz="1300">
                <a:solidFill>
                  <a:srgbClr val="434343"/>
                </a:solidFill>
              </a:rPr>
              <a:t>It is used to select features of relatively more importance and helps in feature selection.</a:t>
            </a:r>
            <a:endParaRPr sz="1300">
              <a:solidFill>
                <a:srgbClr val="434343"/>
              </a:solidFill>
            </a:endParaRPr>
          </a:p>
          <a:p>
            <a:pPr marL="0" lvl="0" indent="0" algn="l" rtl="0">
              <a:lnSpc>
                <a:spcPct val="115000"/>
              </a:lnSpc>
              <a:spcBef>
                <a:spcPts val="600"/>
              </a:spcBef>
              <a:spcAft>
                <a:spcPts val="0"/>
              </a:spcAft>
              <a:buNone/>
            </a:pPr>
            <a:endParaRPr sz="1300" b="1">
              <a:solidFill>
                <a:srgbClr val="434343"/>
              </a:solidFill>
            </a:endParaRPr>
          </a:p>
          <a:p>
            <a:pPr marL="0" lvl="0" indent="0" algn="l" rtl="0">
              <a:lnSpc>
                <a:spcPct val="115000"/>
              </a:lnSpc>
              <a:spcBef>
                <a:spcPts val="600"/>
              </a:spcBef>
              <a:spcAft>
                <a:spcPts val="0"/>
              </a:spcAft>
              <a:buNone/>
            </a:pPr>
            <a:r>
              <a:rPr lang="en" sz="1300" b="1">
                <a:solidFill>
                  <a:srgbClr val="434343"/>
                </a:solidFill>
              </a:rPr>
              <a:t>Disadvantages:</a:t>
            </a:r>
            <a:endParaRPr sz="1300" b="1">
              <a:solidFill>
                <a:srgbClr val="434343"/>
              </a:solidFill>
            </a:endParaRPr>
          </a:p>
          <a:p>
            <a:pPr marL="457200" lvl="0" indent="-311150" algn="l" rtl="0">
              <a:lnSpc>
                <a:spcPct val="115000"/>
              </a:lnSpc>
              <a:spcBef>
                <a:spcPts val="600"/>
              </a:spcBef>
              <a:spcAft>
                <a:spcPts val="0"/>
              </a:spcAft>
              <a:buClr>
                <a:srgbClr val="434343"/>
              </a:buClr>
              <a:buSzPts val="1300"/>
              <a:buChar char="●"/>
            </a:pPr>
            <a:r>
              <a:rPr lang="en" sz="1300">
                <a:solidFill>
                  <a:srgbClr val="434343"/>
                </a:solidFill>
              </a:rPr>
              <a:t>The Random Forest algorithm is very slow compared to others because it calculates predictions for each decision tree for every sub sample and then votes on them to select the best one - which is time-consuming.</a:t>
            </a:r>
            <a:endParaRPr sz="1300">
              <a:solidFill>
                <a:srgbClr val="434343"/>
              </a:solidFill>
            </a:endParaRPr>
          </a:p>
          <a:p>
            <a:pPr marL="457200" lvl="0" indent="-311150" algn="l" rtl="0">
              <a:lnSpc>
                <a:spcPct val="115000"/>
              </a:lnSpc>
              <a:spcBef>
                <a:spcPts val="0"/>
              </a:spcBef>
              <a:spcAft>
                <a:spcPts val="0"/>
              </a:spcAft>
              <a:buClr>
                <a:srgbClr val="434343"/>
              </a:buClr>
              <a:buSzPts val="1300"/>
              <a:buChar char="●"/>
            </a:pPr>
            <a:r>
              <a:rPr lang="en" sz="1300">
                <a:solidFill>
                  <a:srgbClr val="434343"/>
                </a:solidFill>
              </a:rPr>
              <a:t>It is difficult to explain the model as compared to a decision tree where you can easily make the decision following the path of the tree.</a:t>
            </a:r>
            <a:endParaRPr sz="1300">
              <a:solidFill>
                <a:srgbClr val="434343"/>
              </a:solidFill>
            </a:endParaRPr>
          </a:p>
        </p:txBody>
      </p:sp>
      <p:sp>
        <p:nvSpPr>
          <p:cNvPr id="208" name="Google Shape;208;p36"/>
          <p:cNvSpPr txBox="1">
            <a:spLocks noGrp="1"/>
          </p:cNvSpPr>
          <p:nvPr>
            <p:ph type="sldNum" idx="12"/>
          </p:nvPr>
        </p:nvSpPr>
        <p:spPr>
          <a:xfrm>
            <a:off x="8832299" y="4946907"/>
            <a:ext cx="365400" cy="21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14</a:t>
            </a:fld>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37"/>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Case Study</a:t>
            </a:r>
            <a:endParaRPr/>
          </a:p>
        </p:txBody>
      </p:sp>
      <p:sp>
        <p:nvSpPr>
          <p:cNvPr id="214" name="Google Shape;214;p37"/>
          <p:cNvSpPr txBox="1">
            <a:spLocks noGrp="1"/>
          </p:cNvSpPr>
          <p:nvPr>
            <p:ph type="sldNum" idx="12"/>
          </p:nvPr>
        </p:nvSpPr>
        <p:spPr>
          <a:xfrm>
            <a:off x="8832299" y="4946907"/>
            <a:ext cx="365400" cy="21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15</a:t>
            </a:fld>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38"/>
          <p:cNvSpPr txBox="1">
            <a:spLocks noGrp="1"/>
          </p:cNvSpPr>
          <p:nvPr>
            <p:ph type="title"/>
          </p:nvPr>
        </p:nvSpPr>
        <p:spPr>
          <a:xfrm>
            <a:off x="70129" y="6703219"/>
            <a:ext cx="15008700" cy="697800"/>
          </a:xfrm>
          <a:prstGeom prst="rect">
            <a:avLst/>
          </a:prstGeom>
          <a:noFill/>
          <a:ln>
            <a:noFill/>
          </a:ln>
        </p:spPr>
        <p:txBody>
          <a:bodyPr spcFirstLastPara="1" wrap="square" lIns="0" tIns="12850" rIns="0" bIns="0" anchor="t" anchorCtr="0">
            <a:noAutofit/>
          </a:bodyPr>
          <a:lstStyle/>
          <a:p>
            <a:pPr marL="0" lvl="0" indent="0" algn="l" rtl="0">
              <a:lnSpc>
                <a:spcPct val="100000"/>
              </a:lnSpc>
              <a:spcBef>
                <a:spcPts val="0"/>
              </a:spcBef>
              <a:spcAft>
                <a:spcPts val="0"/>
              </a:spcAft>
              <a:buNone/>
            </a:pPr>
            <a:endParaRPr/>
          </a:p>
        </p:txBody>
      </p:sp>
      <p:sp>
        <p:nvSpPr>
          <p:cNvPr id="222" name="Google Shape;222;p38"/>
          <p:cNvSpPr txBox="1">
            <a:spLocks noGrp="1"/>
          </p:cNvSpPr>
          <p:nvPr>
            <p:ph type="sldNum" idx="4294967295"/>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16</a:t>
            </a:fld>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4"/>
          <p:cNvSpPr txBox="1">
            <a:spLocks noGrp="1"/>
          </p:cNvSpPr>
          <p:nvPr>
            <p:ph type="title"/>
          </p:nvPr>
        </p:nvSpPr>
        <p:spPr>
          <a:xfrm>
            <a:off x="202550" y="289279"/>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Topics covered so far </a:t>
            </a:r>
            <a:endParaRPr/>
          </a:p>
        </p:txBody>
      </p:sp>
      <p:sp>
        <p:nvSpPr>
          <p:cNvPr id="111" name="Google Shape;111;p24"/>
          <p:cNvSpPr txBox="1">
            <a:spLocks noGrp="1"/>
          </p:cNvSpPr>
          <p:nvPr>
            <p:ph type="body" idx="1"/>
          </p:nvPr>
        </p:nvSpPr>
        <p:spPr>
          <a:xfrm>
            <a:off x="202550" y="861975"/>
            <a:ext cx="8629800" cy="3706800"/>
          </a:xfrm>
          <a:prstGeom prst="rect">
            <a:avLst/>
          </a:prstGeom>
        </p:spPr>
        <p:txBody>
          <a:bodyPr spcFirstLastPara="1" wrap="square" lIns="91425" tIns="91425" rIns="91425" bIns="91425" anchor="t" anchorCtr="0">
            <a:noAutofit/>
          </a:bodyPr>
          <a:lstStyle/>
          <a:p>
            <a:pPr marL="457200" lvl="0" indent="-323850" algn="l" rtl="0">
              <a:spcBef>
                <a:spcPts val="0"/>
              </a:spcBef>
              <a:spcAft>
                <a:spcPts val="0"/>
              </a:spcAft>
              <a:buSzPts val="1500"/>
              <a:buAutoNum type="arabicPeriod"/>
            </a:pPr>
            <a:r>
              <a:rPr lang="en"/>
              <a:t>Decision Trees</a:t>
            </a:r>
            <a:endParaRPr/>
          </a:p>
          <a:p>
            <a:pPr marL="914400" lvl="1" indent="-311150" algn="l" rtl="0">
              <a:spcBef>
                <a:spcPts val="0"/>
              </a:spcBef>
              <a:spcAft>
                <a:spcPts val="0"/>
              </a:spcAft>
              <a:buSzPts val="1300"/>
              <a:buAutoNum type="alphaLcPeriod"/>
            </a:pPr>
            <a:r>
              <a:rPr lang="en"/>
              <a:t>Introduction</a:t>
            </a:r>
            <a:endParaRPr/>
          </a:p>
          <a:p>
            <a:pPr marL="914400" lvl="1" indent="-311150" algn="l" rtl="0">
              <a:spcBef>
                <a:spcPts val="0"/>
              </a:spcBef>
              <a:spcAft>
                <a:spcPts val="0"/>
              </a:spcAft>
              <a:buSzPts val="1300"/>
              <a:buAutoNum type="alphaLcPeriod"/>
            </a:pPr>
            <a:r>
              <a:rPr lang="en"/>
              <a:t>Advantages &amp; Disadvantages</a:t>
            </a:r>
            <a:endParaRPr/>
          </a:p>
          <a:p>
            <a:pPr marL="914400" lvl="1" indent="-311150" algn="l" rtl="0">
              <a:spcBef>
                <a:spcPts val="0"/>
              </a:spcBef>
              <a:spcAft>
                <a:spcPts val="0"/>
              </a:spcAft>
              <a:buSzPts val="1300"/>
              <a:buAutoNum type="alphaLcPeriod"/>
            </a:pPr>
            <a:r>
              <a:rPr lang="en"/>
              <a:t>Building a DT</a:t>
            </a:r>
            <a:endParaRPr/>
          </a:p>
          <a:p>
            <a:pPr marL="914400" lvl="1" indent="-311150" algn="l" rtl="0">
              <a:spcBef>
                <a:spcPts val="0"/>
              </a:spcBef>
              <a:spcAft>
                <a:spcPts val="0"/>
              </a:spcAft>
              <a:buSzPts val="1300"/>
              <a:buAutoNum type="alphaLcPeriod"/>
            </a:pPr>
            <a:r>
              <a:rPr lang="en"/>
              <a:t>Impurity measures</a:t>
            </a:r>
            <a:endParaRPr/>
          </a:p>
          <a:p>
            <a:pPr marL="914400" lvl="1" indent="-311150" algn="l" rtl="0">
              <a:spcBef>
                <a:spcPts val="0"/>
              </a:spcBef>
              <a:spcAft>
                <a:spcPts val="0"/>
              </a:spcAft>
              <a:buSzPts val="1300"/>
              <a:buAutoNum type="alphaLcPeriod"/>
            </a:pPr>
            <a:r>
              <a:rPr lang="en"/>
              <a:t>Overfitting</a:t>
            </a:r>
            <a:endParaRPr/>
          </a:p>
          <a:p>
            <a:pPr marL="457200" lvl="0" indent="-323850" algn="l" rtl="0">
              <a:spcBef>
                <a:spcPts val="0"/>
              </a:spcBef>
              <a:spcAft>
                <a:spcPts val="0"/>
              </a:spcAft>
              <a:buSzPts val="1500"/>
              <a:buAutoNum type="arabicPeriod"/>
            </a:pPr>
            <a:r>
              <a:rPr lang="en"/>
              <a:t>Random Forest</a:t>
            </a:r>
            <a:endParaRPr/>
          </a:p>
          <a:p>
            <a:pPr marL="914400" lvl="1" indent="-311150" algn="l" rtl="0">
              <a:spcBef>
                <a:spcPts val="0"/>
              </a:spcBef>
              <a:spcAft>
                <a:spcPts val="0"/>
              </a:spcAft>
              <a:buSzPts val="1300"/>
              <a:buAutoNum type="alphaLcPeriod"/>
            </a:pPr>
            <a:r>
              <a:rPr lang="en"/>
              <a:t>Bias-Variance Tradeoff</a:t>
            </a:r>
            <a:endParaRPr/>
          </a:p>
          <a:p>
            <a:pPr marL="914400" lvl="1" indent="-311150" algn="l" rtl="0">
              <a:spcBef>
                <a:spcPts val="0"/>
              </a:spcBef>
              <a:spcAft>
                <a:spcPts val="0"/>
              </a:spcAft>
              <a:buSzPts val="1300"/>
              <a:buAutoNum type="alphaLcPeriod"/>
            </a:pPr>
            <a:r>
              <a:rPr lang="en"/>
              <a:t>Pruning</a:t>
            </a:r>
            <a:endParaRPr/>
          </a:p>
          <a:p>
            <a:pPr marL="914400" lvl="1" indent="-311150" algn="l" rtl="0">
              <a:spcBef>
                <a:spcPts val="0"/>
              </a:spcBef>
              <a:spcAft>
                <a:spcPts val="0"/>
              </a:spcAft>
              <a:buSzPts val="1300"/>
              <a:buAutoNum type="alphaLcPeriod"/>
            </a:pPr>
            <a:r>
              <a:rPr lang="en"/>
              <a:t>Bagging</a:t>
            </a:r>
            <a:endParaRPr/>
          </a:p>
          <a:p>
            <a:pPr marL="914400" lvl="1" indent="-311150" algn="l" rtl="0">
              <a:spcBef>
                <a:spcPts val="0"/>
              </a:spcBef>
              <a:spcAft>
                <a:spcPts val="0"/>
              </a:spcAft>
              <a:buSzPts val="1300"/>
              <a:buAutoNum type="alphaLcPeriod"/>
            </a:pPr>
            <a:r>
              <a:rPr lang="en"/>
              <a:t>Random forest</a:t>
            </a:r>
            <a:endParaRPr/>
          </a:p>
        </p:txBody>
      </p:sp>
      <p:sp>
        <p:nvSpPr>
          <p:cNvPr id="112" name="Google Shape;112;p24"/>
          <p:cNvSpPr txBox="1">
            <a:spLocks noGrp="1"/>
          </p:cNvSpPr>
          <p:nvPr>
            <p:ph type="sldNum" idx="12"/>
          </p:nvPr>
        </p:nvSpPr>
        <p:spPr>
          <a:xfrm>
            <a:off x="8832299" y="4946907"/>
            <a:ext cx="365400" cy="21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a:t>
            </a:fld>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25"/>
          <p:cNvSpPr txBox="1">
            <a:spLocks noGrp="1"/>
          </p:cNvSpPr>
          <p:nvPr>
            <p:ph type="title"/>
          </p:nvPr>
        </p:nvSpPr>
        <p:spPr>
          <a:xfrm>
            <a:off x="202550" y="289279"/>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Discussion questions</a:t>
            </a:r>
            <a:endParaRPr/>
          </a:p>
        </p:txBody>
      </p:sp>
      <p:sp>
        <p:nvSpPr>
          <p:cNvPr id="118" name="Google Shape;118;p25"/>
          <p:cNvSpPr txBox="1">
            <a:spLocks noGrp="1"/>
          </p:cNvSpPr>
          <p:nvPr>
            <p:ph type="body" idx="1"/>
          </p:nvPr>
        </p:nvSpPr>
        <p:spPr>
          <a:xfrm>
            <a:off x="202550" y="861975"/>
            <a:ext cx="8629800" cy="2760000"/>
          </a:xfrm>
          <a:prstGeom prst="rect">
            <a:avLst/>
          </a:prstGeom>
        </p:spPr>
        <p:txBody>
          <a:bodyPr spcFirstLastPara="1" wrap="square" lIns="91425" tIns="91425" rIns="91425" bIns="91425" anchor="t" anchorCtr="0">
            <a:noAutofit/>
          </a:bodyPr>
          <a:lstStyle/>
          <a:p>
            <a:pPr marL="457200" lvl="0" indent="-323850" algn="l" rtl="0">
              <a:spcBef>
                <a:spcPts val="0"/>
              </a:spcBef>
              <a:spcAft>
                <a:spcPts val="0"/>
              </a:spcAft>
              <a:buClr>
                <a:srgbClr val="434343"/>
              </a:buClr>
              <a:buSzPts val="1500"/>
              <a:buAutoNum type="arabicPeriod"/>
            </a:pPr>
            <a:r>
              <a:rPr lang="en">
                <a:solidFill>
                  <a:srgbClr val="434343"/>
                </a:solidFill>
              </a:rPr>
              <a:t>What is a decision tree and how does it work?</a:t>
            </a:r>
            <a:endParaRPr>
              <a:solidFill>
                <a:srgbClr val="434343"/>
              </a:solidFill>
            </a:endParaRPr>
          </a:p>
          <a:p>
            <a:pPr marL="457200" lvl="0" indent="-323850" algn="l" rtl="0">
              <a:spcBef>
                <a:spcPts val="1600"/>
              </a:spcBef>
              <a:spcAft>
                <a:spcPts val="0"/>
              </a:spcAft>
              <a:buClr>
                <a:srgbClr val="434343"/>
              </a:buClr>
              <a:buSzPts val="1500"/>
              <a:buAutoNum type="arabicPeriod"/>
            </a:pPr>
            <a:r>
              <a:rPr lang="en">
                <a:solidFill>
                  <a:srgbClr val="434343"/>
                </a:solidFill>
              </a:rPr>
              <a:t>How do we measure the impurity in a decision tree?</a:t>
            </a:r>
            <a:endParaRPr>
              <a:solidFill>
                <a:srgbClr val="434343"/>
              </a:solidFill>
            </a:endParaRPr>
          </a:p>
          <a:p>
            <a:pPr marL="457200" lvl="0" indent="-323850" algn="l" rtl="0">
              <a:spcBef>
                <a:spcPts val="1600"/>
              </a:spcBef>
              <a:spcAft>
                <a:spcPts val="0"/>
              </a:spcAft>
              <a:buClr>
                <a:srgbClr val="434343"/>
              </a:buClr>
              <a:buSzPts val="1500"/>
              <a:buAutoNum type="arabicPeriod"/>
            </a:pPr>
            <a:r>
              <a:rPr lang="en">
                <a:solidFill>
                  <a:srgbClr val="434343"/>
                </a:solidFill>
              </a:rPr>
              <a:t>What is pruning? How does it avoid overfitting?</a:t>
            </a:r>
            <a:endParaRPr>
              <a:solidFill>
                <a:srgbClr val="434343"/>
              </a:solidFill>
            </a:endParaRPr>
          </a:p>
          <a:p>
            <a:pPr marL="0" lvl="0" indent="0" algn="l" rtl="0">
              <a:spcBef>
                <a:spcPts val="1600"/>
              </a:spcBef>
              <a:spcAft>
                <a:spcPts val="1600"/>
              </a:spcAft>
              <a:buNone/>
            </a:pPr>
            <a:endParaRPr>
              <a:solidFill>
                <a:srgbClr val="434343"/>
              </a:solidFill>
            </a:endParaRPr>
          </a:p>
        </p:txBody>
      </p:sp>
      <p:sp>
        <p:nvSpPr>
          <p:cNvPr id="119" name="Google Shape;119;p25"/>
          <p:cNvSpPr txBox="1">
            <a:spLocks noGrp="1"/>
          </p:cNvSpPr>
          <p:nvPr>
            <p:ph type="sldNum" idx="12"/>
          </p:nvPr>
        </p:nvSpPr>
        <p:spPr>
          <a:xfrm>
            <a:off x="8832299" y="4946907"/>
            <a:ext cx="365400" cy="21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8"/>
                                        </p:tgtEl>
                                        <p:attrNameLst>
                                          <p:attrName>style.visibility</p:attrName>
                                        </p:attrNameLst>
                                      </p:cBhvr>
                                      <p:to>
                                        <p:strVal val="visible"/>
                                      </p:to>
                                    </p:set>
                                    <p:animEffect transition="in" filter="fade">
                                      <p:cBhvr>
                                        <p:cTn id="7" dur="1000"/>
                                        <p:tgtEl>
                                          <p:spTgt spid="1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6"/>
          <p:cNvSpPr txBox="1">
            <a:spLocks noGrp="1"/>
          </p:cNvSpPr>
          <p:nvPr>
            <p:ph type="body" idx="1"/>
          </p:nvPr>
        </p:nvSpPr>
        <p:spPr>
          <a:xfrm>
            <a:off x="202550" y="861975"/>
            <a:ext cx="8629800" cy="2471100"/>
          </a:xfrm>
          <a:prstGeom prst="rect">
            <a:avLst/>
          </a:prstGeom>
        </p:spPr>
        <p:txBody>
          <a:bodyPr spcFirstLastPara="1" wrap="square" lIns="91425" tIns="91425" rIns="91425" bIns="91425" anchor="t" anchorCtr="0">
            <a:noAutofit/>
          </a:bodyPr>
          <a:lstStyle/>
          <a:p>
            <a:pPr marL="457200" marR="12700" lvl="0" indent="-311150" algn="l" rtl="0">
              <a:lnSpc>
                <a:spcPct val="115000"/>
              </a:lnSpc>
              <a:spcBef>
                <a:spcPts val="100"/>
              </a:spcBef>
              <a:spcAft>
                <a:spcPts val="0"/>
              </a:spcAft>
              <a:buClr>
                <a:srgbClr val="434343"/>
              </a:buClr>
              <a:buSzPts val="1300"/>
              <a:buChar char="●"/>
            </a:pPr>
            <a:r>
              <a:rPr lang="en" sz="1300" dirty="0">
                <a:solidFill>
                  <a:srgbClr val="434343"/>
                </a:solidFill>
              </a:rPr>
              <a:t>A decision tree is one of the most popular and effective supervised learning techniques for classification  problems, that works equally well with both categorical and continuous variables.</a:t>
            </a:r>
            <a:endParaRPr sz="1300" dirty="0">
              <a:solidFill>
                <a:srgbClr val="434343"/>
              </a:solidFill>
            </a:endParaRPr>
          </a:p>
          <a:p>
            <a:pPr marL="457200" marR="12700" lvl="0" indent="-311150" algn="l" rtl="0">
              <a:lnSpc>
                <a:spcPct val="115000"/>
              </a:lnSpc>
              <a:spcBef>
                <a:spcPts val="0"/>
              </a:spcBef>
              <a:spcAft>
                <a:spcPts val="0"/>
              </a:spcAft>
              <a:buClr>
                <a:srgbClr val="434343"/>
              </a:buClr>
              <a:buSzPts val="1300"/>
              <a:buChar char="●"/>
            </a:pPr>
            <a:r>
              <a:rPr lang="en" sz="1300" dirty="0">
                <a:solidFill>
                  <a:srgbClr val="434343"/>
                </a:solidFill>
              </a:rPr>
              <a:t>It is a graphical representation of all the possible solutions to a decision that is based on a certain condition.</a:t>
            </a:r>
            <a:endParaRPr sz="1300" dirty="0">
              <a:solidFill>
                <a:srgbClr val="434343"/>
              </a:solidFill>
            </a:endParaRPr>
          </a:p>
          <a:p>
            <a:pPr marL="457200" marR="12700" lvl="0" indent="-311150" algn="l" rtl="0">
              <a:lnSpc>
                <a:spcPct val="115000"/>
              </a:lnSpc>
              <a:spcBef>
                <a:spcPts val="0"/>
              </a:spcBef>
              <a:spcAft>
                <a:spcPts val="0"/>
              </a:spcAft>
              <a:buClr>
                <a:srgbClr val="434343"/>
              </a:buClr>
              <a:buSzPts val="1300"/>
              <a:buChar char="●"/>
            </a:pPr>
            <a:r>
              <a:rPr lang="en" sz="1300" dirty="0">
                <a:solidFill>
                  <a:srgbClr val="434343"/>
                </a:solidFill>
              </a:rPr>
              <a:t>In this algorithm, the training sample points are split into two or more sets based on the split condition over input variables.</a:t>
            </a:r>
            <a:endParaRPr sz="1300" dirty="0">
              <a:solidFill>
                <a:srgbClr val="434343"/>
              </a:solidFill>
            </a:endParaRPr>
          </a:p>
          <a:p>
            <a:pPr marL="457200" marR="12700" lvl="0" indent="-311150" algn="l" rtl="0">
              <a:lnSpc>
                <a:spcPct val="115000"/>
              </a:lnSpc>
              <a:spcBef>
                <a:spcPts val="0"/>
              </a:spcBef>
              <a:spcAft>
                <a:spcPts val="0"/>
              </a:spcAft>
              <a:buClr>
                <a:srgbClr val="434343"/>
              </a:buClr>
              <a:buSzPts val="1300"/>
              <a:buChar char="●"/>
            </a:pPr>
            <a:r>
              <a:rPr lang="en" sz="1300" dirty="0">
                <a:solidFill>
                  <a:srgbClr val="434343"/>
                </a:solidFill>
              </a:rPr>
              <a:t>A simple example of a decision tree can be - A person has to decide on going out to play tennis or not by looking at the weather conditions. </a:t>
            </a:r>
            <a:endParaRPr sz="1300" dirty="0">
              <a:solidFill>
                <a:srgbClr val="434343"/>
              </a:solidFill>
            </a:endParaRPr>
          </a:p>
          <a:p>
            <a:pPr marL="914400" marR="12700" lvl="1" indent="-311150" algn="l" rtl="0">
              <a:lnSpc>
                <a:spcPct val="115000"/>
              </a:lnSpc>
              <a:spcBef>
                <a:spcPts val="0"/>
              </a:spcBef>
              <a:spcAft>
                <a:spcPts val="0"/>
              </a:spcAft>
              <a:buClr>
                <a:srgbClr val="434343"/>
              </a:buClr>
              <a:buSzPts val="1300"/>
              <a:buChar char="○"/>
            </a:pPr>
            <a:r>
              <a:rPr lang="en" sz="1300" dirty="0">
                <a:solidFill>
                  <a:srgbClr val="434343"/>
                </a:solidFill>
              </a:rPr>
              <a:t>If it’s </a:t>
            </a:r>
            <a:r>
              <a:rPr lang="en" sz="1300" dirty="0" smtClean="0">
                <a:solidFill>
                  <a:srgbClr val="434343"/>
                </a:solidFill>
              </a:rPr>
              <a:t>cloudy, </a:t>
            </a:r>
            <a:r>
              <a:rPr lang="en" sz="1300" dirty="0">
                <a:solidFill>
                  <a:srgbClr val="434343"/>
                </a:solidFill>
              </a:rPr>
              <a:t>then </a:t>
            </a:r>
            <a:r>
              <a:rPr lang="en" sz="1300" dirty="0" smtClean="0">
                <a:solidFill>
                  <a:srgbClr val="434343"/>
                </a:solidFill>
              </a:rPr>
              <a:t>the person will </a:t>
            </a:r>
            <a:r>
              <a:rPr lang="en" sz="1300" dirty="0">
                <a:solidFill>
                  <a:srgbClr val="434343"/>
                </a:solidFill>
              </a:rPr>
              <a:t>go out to play.</a:t>
            </a:r>
            <a:endParaRPr sz="1300" dirty="0">
              <a:solidFill>
                <a:srgbClr val="434343"/>
              </a:solidFill>
            </a:endParaRPr>
          </a:p>
          <a:p>
            <a:pPr marL="914400" marR="12700" lvl="1" indent="-311150" algn="l" rtl="0">
              <a:lnSpc>
                <a:spcPct val="115000"/>
              </a:lnSpc>
              <a:spcBef>
                <a:spcPts val="0"/>
              </a:spcBef>
              <a:spcAft>
                <a:spcPts val="0"/>
              </a:spcAft>
              <a:buClr>
                <a:srgbClr val="434343"/>
              </a:buClr>
              <a:buSzPts val="1300"/>
              <a:buChar char="○"/>
            </a:pPr>
            <a:r>
              <a:rPr lang="en" sz="1300" dirty="0">
                <a:solidFill>
                  <a:srgbClr val="434343"/>
                </a:solidFill>
              </a:rPr>
              <a:t>If it</a:t>
            </a:r>
            <a:r>
              <a:rPr lang="en" dirty="0">
                <a:solidFill>
                  <a:srgbClr val="434343"/>
                </a:solidFill>
              </a:rPr>
              <a:t>’s </a:t>
            </a:r>
            <a:r>
              <a:rPr lang="en" sz="1300" dirty="0">
                <a:solidFill>
                  <a:srgbClr val="434343"/>
                </a:solidFill>
              </a:rPr>
              <a:t>sunny, </a:t>
            </a:r>
            <a:r>
              <a:rPr lang="en" sz="1300" dirty="0" smtClean="0">
                <a:solidFill>
                  <a:srgbClr val="434343"/>
                </a:solidFill>
              </a:rPr>
              <a:t>the person </a:t>
            </a:r>
            <a:r>
              <a:rPr lang="en" sz="1300" dirty="0">
                <a:solidFill>
                  <a:srgbClr val="434343"/>
                </a:solidFill>
              </a:rPr>
              <a:t>will check the humidity level - if normal, </a:t>
            </a:r>
            <a:r>
              <a:rPr lang="en" sz="1300" dirty="0" smtClean="0">
                <a:solidFill>
                  <a:srgbClr val="434343"/>
                </a:solidFill>
              </a:rPr>
              <a:t>the person </a:t>
            </a:r>
            <a:r>
              <a:rPr lang="en" sz="1300" dirty="0">
                <a:solidFill>
                  <a:srgbClr val="434343"/>
                </a:solidFill>
              </a:rPr>
              <a:t>will go out to play. </a:t>
            </a:r>
            <a:endParaRPr sz="1300" dirty="0">
              <a:solidFill>
                <a:srgbClr val="434343"/>
              </a:solidFill>
            </a:endParaRPr>
          </a:p>
          <a:p>
            <a:pPr marR="12700" lvl="1">
              <a:spcBef>
                <a:spcPts val="0"/>
              </a:spcBef>
              <a:buClr>
                <a:srgbClr val="434343"/>
              </a:buClr>
            </a:pPr>
            <a:r>
              <a:rPr lang="en" sz="1300" dirty="0">
                <a:solidFill>
                  <a:srgbClr val="434343"/>
                </a:solidFill>
              </a:rPr>
              <a:t>If it</a:t>
            </a:r>
            <a:r>
              <a:rPr lang="en" dirty="0">
                <a:solidFill>
                  <a:srgbClr val="434343"/>
                </a:solidFill>
              </a:rPr>
              <a:t>’s r</a:t>
            </a:r>
            <a:r>
              <a:rPr lang="en" sz="1300" dirty="0">
                <a:solidFill>
                  <a:srgbClr val="434343"/>
                </a:solidFill>
              </a:rPr>
              <a:t>ainy, </a:t>
            </a:r>
            <a:r>
              <a:rPr lang="en" dirty="0">
                <a:solidFill>
                  <a:srgbClr val="434343"/>
                </a:solidFill>
              </a:rPr>
              <a:t>the person </a:t>
            </a:r>
            <a:r>
              <a:rPr lang="en" sz="1300" dirty="0">
                <a:solidFill>
                  <a:srgbClr val="434343"/>
                </a:solidFill>
              </a:rPr>
              <a:t>further checks the wind speed - if</a:t>
            </a:r>
            <a:r>
              <a:rPr lang="en" dirty="0">
                <a:solidFill>
                  <a:srgbClr val="434343"/>
                </a:solidFill>
              </a:rPr>
              <a:t> that’s</a:t>
            </a:r>
            <a:r>
              <a:rPr lang="en" sz="1300" dirty="0">
                <a:solidFill>
                  <a:srgbClr val="434343"/>
                </a:solidFill>
              </a:rPr>
              <a:t> weak</a:t>
            </a:r>
            <a:r>
              <a:rPr lang="en" dirty="0">
                <a:solidFill>
                  <a:srgbClr val="434343"/>
                </a:solidFill>
              </a:rPr>
              <a:t>,</a:t>
            </a:r>
            <a:r>
              <a:rPr lang="en" sz="1300" dirty="0">
                <a:solidFill>
                  <a:srgbClr val="434343"/>
                </a:solidFill>
              </a:rPr>
              <a:t> </a:t>
            </a:r>
            <a:r>
              <a:rPr lang="en" dirty="0">
                <a:solidFill>
                  <a:srgbClr val="434343"/>
                </a:solidFill>
              </a:rPr>
              <a:t>the person </a:t>
            </a:r>
            <a:r>
              <a:rPr lang="en" sz="1300" dirty="0">
                <a:solidFill>
                  <a:srgbClr val="434343"/>
                </a:solidFill>
              </a:rPr>
              <a:t>will go out to play.</a:t>
            </a:r>
            <a:endParaRPr sz="1300" dirty="0">
              <a:solidFill>
                <a:srgbClr val="434343"/>
              </a:solidFill>
            </a:endParaRPr>
          </a:p>
        </p:txBody>
      </p:sp>
      <p:sp>
        <p:nvSpPr>
          <p:cNvPr id="125" name="Google Shape;125;p26"/>
          <p:cNvSpPr txBox="1">
            <a:spLocks noGrp="1"/>
          </p:cNvSpPr>
          <p:nvPr>
            <p:ph type="title"/>
          </p:nvPr>
        </p:nvSpPr>
        <p:spPr>
          <a:xfrm>
            <a:off x="202550" y="289279"/>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Decision Tree</a:t>
            </a:r>
            <a:endParaRPr/>
          </a:p>
        </p:txBody>
      </p:sp>
      <p:sp>
        <p:nvSpPr>
          <p:cNvPr id="126" name="Google Shape;126;p26"/>
          <p:cNvSpPr txBox="1">
            <a:spLocks noGrp="1"/>
          </p:cNvSpPr>
          <p:nvPr>
            <p:ph type="sldNum" idx="12"/>
          </p:nvPr>
        </p:nvSpPr>
        <p:spPr>
          <a:xfrm>
            <a:off x="8832299" y="4946907"/>
            <a:ext cx="365400" cy="21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4</a:t>
            </a:fld>
            <a:endParaRPr/>
          </a:p>
        </p:txBody>
      </p:sp>
      <p:pic>
        <p:nvPicPr>
          <p:cNvPr id="127" name="Google Shape;127;p26"/>
          <p:cNvPicPr preferRelativeResize="0"/>
          <p:nvPr/>
        </p:nvPicPr>
        <p:blipFill>
          <a:blip r:embed="rId3">
            <a:alphaModFix/>
          </a:blip>
          <a:stretch>
            <a:fillRect/>
          </a:stretch>
        </p:blipFill>
        <p:spPr>
          <a:xfrm>
            <a:off x="2320913" y="3510456"/>
            <a:ext cx="4393075" cy="1436444"/>
          </a:xfrm>
          <a:prstGeom prst="rect">
            <a:avLst/>
          </a:prstGeom>
          <a:noFill/>
          <a:ln>
            <a:noFill/>
          </a:ln>
        </p:spPr>
      </p:pic>
      <p:sp>
        <p:nvSpPr>
          <p:cNvPr id="128" name="Google Shape;128;p26"/>
          <p:cNvSpPr txBox="1"/>
          <p:nvPr/>
        </p:nvSpPr>
        <p:spPr>
          <a:xfrm>
            <a:off x="7208775" y="4820400"/>
            <a:ext cx="970200" cy="323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900" u="sng" dirty="0">
                <a:solidFill>
                  <a:schemeClr val="hlink"/>
                </a:solidFill>
                <a:latin typeface="Nunito"/>
                <a:ea typeface="Nunito"/>
                <a:cs typeface="Nunito"/>
                <a:sym typeface="Nunito"/>
                <a:hlinkClick r:id="rId4"/>
              </a:rPr>
              <a:t>Image Source</a:t>
            </a:r>
            <a:endParaRPr sz="900" dirty="0">
              <a:latin typeface="Nunito"/>
              <a:ea typeface="Nunito"/>
              <a:cs typeface="Nunito"/>
              <a:sym typeface="Nunito"/>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7"/>
          <p:cNvSpPr txBox="1">
            <a:spLocks noGrp="1"/>
          </p:cNvSpPr>
          <p:nvPr>
            <p:ph type="title"/>
          </p:nvPr>
        </p:nvSpPr>
        <p:spPr>
          <a:xfrm>
            <a:off x="202550" y="289279"/>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Impurity Measures in Decision Trees</a:t>
            </a:r>
            <a:endParaRPr/>
          </a:p>
        </p:txBody>
      </p:sp>
      <p:sp>
        <p:nvSpPr>
          <p:cNvPr id="134" name="Google Shape;134;p27"/>
          <p:cNvSpPr txBox="1">
            <a:spLocks noGrp="1"/>
          </p:cNvSpPr>
          <p:nvPr>
            <p:ph type="body" idx="1"/>
          </p:nvPr>
        </p:nvSpPr>
        <p:spPr>
          <a:xfrm>
            <a:off x="202550" y="861975"/>
            <a:ext cx="8629800" cy="850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Clr>
                <a:schemeClr val="dk1"/>
              </a:buClr>
              <a:buSzPts val="1100"/>
              <a:buFont typeface="Arial"/>
              <a:buNone/>
            </a:pPr>
            <a:r>
              <a:rPr lang="en" sz="1300" b="1">
                <a:solidFill>
                  <a:srgbClr val="434343"/>
                </a:solidFill>
              </a:rPr>
              <a:t>Impurity Measures: </a:t>
            </a:r>
            <a:r>
              <a:rPr lang="en" sz="1300">
                <a:solidFill>
                  <a:srgbClr val="434343"/>
                </a:solidFill>
              </a:rPr>
              <a:t>Decision trees recursively split features with respect to their target variable’s purity. The algorithm is designed to optimize each split such that the purity will be maximized. Impurity can be measured in many ways such as Entropy, Information Gain, etc.</a:t>
            </a:r>
            <a:endParaRPr sz="1300">
              <a:solidFill>
                <a:srgbClr val="434343"/>
              </a:solidFill>
            </a:endParaRPr>
          </a:p>
        </p:txBody>
      </p:sp>
      <p:sp>
        <p:nvSpPr>
          <p:cNvPr id="135" name="Google Shape;135;p27"/>
          <p:cNvSpPr txBox="1">
            <a:spLocks noGrp="1"/>
          </p:cNvSpPr>
          <p:nvPr>
            <p:ph type="sldNum" idx="12"/>
          </p:nvPr>
        </p:nvSpPr>
        <p:spPr>
          <a:xfrm>
            <a:off x="8832299" y="4946907"/>
            <a:ext cx="365400" cy="21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5</a:t>
            </a:fld>
            <a:endParaRPr/>
          </a:p>
        </p:txBody>
      </p:sp>
      <p:graphicFrame>
        <p:nvGraphicFramePr>
          <p:cNvPr id="136" name="Google Shape;136;p27"/>
          <p:cNvGraphicFramePr/>
          <p:nvPr/>
        </p:nvGraphicFramePr>
        <p:xfrm>
          <a:off x="202548" y="1813809"/>
          <a:ext cx="8629775" cy="3031450"/>
        </p:xfrm>
        <a:graphic>
          <a:graphicData uri="http://schemas.openxmlformats.org/drawingml/2006/table">
            <a:tbl>
              <a:tblPr firstRow="1" bandRow="1">
                <a:noFill/>
                <a:tableStyleId>{A2F928A7-452E-46DA-9062-5146173A5847}</a:tableStyleId>
              </a:tblPr>
              <a:tblGrid>
                <a:gridCol w="1428150">
                  <a:extLst>
                    <a:ext uri="{9D8B030D-6E8A-4147-A177-3AD203B41FA5}">
                      <a16:colId xmlns:a16="http://schemas.microsoft.com/office/drawing/2014/main" val="20000"/>
                    </a:ext>
                  </a:extLst>
                </a:gridCol>
                <a:gridCol w="1627100">
                  <a:extLst>
                    <a:ext uri="{9D8B030D-6E8A-4147-A177-3AD203B41FA5}">
                      <a16:colId xmlns:a16="http://schemas.microsoft.com/office/drawing/2014/main" val="20001"/>
                    </a:ext>
                  </a:extLst>
                </a:gridCol>
                <a:gridCol w="1924025">
                  <a:extLst>
                    <a:ext uri="{9D8B030D-6E8A-4147-A177-3AD203B41FA5}">
                      <a16:colId xmlns:a16="http://schemas.microsoft.com/office/drawing/2014/main" val="20002"/>
                    </a:ext>
                  </a:extLst>
                </a:gridCol>
                <a:gridCol w="2091850">
                  <a:extLst>
                    <a:ext uri="{9D8B030D-6E8A-4147-A177-3AD203B41FA5}">
                      <a16:colId xmlns:a16="http://schemas.microsoft.com/office/drawing/2014/main" val="20003"/>
                    </a:ext>
                  </a:extLst>
                </a:gridCol>
                <a:gridCol w="1558650">
                  <a:extLst>
                    <a:ext uri="{9D8B030D-6E8A-4147-A177-3AD203B41FA5}">
                      <a16:colId xmlns:a16="http://schemas.microsoft.com/office/drawing/2014/main" val="20004"/>
                    </a:ext>
                  </a:extLst>
                </a:gridCol>
              </a:tblGrid>
              <a:tr h="456300">
                <a:tc>
                  <a:txBody>
                    <a:bodyPr/>
                    <a:lstStyle/>
                    <a:p>
                      <a:pPr marL="0" marR="0" lvl="0" indent="0" algn="l" rtl="0">
                        <a:spcBef>
                          <a:spcPts val="0"/>
                        </a:spcBef>
                        <a:spcAft>
                          <a:spcPts val="0"/>
                        </a:spcAft>
                        <a:buNone/>
                      </a:pPr>
                      <a:endParaRPr sz="1300">
                        <a:latin typeface="Nunito"/>
                        <a:ea typeface="Nunito"/>
                        <a:cs typeface="Nunito"/>
                        <a:sym typeface="Nunito"/>
                      </a:endParaRPr>
                    </a:p>
                  </a:txBody>
                  <a:tcPr marL="91450" marR="91450" marT="45725" marB="45725" anchor="ctr">
                    <a:lnR w="12700" cap="flat" cmpd="sng">
                      <a:solidFill>
                        <a:srgbClr val="7F7F7F"/>
                      </a:solidFill>
                      <a:prstDash val="solid"/>
                      <a:round/>
                      <a:headEnd type="none" w="sm" len="sm"/>
                      <a:tailEnd type="none" w="sm" len="sm"/>
                    </a:lnR>
                  </a:tcPr>
                </a:tc>
                <a:tc>
                  <a:txBody>
                    <a:bodyPr/>
                    <a:lstStyle/>
                    <a:p>
                      <a:pPr marL="0" marR="0" lvl="0" indent="0" algn="ctr" rtl="0">
                        <a:spcBef>
                          <a:spcPts val="0"/>
                        </a:spcBef>
                        <a:spcAft>
                          <a:spcPts val="0"/>
                        </a:spcAft>
                        <a:buNone/>
                      </a:pPr>
                      <a:r>
                        <a:rPr lang="en" sz="1300">
                          <a:latin typeface="Nunito"/>
                          <a:ea typeface="Nunito"/>
                          <a:cs typeface="Nunito"/>
                          <a:sym typeface="Nunito"/>
                        </a:rPr>
                        <a:t>GINI INDEX</a:t>
                      </a:r>
                      <a:endParaRPr sz="1300">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c>
                  <a:txBody>
                    <a:bodyPr/>
                    <a:lstStyle/>
                    <a:p>
                      <a:pPr marL="0" marR="0" lvl="0" indent="0" algn="ctr" rtl="0">
                        <a:spcBef>
                          <a:spcPts val="0"/>
                        </a:spcBef>
                        <a:spcAft>
                          <a:spcPts val="0"/>
                        </a:spcAft>
                        <a:buNone/>
                      </a:pPr>
                      <a:r>
                        <a:rPr lang="en" sz="1300">
                          <a:latin typeface="Nunito"/>
                          <a:ea typeface="Nunito"/>
                          <a:cs typeface="Nunito"/>
                          <a:sym typeface="Nunito"/>
                        </a:rPr>
                        <a:t>ENTROPY</a:t>
                      </a:r>
                      <a:endParaRPr sz="1300">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c>
                  <a:txBody>
                    <a:bodyPr/>
                    <a:lstStyle/>
                    <a:p>
                      <a:pPr marL="0" marR="0" lvl="0" indent="0" algn="ctr" rtl="0">
                        <a:spcBef>
                          <a:spcPts val="0"/>
                        </a:spcBef>
                        <a:spcAft>
                          <a:spcPts val="0"/>
                        </a:spcAft>
                        <a:buNone/>
                      </a:pPr>
                      <a:r>
                        <a:rPr lang="en" sz="1300">
                          <a:latin typeface="Nunito"/>
                          <a:ea typeface="Nunito"/>
                          <a:cs typeface="Nunito"/>
                          <a:sym typeface="Nunito"/>
                        </a:rPr>
                        <a:t>INFORMATION GAIN</a:t>
                      </a:r>
                      <a:endParaRPr sz="1300">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c>
                  <a:txBody>
                    <a:bodyPr/>
                    <a:lstStyle/>
                    <a:p>
                      <a:pPr marL="0" marR="0" lvl="0" indent="0" algn="ctr" rtl="0">
                        <a:spcBef>
                          <a:spcPts val="0"/>
                        </a:spcBef>
                        <a:spcAft>
                          <a:spcPts val="0"/>
                        </a:spcAft>
                        <a:buNone/>
                      </a:pPr>
                      <a:r>
                        <a:rPr lang="en" sz="1300">
                          <a:latin typeface="Nunito"/>
                          <a:ea typeface="Nunito"/>
                          <a:cs typeface="Nunito"/>
                          <a:sym typeface="Nunito"/>
                        </a:rPr>
                        <a:t>VARIANCE</a:t>
                      </a:r>
                      <a:endParaRPr sz="1300">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tcPr>
                </a:tc>
                <a:extLst>
                  <a:ext uri="{0D108BD9-81ED-4DB2-BD59-A6C34878D82A}">
                    <a16:rowId xmlns:a16="http://schemas.microsoft.com/office/drawing/2014/main" val="10000"/>
                  </a:ext>
                </a:extLst>
              </a:tr>
              <a:tr h="305325">
                <a:tc>
                  <a:txBody>
                    <a:bodyPr/>
                    <a:lstStyle/>
                    <a:p>
                      <a:pPr marL="0" marR="0" lvl="0" indent="0" algn="l" rtl="0">
                        <a:spcBef>
                          <a:spcPts val="0"/>
                        </a:spcBef>
                        <a:spcAft>
                          <a:spcPts val="0"/>
                        </a:spcAft>
                        <a:buNone/>
                      </a:pPr>
                      <a:r>
                        <a:rPr lang="en" sz="1300" b="1">
                          <a:latin typeface="Nunito"/>
                          <a:ea typeface="Nunito"/>
                          <a:cs typeface="Nunito"/>
                          <a:sym typeface="Nunito"/>
                        </a:rPr>
                        <a:t>When to use</a:t>
                      </a:r>
                      <a:endParaRPr sz="1300">
                        <a:latin typeface="Nunito"/>
                        <a:ea typeface="Nunito"/>
                        <a:cs typeface="Nunito"/>
                        <a:sym typeface="Nunito"/>
                      </a:endParaRPr>
                    </a:p>
                  </a:txBody>
                  <a:tcPr marL="91450" marR="91450" marT="45725" marB="45725" anchor="ctr">
                    <a:lnR w="12700" cap="flat" cmpd="sng">
                      <a:solidFill>
                        <a:srgbClr val="7F7F7F"/>
                      </a:solidFill>
                      <a:prstDash val="solid"/>
                      <a:round/>
                      <a:headEnd type="none" w="sm" len="sm"/>
                      <a:tailEnd type="none" w="sm" len="sm"/>
                    </a:lnR>
                  </a:tcPr>
                </a:tc>
                <a:tc>
                  <a:txBody>
                    <a:bodyPr/>
                    <a:lstStyle/>
                    <a:p>
                      <a:pPr marL="0" marR="0" lvl="0" indent="0" algn="ctr" rtl="0">
                        <a:spcBef>
                          <a:spcPts val="0"/>
                        </a:spcBef>
                        <a:spcAft>
                          <a:spcPts val="0"/>
                        </a:spcAft>
                        <a:buNone/>
                      </a:pPr>
                      <a:r>
                        <a:rPr lang="en" sz="1300">
                          <a:latin typeface="Nunito"/>
                          <a:ea typeface="Nunito"/>
                          <a:cs typeface="Nunito"/>
                          <a:sym typeface="Nunito"/>
                        </a:rPr>
                        <a:t>Classification Tree</a:t>
                      </a:r>
                      <a:endParaRPr sz="1300">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c>
                  <a:txBody>
                    <a:bodyPr/>
                    <a:lstStyle/>
                    <a:p>
                      <a:pPr marL="0" marR="0" lvl="0" indent="0" algn="ctr" rtl="0">
                        <a:spcBef>
                          <a:spcPts val="0"/>
                        </a:spcBef>
                        <a:spcAft>
                          <a:spcPts val="0"/>
                        </a:spcAft>
                        <a:buNone/>
                      </a:pPr>
                      <a:r>
                        <a:rPr lang="en" sz="1300">
                          <a:latin typeface="Nunito"/>
                          <a:ea typeface="Nunito"/>
                          <a:cs typeface="Nunito"/>
                          <a:sym typeface="Nunito"/>
                        </a:rPr>
                        <a:t>Classification Tree</a:t>
                      </a:r>
                      <a:endParaRPr sz="1300">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c>
                  <a:txBody>
                    <a:bodyPr/>
                    <a:lstStyle/>
                    <a:p>
                      <a:pPr marL="0" lvl="0" indent="0" algn="ctr" rtl="0">
                        <a:spcBef>
                          <a:spcPts val="0"/>
                        </a:spcBef>
                        <a:spcAft>
                          <a:spcPts val="0"/>
                        </a:spcAft>
                        <a:buClr>
                          <a:schemeClr val="dk1"/>
                        </a:buClr>
                        <a:buFont typeface="Arial"/>
                        <a:buNone/>
                      </a:pPr>
                      <a:r>
                        <a:rPr lang="en" sz="1300">
                          <a:solidFill>
                            <a:schemeClr val="dk1"/>
                          </a:solidFill>
                          <a:latin typeface="Nunito"/>
                          <a:ea typeface="Nunito"/>
                          <a:cs typeface="Nunito"/>
                          <a:sym typeface="Nunito"/>
                        </a:rPr>
                        <a:t>Classification Tree</a:t>
                      </a:r>
                      <a:endParaRPr sz="1300">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c>
                  <a:txBody>
                    <a:bodyPr/>
                    <a:lstStyle/>
                    <a:p>
                      <a:pPr marL="0" marR="0" lvl="0" indent="0" algn="ctr" rtl="0">
                        <a:spcBef>
                          <a:spcPts val="0"/>
                        </a:spcBef>
                        <a:spcAft>
                          <a:spcPts val="0"/>
                        </a:spcAft>
                        <a:buNone/>
                      </a:pPr>
                      <a:r>
                        <a:rPr lang="en" sz="1300">
                          <a:latin typeface="Nunito"/>
                          <a:ea typeface="Nunito"/>
                          <a:cs typeface="Nunito"/>
                          <a:sym typeface="Nunito"/>
                        </a:rPr>
                        <a:t>Regression Tree</a:t>
                      </a:r>
                      <a:endParaRPr sz="1300">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tcPr>
                </a:tc>
                <a:extLst>
                  <a:ext uri="{0D108BD9-81ED-4DB2-BD59-A6C34878D82A}">
                    <a16:rowId xmlns:a16="http://schemas.microsoft.com/office/drawing/2014/main" val="10001"/>
                  </a:ext>
                </a:extLst>
              </a:tr>
              <a:tr h="705525">
                <a:tc>
                  <a:txBody>
                    <a:bodyPr/>
                    <a:lstStyle/>
                    <a:p>
                      <a:pPr marL="0" marR="0" lvl="0" indent="0" algn="l" rtl="0">
                        <a:spcBef>
                          <a:spcPts val="0"/>
                        </a:spcBef>
                        <a:spcAft>
                          <a:spcPts val="0"/>
                        </a:spcAft>
                        <a:buNone/>
                      </a:pPr>
                      <a:r>
                        <a:rPr lang="en" sz="1300" b="1">
                          <a:latin typeface="Nunito"/>
                          <a:ea typeface="Nunito"/>
                          <a:cs typeface="Nunito"/>
                          <a:sym typeface="Nunito"/>
                        </a:rPr>
                        <a:t>Formula</a:t>
                      </a:r>
                      <a:endParaRPr sz="1300">
                        <a:latin typeface="Nunito"/>
                        <a:ea typeface="Nunito"/>
                        <a:cs typeface="Nunito"/>
                        <a:sym typeface="Nunito"/>
                      </a:endParaRPr>
                    </a:p>
                  </a:txBody>
                  <a:tcPr marL="91450" marR="91450" marT="45725" marB="45725" anchor="ctr">
                    <a:lnR w="12700" cap="flat" cmpd="sng">
                      <a:solidFill>
                        <a:srgbClr val="7F7F7F"/>
                      </a:solidFill>
                      <a:prstDash val="solid"/>
                      <a:round/>
                      <a:headEnd type="none" w="sm" len="sm"/>
                      <a:tailEnd type="none" w="sm" len="sm"/>
                    </a:lnR>
                  </a:tcPr>
                </a:tc>
                <a:tc>
                  <a:txBody>
                    <a:bodyPr/>
                    <a:lstStyle/>
                    <a:p>
                      <a:pPr marL="0" marR="0" lvl="0" indent="0" algn="ctr" rtl="0">
                        <a:spcBef>
                          <a:spcPts val="0"/>
                        </a:spcBef>
                        <a:spcAft>
                          <a:spcPts val="0"/>
                        </a:spcAft>
                        <a:buNone/>
                      </a:pPr>
                      <a:r>
                        <a:rPr lang="en" sz="1300">
                          <a:latin typeface="Nunito"/>
                          <a:ea typeface="Nunito"/>
                          <a:cs typeface="Nunito"/>
                          <a:sym typeface="Nunito"/>
                        </a:rPr>
                        <a:t>G = 1- </a:t>
                      </a:r>
                      <a:r>
                        <a:rPr lang="en" sz="1300">
                          <a:solidFill>
                            <a:srgbClr val="222222"/>
                          </a:solidFill>
                          <a:latin typeface="Nunito"/>
                          <a:ea typeface="Nunito"/>
                          <a:cs typeface="Nunito"/>
                          <a:sym typeface="Nunito"/>
                        </a:rPr>
                        <a:t>Σ</a:t>
                      </a:r>
                      <a:r>
                        <a:rPr lang="en" sz="1300" baseline="30000">
                          <a:solidFill>
                            <a:srgbClr val="222222"/>
                          </a:solidFill>
                          <a:latin typeface="Nunito"/>
                          <a:ea typeface="Nunito"/>
                          <a:cs typeface="Nunito"/>
                          <a:sym typeface="Nunito"/>
                        </a:rPr>
                        <a:t>c</a:t>
                      </a:r>
                      <a:r>
                        <a:rPr lang="en" sz="1300" baseline="-25000">
                          <a:solidFill>
                            <a:srgbClr val="222222"/>
                          </a:solidFill>
                          <a:latin typeface="Nunito"/>
                          <a:ea typeface="Nunito"/>
                          <a:cs typeface="Nunito"/>
                          <a:sym typeface="Nunito"/>
                        </a:rPr>
                        <a:t>i=1</a:t>
                      </a:r>
                      <a:r>
                        <a:rPr lang="en" sz="1300">
                          <a:solidFill>
                            <a:srgbClr val="222222"/>
                          </a:solidFill>
                          <a:latin typeface="Nunito"/>
                          <a:ea typeface="Nunito"/>
                          <a:cs typeface="Nunito"/>
                          <a:sym typeface="Nunito"/>
                        </a:rPr>
                        <a:t>(p</a:t>
                      </a:r>
                      <a:r>
                        <a:rPr lang="en" sz="1300" baseline="-25000">
                          <a:solidFill>
                            <a:srgbClr val="222222"/>
                          </a:solidFill>
                          <a:latin typeface="Nunito"/>
                          <a:ea typeface="Nunito"/>
                          <a:cs typeface="Nunito"/>
                          <a:sym typeface="Nunito"/>
                        </a:rPr>
                        <a:t>i</a:t>
                      </a:r>
                      <a:r>
                        <a:rPr lang="en" sz="1300" baseline="30000">
                          <a:solidFill>
                            <a:srgbClr val="222222"/>
                          </a:solidFill>
                          <a:latin typeface="Nunito"/>
                          <a:ea typeface="Nunito"/>
                          <a:cs typeface="Nunito"/>
                          <a:sym typeface="Nunito"/>
                        </a:rPr>
                        <a:t>2</a:t>
                      </a:r>
                      <a:r>
                        <a:rPr lang="en" sz="1300">
                          <a:solidFill>
                            <a:srgbClr val="222222"/>
                          </a:solidFill>
                          <a:latin typeface="Nunito"/>
                          <a:ea typeface="Nunito"/>
                          <a:cs typeface="Nunito"/>
                          <a:sym typeface="Nunito"/>
                        </a:rPr>
                        <a:t>)</a:t>
                      </a:r>
                      <a:endParaRPr sz="1300">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c>
                  <a:txBody>
                    <a:bodyPr/>
                    <a:lstStyle/>
                    <a:p>
                      <a:pPr marL="0" lvl="0" indent="0" algn="ctr" rtl="0">
                        <a:spcBef>
                          <a:spcPts val="0"/>
                        </a:spcBef>
                        <a:spcAft>
                          <a:spcPts val="0"/>
                        </a:spcAft>
                        <a:buClr>
                          <a:srgbClr val="000000"/>
                        </a:buClr>
                        <a:buFont typeface="Arial"/>
                        <a:buNone/>
                      </a:pPr>
                      <a:r>
                        <a:rPr lang="en" sz="1300">
                          <a:latin typeface="Nunito"/>
                          <a:ea typeface="Nunito"/>
                          <a:cs typeface="Nunito"/>
                          <a:sym typeface="Nunito"/>
                        </a:rPr>
                        <a:t>E = -∑P(X).logP(X)</a:t>
                      </a:r>
                      <a:endParaRPr sz="1300">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c>
                  <a:txBody>
                    <a:bodyPr/>
                    <a:lstStyle/>
                    <a:p>
                      <a:pPr marL="0" lvl="0" indent="0" algn="ctr" rtl="0">
                        <a:spcBef>
                          <a:spcPts val="0"/>
                        </a:spcBef>
                        <a:spcAft>
                          <a:spcPts val="0"/>
                        </a:spcAft>
                        <a:buNone/>
                      </a:pPr>
                      <a:r>
                        <a:rPr lang="en" sz="1300">
                          <a:latin typeface="Nunito"/>
                          <a:ea typeface="Nunito"/>
                          <a:cs typeface="Nunito"/>
                          <a:sym typeface="Nunito"/>
                        </a:rPr>
                        <a:t>IG (Y, X) = E(Y) - E(Y|X)</a:t>
                      </a:r>
                      <a:endParaRPr sz="1300">
                        <a:solidFill>
                          <a:srgbClr val="000000"/>
                        </a:solidFill>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c>
                  <a:txBody>
                    <a:bodyPr/>
                    <a:lstStyle/>
                    <a:p>
                      <a:pPr marL="0" lvl="0" indent="0" algn="ctr" rtl="0">
                        <a:spcBef>
                          <a:spcPts val="0"/>
                        </a:spcBef>
                        <a:spcAft>
                          <a:spcPts val="0"/>
                        </a:spcAft>
                        <a:buClr>
                          <a:srgbClr val="000000"/>
                        </a:buClr>
                        <a:buFont typeface="Arial"/>
                        <a:buNone/>
                      </a:pPr>
                      <a:r>
                        <a:rPr lang="en" sz="1300">
                          <a:solidFill>
                            <a:srgbClr val="222222"/>
                          </a:solidFill>
                          <a:latin typeface="Nunito"/>
                          <a:ea typeface="Nunito"/>
                          <a:cs typeface="Nunito"/>
                          <a:sym typeface="Nunito"/>
                        </a:rPr>
                        <a:t>V = Σ(x-μ)</a:t>
                      </a:r>
                      <a:r>
                        <a:rPr lang="en" sz="1300" baseline="30000">
                          <a:solidFill>
                            <a:srgbClr val="222222"/>
                          </a:solidFill>
                          <a:latin typeface="Nunito"/>
                          <a:ea typeface="Nunito"/>
                          <a:cs typeface="Nunito"/>
                          <a:sym typeface="Nunito"/>
                        </a:rPr>
                        <a:t>2</a:t>
                      </a:r>
                      <a:r>
                        <a:rPr lang="en" sz="1300">
                          <a:solidFill>
                            <a:srgbClr val="222222"/>
                          </a:solidFill>
                          <a:latin typeface="Nunito"/>
                          <a:ea typeface="Nunito"/>
                          <a:cs typeface="Nunito"/>
                          <a:sym typeface="Nunito"/>
                        </a:rPr>
                        <a:t>/N</a:t>
                      </a:r>
                      <a:endParaRPr sz="1300">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tcPr>
                </a:tc>
                <a:extLst>
                  <a:ext uri="{0D108BD9-81ED-4DB2-BD59-A6C34878D82A}">
                    <a16:rowId xmlns:a16="http://schemas.microsoft.com/office/drawing/2014/main" val="10002"/>
                  </a:ext>
                </a:extLst>
              </a:tr>
              <a:tr h="712200">
                <a:tc>
                  <a:txBody>
                    <a:bodyPr/>
                    <a:lstStyle/>
                    <a:p>
                      <a:pPr marL="0" marR="0" lvl="0" indent="0" algn="l" rtl="0">
                        <a:spcBef>
                          <a:spcPts val="0"/>
                        </a:spcBef>
                        <a:spcAft>
                          <a:spcPts val="0"/>
                        </a:spcAft>
                        <a:buNone/>
                      </a:pPr>
                      <a:r>
                        <a:rPr lang="en" sz="1300" b="1">
                          <a:latin typeface="Nunito"/>
                          <a:ea typeface="Nunito"/>
                          <a:cs typeface="Nunito"/>
                          <a:sym typeface="Nunito"/>
                        </a:rPr>
                        <a:t>Range</a:t>
                      </a:r>
                      <a:endParaRPr sz="1300">
                        <a:latin typeface="Nunito"/>
                        <a:ea typeface="Nunito"/>
                        <a:cs typeface="Nunito"/>
                        <a:sym typeface="Nunito"/>
                      </a:endParaRPr>
                    </a:p>
                  </a:txBody>
                  <a:tcPr marL="91450" marR="91450" marT="45725" marB="45725" anchor="ctr">
                    <a:lnR w="12700" cap="flat" cmpd="sng">
                      <a:solidFill>
                        <a:srgbClr val="7F7F7F"/>
                      </a:solidFill>
                      <a:prstDash val="solid"/>
                      <a:round/>
                      <a:headEnd type="none" w="sm" len="sm"/>
                      <a:tailEnd type="none" w="sm" len="sm"/>
                    </a:lnR>
                  </a:tcPr>
                </a:tc>
                <a:tc>
                  <a:txBody>
                    <a:bodyPr/>
                    <a:lstStyle/>
                    <a:p>
                      <a:pPr marL="0" marR="0" lvl="0" indent="0" algn="ctr" rtl="0">
                        <a:spcBef>
                          <a:spcPts val="0"/>
                        </a:spcBef>
                        <a:spcAft>
                          <a:spcPts val="0"/>
                        </a:spcAft>
                        <a:buNone/>
                      </a:pPr>
                      <a:r>
                        <a:rPr lang="en" sz="1300">
                          <a:latin typeface="Nunito"/>
                          <a:ea typeface="Nunito"/>
                          <a:cs typeface="Nunito"/>
                          <a:sym typeface="Nunito"/>
                        </a:rPr>
                        <a:t>0 to 0.5</a:t>
                      </a:r>
                      <a:endParaRPr sz="1300">
                        <a:latin typeface="Nunito"/>
                        <a:ea typeface="Nunito"/>
                        <a:cs typeface="Nunito"/>
                        <a:sym typeface="Nunito"/>
                      </a:endParaRPr>
                    </a:p>
                    <a:p>
                      <a:pPr marL="0" marR="0" lvl="0" indent="0" algn="ctr" rtl="0">
                        <a:spcBef>
                          <a:spcPts val="0"/>
                        </a:spcBef>
                        <a:spcAft>
                          <a:spcPts val="0"/>
                        </a:spcAft>
                        <a:buNone/>
                      </a:pPr>
                      <a:r>
                        <a:rPr lang="en" sz="1300">
                          <a:latin typeface="Nunito"/>
                          <a:ea typeface="Nunito"/>
                          <a:cs typeface="Nunito"/>
                          <a:sym typeface="Nunito"/>
                        </a:rPr>
                        <a:t>0 = most pure</a:t>
                      </a:r>
                      <a:endParaRPr sz="1300">
                        <a:latin typeface="Nunito"/>
                        <a:ea typeface="Nunito"/>
                        <a:cs typeface="Nunito"/>
                        <a:sym typeface="Nunito"/>
                      </a:endParaRPr>
                    </a:p>
                    <a:p>
                      <a:pPr marL="0" marR="0" lvl="0" indent="0" algn="ctr" rtl="0">
                        <a:spcBef>
                          <a:spcPts val="0"/>
                        </a:spcBef>
                        <a:spcAft>
                          <a:spcPts val="0"/>
                        </a:spcAft>
                        <a:buNone/>
                      </a:pPr>
                      <a:r>
                        <a:rPr lang="en" sz="1300">
                          <a:latin typeface="Nunito"/>
                          <a:ea typeface="Nunito"/>
                          <a:cs typeface="Nunito"/>
                          <a:sym typeface="Nunito"/>
                        </a:rPr>
                        <a:t>0.5 = most impure</a:t>
                      </a:r>
                      <a:endParaRPr sz="1300">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c>
                  <a:txBody>
                    <a:bodyPr/>
                    <a:lstStyle/>
                    <a:p>
                      <a:pPr marL="0" marR="0" lvl="0" indent="0" algn="ctr" rtl="0">
                        <a:spcBef>
                          <a:spcPts val="0"/>
                        </a:spcBef>
                        <a:spcAft>
                          <a:spcPts val="0"/>
                        </a:spcAft>
                        <a:buNone/>
                      </a:pPr>
                      <a:r>
                        <a:rPr lang="en" sz="1300">
                          <a:latin typeface="Nunito"/>
                          <a:ea typeface="Nunito"/>
                          <a:cs typeface="Nunito"/>
                          <a:sym typeface="Nunito"/>
                        </a:rPr>
                        <a:t>0 to 1</a:t>
                      </a:r>
                      <a:endParaRPr sz="1300">
                        <a:latin typeface="Nunito"/>
                        <a:ea typeface="Nunito"/>
                        <a:cs typeface="Nunito"/>
                        <a:sym typeface="Nunito"/>
                      </a:endParaRPr>
                    </a:p>
                    <a:p>
                      <a:pPr marL="0" marR="0" lvl="0" indent="0" algn="ctr" rtl="0">
                        <a:spcBef>
                          <a:spcPts val="0"/>
                        </a:spcBef>
                        <a:spcAft>
                          <a:spcPts val="0"/>
                        </a:spcAft>
                        <a:buNone/>
                      </a:pPr>
                      <a:r>
                        <a:rPr lang="en" sz="1300">
                          <a:latin typeface="Nunito"/>
                          <a:ea typeface="Nunito"/>
                          <a:cs typeface="Nunito"/>
                          <a:sym typeface="Nunito"/>
                        </a:rPr>
                        <a:t>0 = most pure</a:t>
                      </a:r>
                      <a:endParaRPr sz="1300">
                        <a:latin typeface="Nunito"/>
                        <a:ea typeface="Nunito"/>
                        <a:cs typeface="Nunito"/>
                        <a:sym typeface="Nunito"/>
                      </a:endParaRPr>
                    </a:p>
                    <a:p>
                      <a:pPr marL="0" marR="0" lvl="0" indent="0" algn="ctr" rtl="0">
                        <a:spcBef>
                          <a:spcPts val="0"/>
                        </a:spcBef>
                        <a:spcAft>
                          <a:spcPts val="0"/>
                        </a:spcAft>
                        <a:buNone/>
                      </a:pPr>
                      <a:r>
                        <a:rPr lang="en" sz="1300">
                          <a:latin typeface="Nunito"/>
                          <a:ea typeface="Nunito"/>
                          <a:cs typeface="Nunito"/>
                          <a:sym typeface="Nunito"/>
                        </a:rPr>
                        <a:t>1 = most impure</a:t>
                      </a:r>
                      <a:endParaRPr sz="1300">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c>
                  <a:txBody>
                    <a:bodyPr/>
                    <a:lstStyle/>
                    <a:p>
                      <a:pPr marL="0" lvl="0" indent="0" algn="ctr" rtl="0">
                        <a:spcBef>
                          <a:spcPts val="0"/>
                        </a:spcBef>
                        <a:spcAft>
                          <a:spcPts val="0"/>
                        </a:spcAft>
                        <a:buClr>
                          <a:schemeClr val="dk1"/>
                        </a:buClr>
                        <a:buFont typeface="Arial"/>
                        <a:buNone/>
                      </a:pPr>
                      <a:r>
                        <a:rPr lang="en" sz="1300">
                          <a:solidFill>
                            <a:schemeClr val="dk1"/>
                          </a:solidFill>
                          <a:latin typeface="Nunito"/>
                          <a:ea typeface="Nunito"/>
                          <a:cs typeface="Nunito"/>
                          <a:sym typeface="Nunito"/>
                        </a:rPr>
                        <a:t>0 to 1</a:t>
                      </a:r>
                      <a:endParaRPr sz="1300">
                        <a:solidFill>
                          <a:schemeClr val="dk1"/>
                        </a:solidFill>
                        <a:latin typeface="Nunito"/>
                        <a:ea typeface="Nunito"/>
                        <a:cs typeface="Nunito"/>
                        <a:sym typeface="Nunito"/>
                      </a:endParaRPr>
                    </a:p>
                    <a:p>
                      <a:pPr marL="0" lvl="0" indent="0" algn="ctr" rtl="0">
                        <a:spcBef>
                          <a:spcPts val="0"/>
                        </a:spcBef>
                        <a:spcAft>
                          <a:spcPts val="0"/>
                        </a:spcAft>
                        <a:buClr>
                          <a:schemeClr val="dk1"/>
                        </a:buClr>
                        <a:buFont typeface="Arial"/>
                        <a:buNone/>
                      </a:pPr>
                      <a:r>
                        <a:rPr lang="en" sz="1300">
                          <a:solidFill>
                            <a:schemeClr val="dk1"/>
                          </a:solidFill>
                          <a:latin typeface="Nunito"/>
                          <a:ea typeface="Nunito"/>
                          <a:cs typeface="Nunito"/>
                          <a:sym typeface="Nunito"/>
                        </a:rPr>
                        <a:t>0 = less gain</a:t>
                      </a:r>
                      <a:endParaRPr sz="1300">
                        <a:solidFill>
                          <a:schemeClr val="dk1"/>
                        </a:solidFill>
                        <a:latin typeface="Nunito"/>
                        <a:ea typeface="Nunito"/>
                        <a:cs typeface="Nunito"/>
                        <a:sym typeface="Nunito"/>
                      </a:endParaRPr>
                    </a:p>
                    <a:p>
                      <a:pPr marL="0" lvl="0" indent="0" algn="ctr" rtl="0">
                        <a:spcBef>
                          <a:spcPts val="0"/>
                        </a:spcBef>
                        <a:spcAft>
                          <a:spcPts val="0"/>
                        </a:spcAft>
                        <a:buClr>
                          <a:schemeClr val="dk1"/>
                        </a:buClr>
                        <a:buFont typeface="Arial"/>
                        <a:buNone/>
                      </a:pPr>
                      <a:r>
                        <a:rPr lang="en" sz="1300">
                          <a:solidFill>
                            <a:schemeClr val="dk1"/>
                          </a:solidFill>
                          <a:latin typeface="Nunito"/>
                          <a:ea typeface="Nunito"/>
                          <a:cs typeface="Nunito"/>
                          <a:sym typeface="Nunito"/>
                        </a:rPr>
                        <a:t>1 = more gain</a:t>
                      </a:r>
                      <a:endParaRPr sz="1300">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c>
                  <a:txBody>
                    <a:bodyPr/>
                    <a:lstStyle/>
                    <a:p>
                      <a:pPr marL="0" marR="0" lvl="0" indent="0" algn="ctr" rtl="0">
                        <a:spcBef>
                          <a:spcPts val="0"/>
                        </a:spcBef>
                        <a:spcAft>
                          <a:spcPts val="0"/>
                        </a:spcAft>
                        <a:buNone/>
                      </a:pPr>
                      <a:r>
                        <a:rPr lang="en" sz="1300">
                          <a:latin typeface="Nunito"/>
                          <a:ea typeface="Nunito"/>
                          <a:cs typeface="Nunito"/>
                          <a:sym typeface="Nunito"/>
                        </a:rPr>
                        <a:t>-</a:t>
                      </a:r>
                      <a:endParaRPr sz="1300">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tcPr>
                </a:tc>
                <a:extLst>
                  <a:ext uri="{0D108BD9-81ED-4DB2-BD59-A6C34878D82A}">
                    <a16:rowId xmlns:a16="http://schemas.microsoft.com/office/drawing/2014/main" val="10003"/>
                  </a:ext>
                </a:extLst>
              </a:tr>
              <a:tr h="852100">
                <a:tc>
                  <a:txBody>
                    <a:bodyPr/>
                    <a:lstStyle/>
                    <a:p>
                      <a:pPr marL="0" marR="0" lvl="0" indent="0" algn="l" rtl="0">
                        <a:spcBef>
                          <a:spcPts val="0"/>
                        </a:spcBef>
                        <a:spcAft>
                          <a:spcPts val="0"/>
                        </a:spcAft>
                        <a:buNone/>
                      </a:pPr>
                      <a:r>
                        <a:rPr lang="en" sz="1300" b="1">
                          <a:latin typeface="Nunito"/>
                          <a:ea typeface="Nunito"/>
                          <a:cs typeface="Nunito"/>
                          <a:sym typeface="Nunito"/>
                        </a:rPr>
                        <a:t>Characteristics</a:t>
                      </a:r>
                      <a:endParaRPr sz="1300">
                        <a:latin typeface="Nunito"/>
                        <a:ea typeface="Nunito"/>
                        <a:cs typeface="Nunito"/>
                        <a:sym typeface="Nunito"/>
                      </a:endParaRPr>
                    </a:p>
                  </a:txBody>
                  <a:tcPr marL="91450" marR="91450" marT="45725" marB="45725" anchor="ctr">
                    <a:lnR w="12700" cap="flat" cmpd="sng">
                      <a:solidFill>
                        <a:srgbClr val="7F7F7F"/>
                      </a:solidFill>
                      <a:prstDash val="solid"/>
                      <a:round/>
                      <a:headEnd type="none" w="sm" len="sm"/>
                      <a:tailEnd type="none" w="sm" len="sm"/>
                    </a:lnR>
                  </a:tcPr>
                </a:tc>
                <a:tc>
                  <a:txBody>
                    <a:bodyPr/>
                    <a:lstStyle/>
                    <a:p>
                      <a:pPr marL="0" marR="0" lvl="0" indent="0" algn="ctr" rtl="0">
                        <a:spcBef>
                          <a:spcPts val="0"/>
                        </a:spcBef>
                        <a:spcAft>
                          <a:spcPts val="0"/>
                        </a:spcAft>
                        <a:buNone/>
                      </a:pPr>
                      <a:r>
                        <a:rPr lang="en" sz="1300">
                          <a:latin typeface="Nunito"/>
                          <a:ea typeface="Nunito"/>
                          <a:cs typeface="Nunito"/>
                          <a:sym typeface="Nunito"/>
                        </a:rPr>
                        <a:t>Easy to compute</a:t>
                      </a:r>
                      <a:endParaRPr sz="1300">
                        <a:latin typeface="Nunito"/>
                        <a:ea typeface="Nunito"/>
                        <a:cs typeface="Nunito"/>
                        <a:sym typeface="Nunito"/>
                      </a:endParaRPr>
                    </a:p>
                    <a:p>
                      <a:pPr marL="0" marR="0" lvl="0" indent="0" algn="ctr" rtl="0">
                        <a:spcBef>
                          <a:spcPts val="0"/>
                        </a:spcBef>
                        <a:spcAft>
                          <a:spcPts val="0"/>
                        </a:spcAft>
                        <a:buNone/>
                      </a:pPr>
                      <a:r>
                        <a:rPr lang="en" sz="1300">
                          <a:latin typeface="Nunito"/>
                          <a:ea typeface="Nunito"/>
                          <a:cs typeface="Nunito"/>
                          <a:sym typeface="Nunito"/>
                        </a:rPr>
                        <a:t>Non-additive</a:t>
                      </a:r>
                      <a:endParaRPr sz="1300">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c>
                  <a:txBody>
                    <a:bodyPr/>
                    <a:lstStyle/>
                    <a:p>
                      <a:pPr marL="0" marR="0" lvl="0" indent="0" algn="ctr" rtl="0">
                        <a:spcBef>
                          <a:spcPts val="0"/>
                        </a:spcBef>
                        <a:spcAft>
                          <a:spcPts val="0"/>
                        </a:spcAft>
                        <a:buNone/>
                      </a:pPr>
                      <a:r>
                        <a:rPr lang="en" sz="1300">
                          <a:latin typeface="Nunito"/>
                          <a:ea typeface="Nunito"/>
                          <a:cs typeface="Nunito"/>
                          <a:sym typeface="Nunito"/>
                        </a:rPr>
                        <a:t>Computationally intensive</a:t>
                      </a:r>
                      <a:endParaRPr sz="1300">
                        <a:latin typeface="Nunito"/>
                        <a:ea typeface="Nunito"/>
                        <a:cs typeface="Nunito"/>
                        <a:sym typeface="Nunito"/>
                      </a:endParaRPr>
                    </a:p>
                    <a:p>
                      <a:pPr marL="0" marR="0" lvl="0" indent="0" algn="ctr" rtl="0">
                        <a:spcBef>
                          <a:spcPts val="0"/>
                        </a:spcBef>
                        <a:spcAft>
                          <a:spcPts val="0"/>
                        </a:spcAft>
                        <a:buNone/>
                      </a:pPr>
                      <a:r>
                        <a:rPr lang="en" sz="1300">
                          <a:latin typeface="Nunito"/>
                          <a:ea typeface="Nunito"/>
                          <a:cs typeface="Nunito"/>
                          <a:sym typeface="Nunito"/>
                        </a:rPr>
                        <a:t>Additive</a:t>
                      </a:r>
                      <a:endParaRPr sz="1300">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c>
                  <a:txBody>
                    <a:bodyPr/>
                    <a:lstStyle/>
                    <a:p>
                      <a:pPr marL="0" lvl="0" indent="0" algn="ctr" rtl="0">
                        <a:spcBef>
                          <a:spcPts val="0"/>
                        </a:spcBef>
                        <a:spcAft>
                          <a:spcPts val="0"/>
                        </a:spcAft>
                        <a:buClr>
                          <a:schemeClr val="dk1"/>
                        </a:buClr>
                        <a:buFont typeface="Arial"/>
                        <a:buNone/>
                      </a:pPr>
                      <a:r>
                        <a:rPr lang="en" sz="1300">
                          <a:solidFill>
                            <a:schemeClr val="dk1"/>
                          </a:solidFill>
                          <a:latin typeface="Nunito"/>
                          <a:ea typeface="Nunito"/>
                          <a:cs typeface="Nunito"/>
                          <a:sym typeface="Nunito"/>
                        </a:rPr>
                        <a:t>Computationally intensive</a:t>
                      </a:r>
                      <a:endParaRPr sz="1300">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c>
                  <a:txBody>
                    <a:bodyPr/>
                    <a:lstStyle/>
                    <a:p>
                      <a:pPr marL="0" marR="0" lvl="0" indent="0" algn="ctr" rtl="0">
                        <a:spcBef>
                          <a:spcPts val="0"/>
                        </a:spcBef>
                        <a:spcAft>
                          <a:spcPts val="0"/>
                        </a:spcAft>
                        <a:buNone/>
                      </a:pPr>
                      <a:r>
                        <a:rPr lang="en" sz="1300">
                          <a:latin typeface="Nunito"/>
                          <a:ea typeface="Nunito"/>
                          <a:cs typeface="Nunito"/>
                          <a:sym typeface="Nunito"/>
                        </a:rPr>
                        <a:t>The most common measure of dispersion</a:t>
                      </a:r>
                      <a:endParaRPr sz="1300">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tcPr>
                </a:tc>
                <a:extLst>
                  <a:ext uri="{0D108BD9-81ED-4DB2-BD59-A6C34878D82A}">
                    <a16:rowId xmlns:a16="http://schemas.microsoft.com/office/drawing/2014/main" val="10004"/>
                  </a:ext>
                </a:extLst>
              </a:tr>
            </a:tbl>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8"/>
          <p:cNvSpPr txBox="1">
            <a:spLocks noGrp="1"/>
          </p:cNvSpPr>
          <p:nvPr>
            <p:ph type="title"/>
          </p:nvPr>
        </p:nvSpPr>
        <p:spPr>
          <a:xfrm>
            <a:off x="202550" y="289279"/>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Pruning</a:t>
            </a:r>
            <a:endParaRPr/>
          </a:p>
        </p:txBody>
      </p:sp>
      <p:sp>
        <p:nvSpPr>
          <p:cNvPr id="142" name="Google Shape;142;p28"/>
          <p:cNvSpPr txBox="1">
            <a:spLocks noGrp="1"/>
          </p:cNvSpPr>
          <p:nvPr>
            <p:ph type="body" idx="1"/>
          </p:nvPr>
        </p:nvSpPr>
        <p:spPr>
          <a:xfrm>
            <a:off x="202550" y="861975"/>
            <a:ext cx="8629800" cy="2042700"/>
          </a:xfrm>
          <a:prstGeom prst="rect">
            <a:avLst/>
          </a:prstGeom>
        </p:spPr>
        <p:txBody>
          <a:bodyPr spcFirstLastPara="1" wrap="square" lIns="91425" tIns="91425" rIns="91425" bIns="91425" anchor="t" anchorCtr="0">
            <a:noAutofit/>
          </a:bodyPr>
          <a:lstStyle/>
          <a:p>
            <a:pPr marL="457200" marR="12700" lvl="0" indent="-311150" algn="l" rtl="0">
              <a:lnSpc>
                <a:spcPct val="115000"/>
              </a:lnSpc>
              <a:spcBef>
                <a:spcPts val="700"/>
              </a:spcBef>
              <a:spcAft>
                <a:spcPts val="0"/>
              </a:spcAft>
              <a:buClr>
                <a:srgbClr val="434343"/>
              </a:buClr>
              <a:buSzPts val="1300"/>
              <a:buChar char="●"/>
            </a:pPr>
            <a:r>
              <a:rPr lang="en" sz="1300">
                <a:solidFill>
                  <a:srgbClr val="434343"/>
                </a:solidFill>
              </a:rPr>
              <a:t>One of the problems with the decision tree is it gets easily overfit with the training sample and becomes too large and complex.</a:t>
            </a:r>
            <a:endParaRPr sz="1300">
              <a:solidFill>
                <a:srgbClr val="434343"/>
              </a:solidFill>
            </a:endParaRPr>
          </a:p>
          <a:p>
            <a:pPr marL="457200" marR="12700" lvl="0" indent="-311150" algn="l" rtl="0">
              <a:lnSpc>
                <a:spcPct val="115000"/>
              </a:lnSpc>
              <a:spcBef>
                <a:spcPts val="0"/>
              </a:spcBef>
              <a:spcAft>
                <a:spcPts val="0"/>
              </a:spcAft>
              <a:buClr>
                <a:srgbClr val="434343"/>
              </a:buClr>
              <a:buSzPts val="1300"/>
              <a:buChar char="●"/>
            </a:pPr>
            <a:r>
              <a:rPr lang="en" sz="1300">
                <a:solidFill>
                  <a:srgbClr val="434343"/>
                </a:solidFill>
              </a:rPr>
              <a:t>A complex and large tree poorly generalizes to new sample data whereas a small tree fails to capture the information of the training sample data.</a:t>
            </a:r>
            <a:endParaRPr sz="1300">
              <a:solidFill>
                <a:srgbClr val="434343"/>
              </a:solidFill>
            </a:endParaRPr>
          </a:p>
          <a:p>
            <a:pPr marL="457200" marR="12700" lvl="0" indent="-311150" algn="l" rtl="0">
              <a:lnSpc>
                <a:spcPct val="115000"/>
              </a:lnSpc>
              <a:spcBef>
                <a:spcPts val="0"/>
              </a:spcBef>
              <a:spcAft>
                <a:spcPts val="0"/>
              </a:spcAft>
              <a:buClr>
                <a:srgbClr val="434343"/>
              </a:buClr>
              <a:buSzPts val="1300"/>
              <a:buChar char="●"/>
            </a:pPr>
            <a:r>
              <a:rPr lang="en" sz="1300">
                <a:solidFill>
                  <a:srgbClr val="434343"/>
                </a:solidFill>
              </a:rPr>
              <a:t>Pruning may be defined as shortening the branches of the tree. It is the process of reducing the size of the tree by turning some branch node into a leaf node and removing the leaf node under the original branch.</a:t>
            </a:r>
            <a:endParaRPr sz="1300">
              <a:solidFill>
                <a:srgbClr val="434343"/>
              </a:solidFill>
            </a:endParaRPr>
          </a:p>
          <a:p>
            <a:pPr marL="457200" marR="12700" lvl="0" indent="-311150" algn="l" rtl="0">
              <a:lnSpc>
                <a:spcPct val="115000"/>
              </a:lnSpc>
              <a:spcBef>
                <a:spcPts val="0"/>
              </a:spcBef>
              <a:spcAft>
                <a:spcPts val="0"/>
              </a:spcAft>
              <a:buClr>
                <a:srgbClr val="434343"/>
              </a:buClr>
              <a:buSzPts val="1300"/>
              <a:buChar char="●"/>
            </a:pPr>
            <a:r>
              <a:rPr lang="en" sz="1300">
                <a:solidFill>
                  <a:srgbClr val="434343"/>
                </a:solidFill>
              </a:rPr>
              <a:t>By removing branches we can reduce the complexity of tree which helps in reducing the overfitting of the tree.</a:t>
            </a:r>
            <a:endParaRPr sz="1300">
              <a:solidFill>
                <a:srgbClr val="434343"/>
              </a:solidFill>
            </a:endParaRPr>
          </a:p>
          <a:p>
            <a:pPr marL="0" lvl="0" indent="0" algn="l" rtl="0">
              <a:lnSpc>
                <a:spcPct val="115000"/>
              </a:lnSpc>
              <a:spcBef>
                <a:spcPts val="0"/>
              </a:spcBef>
              <a:spcAft>
                <a:spcPts val="1600"/>
              </a:spcAft>
              <a:buNone/>
            </a:pPr>
            <a:endParaRPr sz="1300">
              <a:solidFill>
                <a:srgbClr val="434343"/>
              </a:solidFill>
            </a:endParaRPr>
          </a:p>
        </p:txBody>
      </p:sp>
      <p:sp>
        <p:nvSpPr>
          <p:cNvPr id="143" name="Google Shape;143;p28"/>
          <p:cNvSpPr txBox="1">
            <a:spLocks noGrp="1"/>
          </p:cNvSpPr>
          <p:nvPr>
            <p:ph type="sldNum" idx="12"/>
          </p:nvPr>
        </p:nvSpPr>
        <p:spPr>
          <a:xfrm>
            <a:off x="8832299" y="4946907"/>
            <a:ext cx="365400" cy="21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6</a:t>
            </a:fld>
            <a:endParaRPr/>
          </a:p>
        </p:txBody>
      </p:sp>
      <p:pic>
        <p:nvPicPr>
          <p:cNvPr id="144" name="Google Shape;144;p28"/>
          <p:cNvPicPr preferRelativeResize="0"/>
          <p:nvPr/>
        </p:nvPicPr>
        <p:blipFill>
          <a:blip r:embed="rId3">
            <a:alphaModFix/>
          </a:blip>
          <a:stretch>
            <a:fillRect/>
          </a:stretch>
        </p:blipFill>
        <p:spPr>
          <a:xfrm>
            <a:off x="1123403" y="2904675"/>
            <a:ext cx="6788098" cy="2042699"/>
          </a:xfrm>
          <a:prstGeom prst="rect">
            <a:avLst/>
          </a:prstGeom>
          <a:noFill/>
          <a:ln>
            <a:noFill/>
          </a:ln>
        </p:spPr>
      </p:pic>
      <p:sp>
        <p:nvSpPr>
          <p:cNvPr id="145" name="Google Shape;145;p28"/>
          <p:cNvSpPr txBox="1"/>
          <p:nvPr/>
        </p:nvSpPr>
        <p:spPr>
          <a:xfrm>
            <a:off x="7186425" y="4849500"/>
            <a:ext cx="984600" cy="294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u="sng">
                <a:solidFill>
                  <a:schemeClr val="hlink"/>
                </a:solidFill>
                <a:latin typeface="Nunito"/>
                <a:ea typeface="Nunito"/>
                <a:cs typeface="Nunito"/>
                <a:sym typeface="Nunito"/>
                <a:hlinkClick r:id="rId4"/>
              </a:rPr>
              <a:t>Image </a:t>
            </a:r>
            <a:r>
              <a:rPr lang="en" sz="900" u="sng">
                <a:solidFill>
                  <a:schemeClr val="hlink"/>
                </a:solidFill>
                <a:latin typeface="Nunito"/>
                <a:ea typeface="Nunito"/>
                <a:cs typeface="Nunito"/>
                <a:sym typeface="Nunito"/>
                <a:hlinkClick r:id="rId4"/>
              </a:rPr>
              <a:t>Source</a:t>
            </a:r>
            <a:endParaRPr sz="900">
              <a:latin typeface="Nunito"/>
              <a:ea typeface="Nunito"/>
              <a:cs typeface="Nunito"/>
              <a:sym typeface="Nunito"/>
            </a:endParaRPr>
          </a:p>
        </p:txBody>
      </p:sp>
      <p:sp>
        <p:nvSpPr>
          <p:cNvPr id="146" name="Google Shape;146;p28"/>
          <p:cNvSpPr/>
          <p:nvPr/>
        </p:nvSpPr>
        <p:spPr>
          <a:xfrm>
            <a:off x="4282425" y="3823175"/>
            <a:ext cx="654300" cy="217200"/>
          </a:xfrm>
          <a:prstGeom prst="rightArrow">
            <a:avLst>
              <a:gd name="adj1" fmla="val 50000"/>
              <a:gd name="adj2" fmla="val 50000"/>
            </a:avLst>
          </a:prstGeom>
          <a:solidFill>
            <a:srgbClr val="FFFF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9"/>
          <p:cNvSpPr txBox="1">
            <a:spLocks noGrp="1"/>
          </p:cNvSpPr>
          <p:nvPr>
            <p:ph type="title"/>
          </p:nvPr>
        </p:nvSpPr>
        <p:spPr>
          <a:xfrm>
            <a:off x="202550" y="289279"/>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Cost Complexity Pruning</a:t>
            </a:r>
            <a:endParaRPr/>
          </a:p>
        </p:txBody>
      </p:sp>
      <p:sp>
        <p:nvSpPr>
          <p:cNvPr id="152" name="Google Shape;152;p29"/>
          <p:cNvSpPr txBox="1">
            <a:spLocks noGrp="1"/>
          </p:cNvSpPr>
          <p:nvPr>
            <p:ph type="body" idx="1"/>
          </p:nvPr>
        </p:nvSpPr>
        <p:spPr>
          <a:xfrm>
            <a:off x="202550" y="861975"/>
            <a:ext cx="8629800" cy="4084800"/>
          </a:xfrm>
          <a:prstGeom prst="rect">
            <a:avLst/>
          </a:prstGeom>
        </p:spPr>
        <p:txBody>
          <a:bodyPr spcFirstLastPara="1" wrap="square" lIns="91425" tIns="91425" rIns="91425" bIns="91425" anchor="t" anchorCtr="0">
            <a:noAutofit/>
          </a:bodyPr>
          <a:lstStyle/>
          <a:p>
            <a:pPr marL="457200" lvl="0" indent="-311150" algn="l" rtl="0">
              <a:lnSpc>
                <a:spcPct val="115000"/>
              </a:lnSpc>
              <a:spcBef>
                <a:spcPts val="1000"/>
              </a:spcBef>
              <a:spcAft>
                <a:spcPts val="0"/>
              </a:spcAft>
              <a:buClr>
                <a:srgbClr val="434343"/>
              </a:buClr>
              <a:buSzPts val="1300"/>
              <a:buFont typeface="Nunito"/>
              <a:buChar char="●"/>
            </a:pPr>
            <a:r>
              <a:rPr lang="en" sz="1300">
                <a:solidFill>
                  <a:srgbClr val="434343"/>
                </a:solidFill>
              </a:rPr>
              <a:t>Cost Complexity Pruning is the most popular pruning technique for decision trees. It takes into account  both the number of errors and the complexity of the tree.</a:t>
            </a:r>
            <a:endParaRPr sz="1300">
              <a:solidFill>
                <a:srgbClr val="434343"/>
              </a:solidFill>
            </a:endParaRPr>
          </a:p>
          <a:p>
            <a:pPr marL="457200" lvl="0" indent="-311150" algn="l" rtl="0">
              <a:lnSpc>
                <a:spcPct val="115000"/>
              </a:lnSpc>
              <a:spcBef>
                <a:spcPts val="0"/>
              </a:spcBef>
              <a:spcAft>
                <a:spcPts val="0"/>
              </a:spcAft>
              <a:buClr>
                <a:srgbClr val="434343"/>
              </a:buClr>
              <a:buSzPts val="1300"/>
              <a:buFont typeface="Nunito"/>
              <a:buChar char="●"/>
            </a:pPr>
            <a:r>
              <a:rPr lang="en" sz="1300">
                <a:solidFill>
                  <a:srgbClr val="434343"/>
                </a:solidFill>
              </a:rPr>
              <a:t>This technique is parametrized by the cost complexity parameter, ccp_alpha which reduces the complexity of the tree by controlling the number of leaf nodes, which eventually reduces overfitting. Greater values of ccp_alpha increase the number of nodes pruned.</a:t>
            </a:r>
            <a:endParaRPr sz="1300">
              <a:solidFill>
                <a:srgbClr val="434343"/>
              </a:solidFill>
            </a:endParaRPr>
          </a:p>
          <a:p>
            <a:pPr marL="457200" lvl="0" indent="-311150" algn="l" rtl="0">
              <a:lnSpc>
                <a:spcPct val="115000"/>
              </a:lnSpc>
              <a:spcBef>
                <a:spcPts val="0"/>
              </a:spcBef>
              <a:spcAft>
                <a:spcPts val="0"/>
              </a:spcAft>
              <a:buClr>
                <a:srgbClr val="434343"/>
              </a:buClr>
              <a:buSzPts val="1300"/>
              <a:buFont typeface="Nunito"/>
              <a:buChar char="●"/>
            </a:pPr>
            <a:r>
              <a:rPr lang="en" sz="1300">
                <a:solidFill>
                  <a:srgbClr val="434343"/>
                </a:solidFill>
              </a:rPr>
              <a:t>The complexity parameter is used to define the cost-complexity measure, Rα(T) of a given tree T:</a:t>
            </a:r>
            <a:endParaRPr sz="1300">
              <a:solidFill>
                <a:srgbClr val="434343"/>
              </a:solidFill>
            </a:endParaRPr>
          </a:p>
          <a:p>
            <a:pPr marL="457200" lvl="0" indent="0" algn="ctr" rtl="0">
              <a:lnSpc>
                <a:spcPct val="115000"/>
              </a:lnSpc>
              <a:spcBef>
                <a:spcPts val="1000"/>
              </a:spcBef>
              <a:spcAft>
                <a:spcPts val="0"/>
              </a:spcAft>
              <a:buClr>
                <a:schemeClr val="dk1"/>
              </a:buClr>
              <a:buSzPts val="1100"/>
              <a:buFont typeface="Arial"/>
              <a:buNone/>
            </a:pPr>
            <a:r>
              <a:rPr lang="en" sz="1300" b="1">
                <a:solidFill>
                  <a:srgbClr val="434343"/>
                </a:solidFill>
              </a:rPr>
              <a:t>Rα(T)=R(T)+α|T|</a:t>
            </a:r>
            <a:endParaRPr sz="1300" b="1">
              <a:solidFill>
                <a:srgbClr val="434343"/>
              </a:solidFill>
            </a:endParaRPr>
          </a:p>
          <a:p>
            <a:pPr marL="457200" lvl="0" indent="0" algn="l" rtl="0">
              <a:lnSpc>
                <a:spcPct val="115000"/>
              </a:lnSpc>
              <a:spcBef>
                <a:spcPts val="1000"/>
              </a:spcBef>
              <a:spcAft>
                <a:spcPts val="0"/>
              </a:spcAft>
              <a:buNone/>
            </a:pPr>
            <a:r>
              <a:rPr lang="en" sz="1300">
                <a:solidFill>
                  <a:srgbClr val="434343"/>
                </a:solidFill>
              </a:rPr>
              <a:t>where |T| is the number of terminal nodes and R(T) is the total misclassification rate of the terminal nodes.</a:t>
            </a:r>
            <a:endParaRPr sz="1300">
              <a:solidFill>
                <a:srgbClr val="434343"/>
              </a:solidFill>
            </a:endParaRPr>
          </a:p>
          <a:p>
            <a:pPr marL="457200" lvl="0" indent="-311150" algn="l" rtl="0">
              <a:lnSpc>
                <a:spcPct val="115000"/>
              </a:lnSpc>
              <a:spcBef>
                <a:spcPts val="1000"/>
              </a:spcBef>
              <a:spcAft>
                <a:spcPts val="0"/>
              </a:spcAft>
              <a:buClr>
                <a:srgbClr val="434343"/>
              </a:buClr>
              <a:buSzPts val="1300"/>
              <a:buChar char="●"/>
            </a:pPr>
            <a:r>
              <a:rPr lang="en" sz="1300">
                <a:solidFill>
                  <a:srgbClr val="434343"/>
                </a:solidFill>
              </a:rPr>
              <a:t>Cost complexity pruning proceeds in the following stages:</a:t>
            </a:r>
            <a:endParaRPr sz="1300">
              <a:solidFill>
                <a:srgbClr val="434343"/>
              </a:solidFill>
            </a:endParaRPr>
          </a:p>
          <a:p>
            <a:pPr marL="914400" lvl="1" indent="-311150" algn="l" rtl="0">
              <a:lnSpc>
                <a:spcPct val="115000"/>
              </a:lnSpc>
              <a:spcBef>
                <a:spcPts val="0"/>
              </a:spcBef>
              <a:spcAft>
                <a:spcPts val="0"/>
              </a:spcAft>
              <a:buClr>
                <a:srgbClr val="434343"/>
              </a:buClr>
              <a:buSzPts val="1300"/>
              <a:buFont typeface="Nunito"/>
              <a:buChar char="○"/>
            </a:pPr>
            <a:r>
              <a:rPr lang="en">
                <a:solidFill>
                  <a:srgbClr val="434343"/>
                </a:solidFill>
              </a:rPr>
              <a:t>A sequence of trees(T0, T1,...,Tk) for different values of alpha is built on the training data where T0 is the original tree before pruning and Tk is the root tree.</a:t>
            </a:r>
            <a:endParaRPr>
              <a:solidFill>
                <a:srgbClr val="434343"/>
              </a:solidFill>
            </a:endParaRPr>
          </a:p>
          <a:p>
            <a:pPr marL="914400" lvl="1" indent="-311150" algn="l" rtl="0">
              <a:lnSpc>
                <a:spcPct val="115000"/>
              </a:lnSpc>
              <a:spcBef>
                <a:spcPts val="0"/>
              </a:spcBef>
              <a:spcAft>
                <a:spcPts val="0"/>
              </a:spcAft>
              <a:buClr>
                <a:srgbClr val="434343"/>
              </a:buClr>
              <a:buSzPts val="1300"/>
              <a:buFont typeface="Nunito"/>
              <a:buChar char="○"/>
            </a:pPr>
            <a:r>
              <a:rPr lang="en">
                <a:solidFill>
                  <a:srgbClr val="434343"/>
                </a:solidFill>
              </a:rPr>
              <a:t>The tree Ti+1 is obtained by replacing one or more of the sub-trees in the predecessor tree Ti with suitable leaves.</a:t>
            </a:r>
            <a:endParaRPr>
              <a:solidFill>
                <a:srgbClr val="434343"/>
              </a:solidFill>
            </a:endParaRPr>
          </a:p>
          <a:p>
            <a:pPr marL="914400" lvl="1" indent="-311150" algn="l" rtl="0">
              <a:lnSpc>
                <a:spcPct val="115000"/>
              </a:lnSpc>
              <a:spcBef>
                <a:spcPts val="0"/>
              </a:spcBef>
              <a:spcAft>
                <a:spcPts val="0"/>
              </a:spcAft>
              <a:buClr>
                <a:srgbClr val="434343"/>
              </a:buClr>
              <a:buSzPts val="1300"/>
              <a:buFont typeface="Nunito"/>
              <a:buChar char="○"/>
            </a:pPr>
            <a:r>
              <a:rPr lang="en">
                <a:solidFill>
                  <a:srgbClr val="434343"/>
                </a:solidFill>
              </a:rPr>
              <a:t>The impurity of each pruned tree (T0, T1,...,Tk) is estimated and the best pruned tree is then selected based on the metric under consideration (using test data).</a:t>
            </a:r>
            <a:endParaRPr>
              <a:solidFill>
                <a:srgbClr val="434343"/>
              </a:solidFill>
            </a:endParaRPr>
          </a:p>
        </p:txBody>
      </p:sp>
      <p:sp>
        <p:nvSpPr>
          <p:cNvPr id="153" name="Google Shape;153;p29"/>
          <p:cNvSpPr txBox="1">
            <a:spLocks noGrp="1"/>
          </p:cNvSpPr>
          <p:nvPr>
            <p:ph type="sldNum" idx="12"/>
          </p:nvPr>
        </p:nvSpPr>
        <p:spPr>
          <a:xfrm>
            <a:off x="8832299" y="4946907"/>
            <a:ext cx="365400" cy="21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7</a:t>
            </a:fld>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30"/>
          <p:cNvSpPr txBox="1">
            <a:spLocks noGrp="1"/>
          </p:cNvSpPr>
          <p:nvPr>
            <p:ph type="title"/>
          </p:nvPr>
        </p:nvSpPr>
        <p:spPr>
          <a:xfrm>
            <a:off x="202550" y="289279"/>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Discussion questions</a:t>
            </a:r>
            <a:endParaRPr/>
          </a:p>
        </p:txBody>
      </p:sp>
      <p:sp>
        <p:nvSpPr>
          <p:cNvPr id="159" name="Google Shape;159;p30"/>
          <p:cNvSpPr txBox="1">
            <a:spLocks noGrp="1"/>
          </p:cNvSpPr>
          <p:nvPr>
            <p:ph type="body" idx="1"/>
          </p:nvPr>
        </p:nvSpPr>
        <p:spPr>
          <a:xfrm>
            <a:off x="202550" y="861975"/>
            <a:ext cx="8629800" cy="3322500"/>
          </a:xfrm>
          <a:prstGeom prst="rect">
            <a:avLst/>
          </a:prstGeom>
        </p:spPr>
        <p:txBody>
          <a:bodyPr spcFirstLastPara="1" wrap="square" lIns="91425" tIns="91425" rIns="91425" bIns="91425" anchor="t" anchorCtr="0">
            <a:noAutofit/>
          </a:bodyPr>
          <a:lstStyle/>
          <a:p>
            <a:pPr marL="457200" lvl="0" indent="-323850" algn="l" rtl="0">
              <a:spcBef>
                <a:spcPts val="0"/>
              </a:spcBef>
              <a:spcAft>
                <a:spcPts val="0"/>
              </a:spcAft>
              <a:buClr>
                <a:srgbClr val="434343"/>
              </a:buClr>
              <a:buSzPts val="1500"/>
              <a:buAutoNum type="arabicPeriod"/>
            </a:pPr>
            <a:r>
              <a:rPr lang="en">
                <a:solidFill>
                  <a:srgbClr val="434343"/>
                </a:solidFill>
              </a:rPr>
              <a:t>What do you mean by ensemble learning?</a:t>
            </a:r>
            <a:endParaRPr>
              <a:solidFill>
                <a:srgbClr val="434343"/>
              </a:solidFill>
            </a:endParaRPr>
          </a:p>
          <a:p>
            <a:pPr marL="457200" lvl="0" indent="-323850" algn="l" rtl="0">
              <a:spcBef>
                <a:spcPts val="1600"/>
              </a:spcBef>
              <a:spcAft>
                <a:spcPts val="0"/>
              </a:spcAft>
              <a:buClr>
                <a:srgbClr val="434343"/>
              </a:buClr>
              <a:buSzPts val="1500"/>
              <a:buAutoNum type="arabicPeriod"/>
            </a:pPr>
            <a:r>
              <a:rPr lang="en">
                <a:solidFill>
                  <a:srgbClr val="434343"/>
                </a:solidFill>
              </a:rPr>
              <a:t>What is bootstrap aggregation and how does it work?</a:t>
            </a:r>
            <a:endParaRPr>
              <a:solidFill>
                <a:srgbClr val="434343"/>
              </a:solidFill>
            </a:endParaRPr>
          </a:p>
          <a:p>
            <a:pPr marL="457200" lvl="0" indent="-323850" algn="l" rtl="0">
              <a:spcBef>
                <a:spcPts val="1600"/>
              </a:spcBef>
              <a:spcAft>
                <a:spcPts val="0"/>
              </a:spcAft>
              <a:buClr>
                <a:srgbClr val="434343"/>
              </a:buClr>
              <a:buSzPts val="1500"/>
              <a:buAutoNum type="arabicPeriod"/>
            </a:pPr>
            <a:r>
              <a:rPr lang="en">
                <a:solidFill>
                  <a:srgbClr val="434343"/>
                </a:solidFill>
              </a:rPr>
              <a:t>What is a random forest and how is it useful?</a:t>
            </a:r>
            <a:endParaRPr>
              <a:solidFill>
                <a:srgbClr val="434343"/>
              </a:solidFill>
            </a:endParaRPr>
          </a:p>
          <a:p>
            <a:pPr marL="457200" lvl="0" indent="-323850" algn="l" rtl="0">
              <a:spcBef>
                <a:spcPts val="1600"/>
              </a:spcBef>
              <a:spcAft>
                <a:spcPts val="0"/>
              </a:spcAft>
              <a:buClr>
                <a:srgbClr val="434343"/>
              </a:buClr>
              <a:buSzPts val="1500"/>
              <a:buAutoNum type="arabicPeriod"/>
            </a:pPr>
            <a:r>
              <a:rPr lang="en">
                <a:solidFill>
                  <a:srgbClr val="434343"/>
                </a:solidFill>
              </a:rPr>
              <a:t>What are the hyperparameters involved in a random forest model?</a:t>
            </a:r>
            <a:endParaRPr>
              <a:solidFill>
                <a:srgbClr val="434343"/>
              </a:solidFill>
            </a:endParaRPr>
          </a:p>
          <a:p>
            <a:pPr marL="457200" lvl="0" indent="-323850" algn="l" rtl="0">
              <a:spcBef>
                <a:spcPts val="1600"/>
              </a:spcBef>
              <a:spcAft>
                <a:spcPts val="0"/>
              </a:spcAft>
              <a:buClr>
                <a:srgbClr val="434343"/>
              </a:buClr>
              <a:buSzPts val="1500"/>
              <a:buAutoNum type="arabicPeriod"/>
            </a:pPr>
            <a:r>
              <a:rPr lang="en">
                <a:solidFill>
                  <a:srgbClr val="434343"/>
                </a:solidFill>
              </a:rPr>
              <a:t>What are the advantages and disadvantages of the random forest algorithm?</a:t>
            </a:r>
            <a:endParaRPr>
              <a:solidFill>
                <a:srgbClr val="434343"/>
              </a:solidFill>
            </a:endParaRPr>
          </a:p>
          <a:p>
            <a:pPr marL="0" lvl="0" indent="0" algn="l" rtl="0">
              <a:spcBef>
                <a:spcPts val="1600"/>
              </a:spcBef>
              <a:spcAft>
                <a:spcPts val="1600"/>
              </a:spcAft>
              <a:buNone/>
            </a:pPr>
            <a:endParaRPr>
              <a:solidFill>
                <a:srgbClr val="434343"/>
              </a:solidFill>
            </a:endParaRPr>
          </a:p>
        </p:txBody>
      </p:sp>
      <p:sp>
        <p:nvSpPr>
          <p:cNvPr id="160" name="Google Shape;160;p30"/>
          <p:cNvSpPr txBox="1">
            <a:spLocks noGrp="1"/>
          </p:cNvSpPr>
          <p:nvPr>
            <p:ph type="sldNum" idx="12"/>
          </p:nvPr>
        </p:nvSpPr>
        <p:spPr>
          <a:xfrm>
            <a:off x="8832299" y="4946907"/>
            <a:ext cx="365400" cy="21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8</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9"/>
                                        </p:tgtEl>
                                        <p:attrNameLst>
                                          <p:attrName>style.visibility</p:attrName>
                                        </p:attrNameLst>
                                      </p:cBhvr>
                                      <p:to>
                                        <p:strVal val="visible"/>
                                      </p:to>
                                    </p:set>
                                    <p:animEffect transition="in" filter="fade">
                                      <p:cBhvr>
                                        <p:cTn id="7" dur="1000"/>
                                        <p:tgtEl>
                                          <p:spTgt spid="1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31"/>
          <p:cNvSpPr txBox="1">
            <a:spLocks noGrp="1"/>
          </p:cNvSpPr>
          <p:nvPr>
            <p:ph type="title"/>
          </p:nvPr>
        </p:nvSpPr>
        <p:spPr>
          <a:xfrm>
            <a:off x="202550" y="289279"/>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Ensemble Learning</a:t>
            </a:r>
            <a:endParaRPr/>
          </a:p>
        </p:txBody>
      </p:sp>
      <p:sp>
        <p:nvSpPr>
          <p:cNvPr id="166" name="Google Shape;166;p31"/>
          <p:cNvSpPr txBox="1">
            <a:spLocks noGrp="1"/>
          </p:cNvSpPr>
          <p:nvPr>
            <p:ph type="body" idx="1"/>
          </p:nvPr>
        </p:nvSpPr>
        <p:spPr>
          <a:xfrm>
            <a:off x="202550" y="861975"/>
            <a:ext cx="8629800" cy="825600"/>
          </a:xfrm>
          <a:prstGeom prst="rect">
            <a:avLst/>
          </a:prstGeom>
        </p:spPr>
        <p:txBody>
          <a:bodyPr spcFirstLastPara="1" wrap="square" lIns="91425" tIns="91425" rIns="91425" bIns="91425" anchor="t" anchorCtr="0">
            <a:noAutofit/>
          </a:bodyPr>
          <a:lstStyle/>
          <a:p>
            <a:pPr marL="457200" lvl="0" indent="-311150" algn="l" rtl="0">
              <a:lnSpc>
                <a:spcPct val="115000"/>
              </a:lnSpc>
              <a:spcBef>
                <a:spcPts val="0"/>
              </a:spcBef>
              <a:spcAft>
                <a:spcPts val="0"/>
              </a:spcAft>
              <a:buClr>
                <a:srgbClr val="434343"/>
              </a:buClr>
              <a:buSzPts val="1300"/>
              <a:buChar char="●"/>
            </a:pPr>
            <a:r>
              <a:rPr lang="en" sz="1300">
                <a:solidFill>
                  <a:srgbClr val="434343"/>
                </a:solidFill>
              </a:rPr>
              <a:t>Ensemble Learning is a paradigm of machine learning methods for combining predictions from multiple separate models.</a:t>
            </a:r>
            <a:endParaRPr sz="1300">
              <a:solidFill>
                <a:srgbClr val="434343"/>
              </a:solidFill>
            </a:endParaRPr>
          </a:p>
          <a:p>
            <a:pPr marL="457200" lvl="0" indent="-311150" algn="l" rtl="0">
              <a:lnSpc>
                <a:spcPct val="115000"/>
              </a:lnSpc>
              <a:spcBef>
                <a:spcPts val="0"/>
              </a:spcBef>
              <a:spcAft>
                <a:spcPts val="0"/>
              </a:spcAft>
              <a:buClr>
                <a:srgbClr val="434343"/>
              </a:buClr>
              <a:buSzPts val="1300"/>
              <a:buChar char="●"/>
            </a:pPr>
            <a:r>
              <a:rPr lang="en" sz="1300">
                <a:solidFill>
                  <a:srgbClr val="434343"/>
                </a:solidFill>
              </a:rPr>
              <a:t>The central motivation is rooted under the belief that a committee of experts working together can perform better than a single expert.</a:t>
            </a:r>
            <a:endParaRPr sz="1300">
              <a:solidFill>
                <a:srgbClr val="434343"/>
              </a:solidFill>
            </a:endParaRPr>
          </a:p>
          <a:p>
            <a:pPr marL="0" lvl="0" indent="0" algn="l" rtl="0">
              <a:lnSpc>
                <a:spcPct val="115000"/>
              </a:lnSpc>
              <a:spcBef>
                <a:spcPts val="0"/>
              </a:spcBef>
              <a:spcAft>
                <a:spcPts val="0"/>
              </a:spcAft>
              <a:buClr>
                <a:schemeClr val="dk1"/>
              </a:buClr>
              <a:buSzPts val="1100"/>
              <a:buFont typeface="Arial"/>
              <a:buNone/>
            </a:pPr>
            <a:endParaRPr sz="1300">
              <a:solidFill>
                <a:srgbClr val="434343"/>
              </a:solidFill>
            </a:endParaRPr>
          </a:p>
          <a:p>
            <a:pPr marL="0" lvl="0" indent="0" algn="l" rtl="0">
              <a:lnSpc>
                <a:spcPct val="115000"/>
              </a:lnSpc>
              <a:spcBef>
                <a:spcPts val="0"/>
              </a:spcBef>
              <a:spcAft>
                <a:spcPts val="1600"/>
              </a:spcAft>
              <a:buNone/>
            </a:pPr>
            <a:endParaRPr sz="1300">
              <a:solidFill>
                <a:srgbClr val="434343"/>
              </a:solidFill>
            </a:endParaRPr>
          </a:p>
        </p:txBody>
      </p:sp>
      <p:sp>
        <p:nvSpPr>
          <p:cNvPr id="167" name="Google Shape;167;p31"/>
          <p:cNvSpPr txBox="1">
            <a:spLocks noGrp="1"/>
          </p:cNvSpPr>
          <p:nvPr>
            <p:ph type="sldNum" idx="12"/>
          </p:nvPr>
        </p:nvSpPr>
        <p:spPr>
          <a:xfrm>
            <a:off x="8832299" y="4946907"/>
            <a:ext cx="365400" cy="21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9</a:t>
            </a:fld>
            <a:endParaRPr/>
          </a:p>
        </p:txBody>
      </p:sp>
      <p:pic>
        <p:nvPicPr>
          <p:cNvPr id="168" name="Google Shape;168;p31"/>
          <p:cNvPicPr preferRelativeResize="0"/>
          <p:nvPr/>
        </p:nvPicPr>
        <p:blipFill>
          <a:blip r:embed="rId3">
            <a:alphaModFix/>
          </a:blip>
          <a:stretch>
            <a:fillRect/>
          </a:stretch>
        </p:blipFill>
        <p:spPr>
          <a:xfrm>
            <a:off x="2834438" y="1912883"/>
            <a:ext cx="5151521" cy="2925817"/>
          </a:xfrm>
          <a:prstGeom prst="rect">
            <a:avLst/>
          </a:prstGeom>
          <a:noFill/>
          <a:ln>
            <a:noFill/>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Just Logo">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Just Logo">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1441</Words>
  <Application>Microsoft Office PowerPoint</Application>
  <PresentationFormat>On-screen Show (16:9)</PresentationFormat>
  <Paragraphs>146</Paragraphs>
  <Slides>16</Slides>
  <Notes>16</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16</vt:i4>
      </vt:variant>
    </vt:vector>
  </HeadingPairs>
  <TitlesOfParts>
    <vt:vector size="23" baseType="lpstr">
      <vt:lpstr>Nunito</vt:lpstr>
      <vt:lpstr>Calibri</vt:lpstr>
      <vt:lpstr>Nunito SemiBold</vt:lpstr>
      <vt:lpstr>Arial</vt:lpstr>
      <vt:lpstr>Nunito ExtraBold</vt:lpstr>
      <vt:lpstr>Just Logo</vt:lpstr>
      <vt:lpstr>Just Logo</vt:lpstr>
      <vt:lpstr>Decision Tree &amp; Random Forest</vt:lpstr>
      <vt:lpstr>Topics covered so far </vt:lpstr>
      <vt:lpstr>Discussion questions</vt:lpstr>
      <vt:lpstr>Decision Tree</vt:lpstr>
      <vt:lpstr>Impurity Measures in Decision Trees</vt:lpstr>
      <vt:lpstr>Pruning</vt:lpstr>
      <vt:lpstr>Cost Complexity Pruning</vt:lpstr>
      <vt:lpstr>Discussion questions</vt:lpstr>
      <vt:lpstr>Ensemble Learning</vt:lpstr>
      <vt:lpstr>Bootstrap Aggregation (Bagging)</vt:lpstr>
      <vt:lpstr>Random Forest</vt:lpstr>
      <vt:lpstr>Steps involved in the Random Forest algorithm</vt:lpstr>
      <vt:lpstr>Hyperparameters in Random Forest</vt:lpstr>
      <vt:lpstr>Advantages and Disadvantages of Random Forest</vt:lpstr>
      <vt:lpstr>Case Study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Decision Tree &amp; Random Forest</dc:title>
  <cp:lastModifiedBy>Prateek Dhokwal</cp:lastModifiedBy>
  <cp:revision>1</cp:revision>
  <dcterms:modified xsi:type="dcterms:W3CDTF">2021-09-13T12:10:45Z</dcterms:modified>
</cp:coreProperties>
</file>