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1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1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5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4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7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5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7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1" r:id="rId7"/>
    <p:sldLayoutId id="2147483682" r:id="rId8"/>
    <p:sldLayoutId id="2147483683" r:id="rId9"/>
    <p:sldLayoutId id="2147483685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016E9-FF10-4D2E-8E87-DB3056930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7" b="1998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2263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82642" flipH="1">
            <a:off x="318955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4ADEE-76B7-904F-992F-748E2C8AB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11830"/>
            <a:ext cx="4748022" cy="1983765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Agile and Efficient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18366-4AF7-CB43-84A2-D491A1F2E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" y="5195595"/>
            <a:ext cx="5223510" cy="154072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/>
              <a:t>CS317</a:t>
            </a:r>
          </a:p>
          <a:p>
            <a:pPr algn="l"/>
            <a:r>
              <a:rPr lang="en-US" sz="3600" dirty="0"/>
              <a:t>Mike Heroux</a:t>
            </a:r>
          </a:p>
          <a:p>
            <a:pPr algn="l"/>
            <a:r>
              <a:rPr lang="en-US" sz="3600" dirty="0"/>
              <a:t>Scientist in Residence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6103813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 Next LT Pro Light</vt:lpstr>
      <vt:lpstr>Sitka Subheading</vt:lpstr>
      <vt:lpstr>PebbleVTI</vt:lpstr>
      <vt:lpstr>Agile and Efficient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Efficient Computing</dc:title>
  <dc:creator>Heroux, Mike</dc:creator>
  <cp:lastModifiedBy>Heroux, Mike</cp:lastModifiedBy>
  <cp:revision>2</cp:revision>
  <dcterms:created xsi:type="dcterms:W3CDTF">2020-06-20T22:06:50Z</dcterms:created>
  <dcterms:modified xsi:type="dcterms:W3CDTF">2020-06-20T22:44:25Z</dcterms:modified>
</cp:coreProperties>
</file>