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9" r:id="rId3"/>
    <p:sldId id="287" r:id="rId4"/>
    <p:sldId id="278" r:id="rId5"/>
    <p:sldId id="271" r:id="rId6"/>
    <p:sldId id="272" r:id="rId7"/>
    <p:sldId id="277" r:id="rId8"/>
    <p:sldId id="274" r:id="rId9"/>
    <p:sldId id="275" r:id="rId10"/>
    <p:sldId id="276" r:id="rId11"/>
    <p:sldId id="280" r:id="rId12"/>
    <p:sldId id="279" r:id="rId13"/>
    <p:sldId id="281" r:id="rId14"/>
    <p:sldId id="282" r:id="rId15"/>
    <p:sldId id="283" r:id="rId16"/>
    <p:sldId id="270" r:id="rId17"/>
    <p:sldId id="286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E8F65"/>
    <a:srgbClr val="2B8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1" d="100"/>
          <a:sy n="101" d="100"/>
        </p:scale>
        <p:origin x="10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Clugston" userId="db73db49d15b2027" providerId="LiveId" clId="{9823678B-73EA-4E4F-8B70-8ED95C317016}"/>
    <pc:docChg chg="undo custSel addSld modSld">
      <pc:chgData name="Andrew Clugston" userId="db73db49d15b2027" providerId="LiveId" clId="{9823678B-73EA-4E4F-8B70-8ED95C317016}" dt="2018-04-22T16:36:51.586" v="440" actId="164"/>
      <pc:docMkLst>
        <pc:docMk/>
      </pc:docMkLst>
    </pc:docChg>
  </pc:docChgLst>
  <pc:docChgLst>
    <pc:chgData name="Andrew Clugston" userId="db73db49d15b2027" providerId="LiveId" clId="{1089A635-71EF-4EDE-9936-A9049C268AD8}"/>
    <pc:docChg chg="undo custSel addSld delSld modSld sldOrd">
      <pc:chgData name="Andrew Clugston" userId="db73db49d15b2027" providerId="LiveId" clId="{1089A635-71EF-4EDE-9936-A9049C268AD8}" dt="2018-05-29T17:03:15.016" v="6345" actId="20577"/>
      <pc:docMkLst>
        <pc:docMk/>
      </pc:docMkLst>
      <pc:sldChg chg="addSp delSp modSp add delAnim modAnim">
        <pc:chgData name="Andrew Clugston" userId="db73db49d15b2027" providerId="LiveId" clId="{1089A635-71EF-4EDE-9936-A9049C268AD8}" dt="2018-05-29T16:14:14.474" v="3193"/>
        <pc:sldMkLst>
          <pc:docMk/>
          <pc:sldMk cId="1517365335" sldId="269"/>
        </pc:sldMkLst>
        <pc:spChg chg="mod">
          <ac:chgData name="Andrew Clugston" userId="db73db49d15b2027" providerId="LiveId" clId="{1089A635-71EF-4EDE-9936-A9049C268AD8}" dt="2018-05-29T16:12:48.290" v="2970" actId="20577"/>
          <ac:spMkLst>
            <pc:docMk/>
            <pc:sldMk cId="1517365335" sldId="269"/>
            <ac:spMk id="2" creationId="{F6BCFA4B-345F-47A5-AD95-BA9D1ACC7E2F}"/>
          </ac:spMkLst>
        </pc:spChg>
        <pc:spChg chg="del mod topLvl">
          <ac:chgData name="Andrew Clugston" userId="db73db49d15b2027" providerId="LiveId" clId="{1089A635-71EF-4EDE-9936-A9049C268AD8}" dt="2018-05-15T15:44:06.971" v="20" actId="478"/>
          <ac:spMkLst>
            <pc:docMk/>
            <pc:sldMk cId="1517365335" sldId="269"/>
            <ac:spMk id="5" creationId="{8BDEA2C2-5F68-4E55-A82C-DE779E4D87C7}"/>
          </ac:spMkLst>
        </pc:spChg>
        <pc:spChg chg="del mod topLvl">
          <ac:chgData name="Andrew Clugston" userId="db73db49d15b2027" providerId="LiveId" clId="{1089A635-71EF-4EDE-9936-A9049C268AD8}" dt="2018-05-15T15:44:06.971" v="20" actId="478"/>
          <ac:spMkLst>
            <pc:docMk/>
            <pc:sldMk cId="1517365335" sldId="269"/>
            <ac:spMk id="7" creationId="{610FC575-4400-4DA7-8437-AC19E5D7C1BA}"/>
          </ac:spMkLst>
        </pc:spChg>
        <pc:spChg chg="add del mod">
          <ac:chgData name="Andrew Clugston" userId="db73db49d15b2027" providerId="LiveId" clId="{1089A635-71EF-4EDE-9936-A9049C268AD8}" dt="2018-05-29T16:10:49.622" v="2950" actId="478"/>
          <ac:spMkLst>
            <pc:docMk/>
            <pc:sldMk cId="1517365335" sldId="269"/>
            <ac:spMk id="8" creationId="{F40E08BF-5663-4368-871D-879A7C8EB46E}"/>
          </ac:spMkLst>
        </pc:spChg>
        <pc:spChg chg="del mod topLvl">
          <ac:chgData name="Andrew Clugston" userId="db73db49d15b2027" providerId="LiveId" clId="{1089A635-71EF-4EDE-9936-A9049C268AD8}" dt="2018-05-15T15:44:06.971" v="20" actId="478"/>
          <ac:spMkLst>
            <pc:docMk/>
            <pc:sldMk cId="1517365335" sldId="269"/>
            <ac:spMk id="9" creationId="{AE718E37-0E90-4E78-BACF-C365DE1D396A}"/>
          </ac:spMkLst>
        </pc:spChg>
        <pc:spChg chg="del mod topLvl">
          <ac:chgData name="Andrew Clugston" userId="db73db49d15b2027" providerId="LiveId" clId="{1089A635-71EF-4EDE-9936-A9049C268AD8}" dt="2018-05-15T15:44:06.971" v="20" actId="478"/>
          <ac:spMkLst>
            <pc:docMk/>
            <pc:sldMk cId="1517365335" sldId="269"/>
            <ac:spMk id="10" creationId="{74EE13CE-7565-46DE-A7A8-B96C1CC47783}"/>
          </ac:spMkLst>
        </pc:spChg>
        <pc:spChg chg="del mod topLvl">
          <ac:chgData name="Andrew Clugston" userId="db73db49d15b2027" providerId="LiveId" clId="{1089A635-71EF-4EDE-9936-A9049C268AD8}" dt="2018-05-15T15:44:06.971" v="20" actId="478"/>
          <ac:spMkLst>
            <pc:docMk/>
            <pc:sldMk cId="1517365335" sldId="269"/>
            <ac:spMk id="11" creationId="{75A72493-7DBD-409E-9C79-9616FCE8760C}"/>
          </ac:spMkLst>
        </pc:spChg>
        <pc:spChg chg="add del mod topLvl">
          <ac:chgData name="Andrew Clugston" userId="db73db49d15b2027" providerId="LiveId" clId="{1089A635-71EF-4EDE-9936-A9049C268AD8}" dt="2018-05-15T15:45:14.903" v="68" actId="478"/>
          <ac:spMkLst>
            <pc:docMk/>
            <pc:sldMk cId="1517365335" sldId="269"/>
            <ac:spMk id="13" creationId="{46CA19F3-7C20-4D0B-9407-D9A6861C8010}"/>
          </ac:spMkLst>
        </pc:spChg>
        <pc:spChg chg="add mod">
          <ac:chgData name="Andrew Clugston" userId="db73db49d15b2027" providerId="LiveId" clId="{1089A635-71EF-4EDE-9936-A9049C268AD8}" dt="2018-05-29T16:13:57.574" v="3190" actId="6549"/>
          <ac:spMkLst>
            <pc:docMk/>
            <pc:sldMk cId="1517365335" sldId="269"/>
            <ac:spMk id="14" creationId="{B5BE1512-8011-436D-9955-2CE800374383}"/>
          </ac:spMkLst>
        </pc:spChg>
        <pc:spChg chg="del mod topLvl">
          <ac:chgData name="Andrew Clugston" userId="db73db49d15b2027" providerId="LiveId" clId="{1089A635-71EF-4EDE-9936-A9049C268AD8}" dt="2018-05-29T16:10:49.622" v="2950" actId="478"/>
          <ac:spMkLst>
            <pc:docMk/>
            <pc:sldMk cId="1517365335" sldId="269"/>
            <ac:spMk id="17" creationId="{C165E00F-DF27-441F-B8BB-3303E79BC4A2}"/>
          </ac:spMkLst>
        </pc:spChg>
        <pc:spChg chg="add del mod topLvl">
          <ac:chgData name="Andrew Clugston" userId="db73db49d15b2027" providerId="LiveId" clId="{1089A635-71EF-4EDE-9936-A9049C268AD8}" dt="2018-05-15T15:45:14.903" v="68" actId="478"/>
          <ac:spMkLst>
            <pc:docMk/>
            <pc:sldMk cId="1517365335" sldId="269"/>
            <ac:spMk id="22" creationId="{05B398BD-7C52-4B00-B6AF-DE7FDF2FF2DF}"/>
          </ac:spMkLst>
        </pc:spChg>
        <pc:spChg chg="add del mod topLvl">
          <ac:chgData name="Andrew Clugston" userId="db73db49d15b2027" providerId="LiveId" clId="{1089A635-71EF-4EDE-9936-A9049C268AD8}" dt="2018-05-15T15:45:14.903" v="68" actId="478"/>
          <ac:spMkLst>
            <pc:docMk/>
            <pc:sldMk cId="1517365335" sldId="269"/>
            <ac:spMk id="36" creationId="{913123A4-6577-494C-9B8A-E5BCDFC227CA}"/>
          </ac:spMkLst>
        </pc:spChg>
        <pc:spChg chg="add del mod ord">
          <ac:chgData name="Andrew Clugston" userId="db73db49d15b2027" providerId="LiveId" clId="{1089A635-71EF-4EDE-9936-A9049C268AD8}" dt="2018-05-29T16:10:49.622" v="2950" actId="478"/>
          <ac:spMkLst>
            <pc:docMk/>
            <pc:sldMk cId="1517365335" sldId="269"/>
            <ac:spMk id="37" creationId="{BC519F29-1AEE-4E90-90EE-699D24B7314A}"/>
          </ac:spMkLst>
        </pc:spChg>
        <pc:spChg chg="add del mod">
          <ac:chgData name="Andrew Clugston" userId="db73db49d15b2027" providerId="LiveId" clId="{1089A635-71EF-4EDE-9936-A9049C268AD8}" dt="2018-05-29T16:10:49.622" v="2950" actId="478"/>
          <ac:spMkLst>
            <pc:docMk/>
            <pc:sldMk cId="1517365335" sldId="269"/>
            <ac:spMk id="38" creationId="{A02F3B69-8A75-42B4-9355-71B2A3372079}"/>
          </ac:spMkLst>
        </pc:spChg>
        <pc:spChg chg="add del mod topLvl">
          <ac:chgData name="Andrew Clugston" userId="db73db49d15b2027" providerId="LiveId" clId="{1089A635-71EF-4EDE-9936-A9049C268AD8}" dt="2018-05-15T15:45:14.903" v="68" actId="478"/>
          <ac:spMkLst>
            <pc:docMk/>
            <pc:sldMk cId="1517365335" sldId="269"/>
            <ac:spMk id="39" creationId="{0501C146-1623-4905-9405-F96002E5BCB1}"/>
          </ac:spMkLst>
        </pc:spChg>
        <pc:spChg chg="add del mod ord">
          <ac:chgData name="Andrew Clugston" userId="db73db49d15b2027" providerId="LiveId" clId="{1089A635-71EF-4EDE-9936-A9049C268AD8}" dt="2018-05-29T16:10:49.622" v="2950" actId="478"/>
          <ac:spMkLst>
            <pc:docMk/>
            <pc:sldMk cId="1517365335" sldId="269"/>
            <ac:spMk id="41" creationId="{D1306F48-4A99-42A8-B696-38151AD3CADF}"/>
          </ac:spMkLst>
        </pc:spChg>
        <pc:spChg chg="add del mod">
          <ac:chgData name="Andrew Clugston" userId="db73db49d15b2027" providerId="LiveId" clId="{1089A635-71EF-4EDE-9936-A9049C268AD8}" dt="2018-05-15T15:49:27.285" v="230" actId="478"/>
          <ac:spMkLst>
            <pc:docMk/>
            <pc:sldMk cId="1517365335" sldId="269"/>
            <ac:spMk id="44" creationId="{598B8545-9F68-48EA-9393-6D695C926B3B}"/>
          </ac:spMkLst>
        </pc:spChg>
        <pc:spChg chg="add del mod topLvl">
          <ac:chgData name="Andrew Clugston" userId="db73db49d15b2027" providerId="LiveId" clId="{1089A635-71EF-4EDE-9936-A9049C268AD8}" dt="2018-05-15T15:45:14.903" v="68" actId="478"/>
          <ac:spMkLst>
            <pc:docMk/>
            <pc:sldMk cId="1517365335" sldId="269"/>
            <ac:spMk id="49" creationId="{F6417F5B-7062-44C4-9EA8-F5646F713E23}"/>
          </ac:spMkLst>
        </pc:spChg>
        <pc:spChg chg="add del mod topLvl">
          <ac:chgData name="Andrew Clugston" userId="db73db49d15b2027" providerId="LiveId" clId="{1089A635-71EF-4EDE-9936-A9049C268AD8}" dt="2018-05-15T15:45:14.903" v="68" actId="478"/>
          <ac:spMkLst>
            <pc:docMk/>
            <pc:sldMk cId="1517365335" sldId="269"/>
            <ac:spMk id="50" creationId="{564CCF16-DBD7-419B-8ABC-3BE40830A265}"/>
          </ac:spMkLst>
        </pc:spChg>
        <pc:spChg chg="add del mod topLvl">
          <ac:chgData name="Andrew Clugston" userId="db73db49d15b2027" providerId="LiveId" clId="{1089A635-71EF-4EDE-9936-A9049C268AD8}" dt="2018-05-15T15:45:14.903" v="68" actId="478"/>
          <ac:spMkLst>
            <pc:docMk/>
            <pc:sldMk cId="1517365335" sldId="269"/>
            <ac:spMk id="51" creationId="{D46D0E4F-CB8C-472A-8266-EA60CBDE926D}"/>
          </ac:spMkLst>
        </pc:spChg>
        <pc:spChg chg="add del mod">
          <ac:chgData name="Andrew Clugston" userId="db73db49d15b2027" providerId="LiveId" clId="{1089A635-71EF-4EDE-9936-A9049C268AD8}" dt="2018-05-29T16:10:49.622" v="2950" actId="478"/>
          <ac:spMkLst>
            <pc:docMk/>
            <pc:sldMk cId="1517365335" sldId="269"/>
            <ac:spMk id="53" creationId="{4EC2C962-873A-44C4-874E-2D1F5D0EEBB7}"/>
          </ac:spMkLst>
        </pc:spChg>
        <pc:spChg chg="add del mod topLvl">
          <ac:chgData name="Andrew Clugston" userId="db73db49d15b2027" providerId="LiveId" clId="{1089A635-71EF-4EDE-9936-A9049C268AD8}" dt="2018-05-15T15:45:14.903" v="68" actId="478"/>
          <ac:spMkLst>
            <pc:docMk/>
            <pc:sldMk cId="1517365335" sldId="269"/>
            <ac:spMk id="55" creationId="{4D238DBF-022C-4ECB-9D31-87756D756B58}"/>
          </ac:spMkLst>
        </pc:spChg>
        <pc:spChg chg="add del mod topLvl">
          <ac:chgData name="Andrew Clugston" userId="db73db49d15b2027" providerId="LiveId" clId="{1089A635-71EF-4EDE-9936-A9049C268AD8}" dt="2018-05-15T15:45:14.903" v="68" actId="478"/>
          <ac:spMkLst>
            <pc:docMk/>
            <pc:sldMk cId="1517365335" sldId="269"/>
            <ac:spMk id="56" creationId="{85C6A53A-DB99-4090-A3BA-CE8770217078}"/>
          </ac:spMkLst>
        </pc:spChg>
        <pc:spChg chg="add del mod">
          <ac:chgData name="Andrew Clugston" userId="db73db49d15b2027" providerId="LiveId" clId="{1089A635-71EF-4EDE-9936-A9049C268AD8}" dt="2018-05-29T16:10:49.622" v="2950" actId="478"/>
          <ac:spMkLst>
            <pc:docMk/>
            <pc:sldMk cId="1517365335" sldId="269"/>
            <ac:spMk id="61" creationId="{6D91C102-7DF8-4F36-8865-9A04D37AEBAB}"/>
          </ac:spMkLst>
        </pc:spChg>
        <pc:grpChg chg="del mod topLvl">
          <ac:chgData name="Andrew Clugston" userId="db73db49d15b2027" providerId="LiveId" clId="{1089A635-71EF-4EDE-9936-A9049C268AD8}" dt="2018-05-15T15:44:04.238" v="19" actId="165"/>
          <ac:grpSpMkLst>
            <pc:docMk/>
            <pc:sldMk cId="1517365335" sldId="269"/>
            <ac:grpSpMk id="47" creationId="{2D81EB79-0C4C-4823-AAAA-C110613484AA}"/>
          </ac:grpSpMkLst>
        </pc:grpChg>
        <pc:grpChg chg="del">
          <ac:chgData name="Andrew Clugston" userId="db73db49d15b2027" providerId="LiveId" clId="{1089A635-71EF-4EDE-9936-A9049C268AD8}" dt="2018-05-15T15:43:36.454" v="18" actId="165"/>
          <ac:grpSpMkLst>
            <pc:docMk/>
            <pc:sldMk cId="1517365335" sldId="269"/>
            <ac:grpSpMk id="48" creationId="{88C4DB66-695B-462A-AD09-F95D5EC3405E}"/>
          </ac:grpSpMkLst>
        </pc:grpChg>
        <pc:grpChg chg="add del mod topLvl">
          <ac:chgData name="Andrew Clugston" userId="db73db49d15b2027" providerId="LiveId" clId="{1089A635-71EF-4EDE-9936-A9049C268AD8}" dt="2018-05-15T15:45:14.903" v="68" actId="478"/>
          <ac:grpSpMkLst>
            <pc:docMk/>
            <pc:sldMk cId="1517365335" sldId="269"/>
            <ac:grpSpMk id="78" creationId="{E400469A-CDC5-4DDA-A053-AA2114F7070D}"/>
          </ac:grpSpMkLst>
        </pc:grpChg>
        <pc:picChg chg="add mod">
          <ac:chgData name="Andrew Clugston" userId="db73db49d15b2027" providerId="LiveId" clId="{1089A635-71EF-4EDE-9936-A9049C268AD8}" dt="2018-05-29T16:12:31.513" v="2964" actId="1076"/>
          <ac:picMkLst>
            <pc:docMk/>
            <pc:sldMk cId="1517365335" sldId="269"/>
            <ac:picMk id="3" creationId="{7FB94EBF-69CF-4A8A-BB66-5E29D77F60F9}"/>
          </ac:picMkLst>
        </pc:picChg>
        <pc:cxnChg chg="add del mod topLvl">
          <ac:chgData name="Andrew Clugston" userId="db73db49d15b2027" providerId="LiveId" clId="{1089A635-71EF-4EDE-9936-A9049C268AD8}" dt="2018-05-15T15:45:14.903" v="68" actId="478"/>
          <ac:cxnSpMkLst>
            <pc:docMk/>
            <pc:sldMk cId="1517365335" sldId="269"/>
            <ac:cxnSpMk id="12" creationId="{0AC6257D-B329-4676-8274-CFE4DFE39AD3}"/>
          </ac:cxnSpMkLst>
        </pc:cxnChg>
        <pc:cxnChg chg="add del mod topLvl">
          <ac:chgData name="Andrew Clugston" userId="db73db49d15b2027" providerId="LiveId" clId="{1089A635-71EF-4EDE-9936-A9049C268AD8}" dt="2018-05-15T15:45:14.903" v="68" actId="478"/>
          <ac:cxnSpMkLst>
            <pc:docMk/>
            <pc:sldMk cId="1517365335" sldId="269"/>
            <ac:cxnSpMk id="18" creationId="{38ED5797-A9F8-4375-817E-58BB41D4E22E}"/>
          </ac:cxnSpMkLst>
        </pc:cxnChg>
        <pc:cxnChg chg="add del mod topLvl">
          <ac:chgData name="Andrew Clugston" userId="db73db49d15b2027" providerId="LiveId" clId="{1089A635-71EF-4EDE-9936-A9049C268AD8}" dt="2018-05-15T15:45:14.903" v="68" actId="478"/>
          <ac:cxnSpMkLst>
            <pc:docMk/>
            <pc:sldMk cId="1517365335" sldId="269"/>
            <ac:cxnSpMk id="23" creationId="{48B0A777-B401-4106-9D43-57407A0E4A7E}"/>
          </ac:cxnSpMkLst>
        </pc:cxnChg>
        <pc:cxnChg chg="add del mod topLvl">
          <ac:chgData name="Andrew Clugston" userId="db73db49d15b2027" providerId="LiveId" clId="{1089A635-71EF-4EDE-9936-A9049C268AD8}" dt="2018-05-29T16:10:49.622" v="2950" actId="478"/>
          <ac:cxnSpMkLst>
            <pc:docMk/>
            <pc:sldMk cId="1517365335" sldId="269"/>
            <ac:cxnSpMk id="33" creationId="{2A42C8B5-4A34-415C-ACD0-00E80AB1B1D4}"/>
          </ac:cxnSpMkLst>
        </pc:cxnChg>
        <pc:cxnChg chg="add del mod topLvl">
          <ac:chgData name="Andrew Clugston" userId="db73db49d15b2027" providerId="LiveId" clId="{1089A635-71EF-4EDE-9936-A9049C268AD8}" dt="2018-05-15T15:45:14.903" v="68" actId="478"/>
          <ac:cxnSpMkLst>
            <pc:docMk/>
            <pc:sldMk cId="1517365335" sldId="269"/>
            <ac:cxnSpMk id="40" creationId="{271D0190-4339-4B81-B6D7-1BD7CAE56CD0}"/>
          </ac:cxnSpMkLst>
        </pc:cxnChg>
        <pc:cxnChg chg="add del mod topLvl">
          <ac:chgData name="Andrew Clugston" userId="db73db49d15b2027" providerId="LiveId" clId="{1089A635-71EF-4EDE-9936-A9049C268AD8}" dt="2018-05-15T15:45:14.903" v="68" actId="478"/>
          <ac:cxnSpMkLst>
            <pc:docMk/>
            <pc:sldMk cId="1517365335" sldId="269"/>
            <ac:cxnSpMk id="45" creationId="{C23808C1-0412-4BB8-BBCE-4EF41BC1DE44}"/>
          </ac:cxnSpMkLst>
        </pc:cxnChg>
        <pc:cxnChg chg="add del">
          <ac:chgData name="Andrew Clugston" userId="db73db49d15b2027" providerId="LiveId" clId="{1089A635-71EF-4EDE-9936-A9049C268AD8}" dt="2018-05-15T15:49:32.710" v="232"/>
          <ac:cxnSpMkLst>
            <pc:docMk/>
            <pc:sldMk cId="1517365335" sldId="269"/>
            <ac:cxnSpMk id="46" creationId="{0048F771-8E63-4957-98DA-6A2F970B5C4C}"/>
          </ac:cxnSpMkLst>
        </pc:cxnChg>
        <pc:cxnChg chg="add del mod">
          <ac:chgData name="Andrew Clugston" userId="db73db49d15b2027" providerId="LiveId" clId="{1089A635-71EF-4EDE-9936-A9049C268AD8}" dt="2018-05-29T16:10:49.622" v="2950" actId="478"/>
          <ac:cxnSpMkLst>
            <pc:docMk/>
            <pc:sldMk cId="1517365335" sldId="269"/>
            <ac:cxnSpMk id="52" creationId="{53D25AE3-95F9-4928-BD8E-5171B068960A}"/>
          </ac:cxnSpMkLst>
        </pc:cxnChg>
        <pc:cxnChg chg="add del mod topLvl">
          <ac:chgData name="Andrew Clugston" userId="db73db49d15b2027" providerId="LiveId" clId="{1089A635-71EF-4EDE-9936-A9049C268AD8}" dt="2018-05-15T15:45:14.903" v="68" actId="478"/>
          <ac:cxnSpMkLst>
            <pc:docMk/>
            <pc:sldMk cId="1517365335" sldId="269"/>
            <ac:cxnSpMk id="54" creationId="{7457986C-607B-47CC-9E91-171ED596CD08}"/>
          </ac:cxnSpMkLst>
        </pc:cxnChg>
        <pc:cxnChg chg="add del mod topLvl">
          <ac:chgData name="Andrew Clugston" userId="db73db49d15b2027" providerId="LiveId" clId="{1089A635-71EF-4EDE-9936-A9049C268AD8}" dt="2018-05-15T15:45:14.903" v="68" actId="478"/>
          <ac:cxnSpMkLst>
            <pc:docMk/>
            <pc:sldMk cId="1517365335" sldId="269"/>
            <ac:cxnSpMk id="57" creationId="{ED14971D-C7E5-4DA3-9426-30FE18709C16}"/>
          </ac:cxnSpMkLst>
        </pc:cxnChg>
        <pc:cxnChg chg="add del mod">
          <ac:chgData name="Andrew Clugston" userId="db73db49d15b2027" providerId="LiveId" clId="{1089A635-71EF-4EDE-9936-A9049C268AD8}" dt="2018-05-29T16:10:49.622" v="2950" actId="478"/>
          <ac:cxnSpMkLst>
            <pc:docMk/>
            <pc:sldMk cId="1517365335" sldId="269"/>
            <ac:cxnSpMk id="58" creationId="{0EB4BDC7-6CB5-4BF3-9790-3B2839941F28}"/>
          </ac:cxnSpMkLst>
        </pc:cxnChg>
        <pc:cxnChg chg="add del mod topLvl">
          <ac:chgData name="Andrew Clugston" userId="db73db49d15b2027" providerId="LiveId" clId="{1089A635-71EF-4EDE-9936-A9049C268AD8}" dt="2018-05-15T15:45:14.903" v="68" actId="478"/>
          <ac:cxnSpMkLst>
            <pc:docMk/>
            <pc:sldMk cId="1517365335" sldId="269"/>
            <ac:cxnSpMk id="59" creationId="{F359566A-6514-4CF9-9131-9732D720E925}"/>
          </ac:cxnSpMkLst>
        </pc:cxnChg>
        <pc:cxnChg chg="add del mod topLvl">
          <ac:chgData name="Andrew Clugston" userId="db73db49d15b2027" providerId="LiveId" clId="{1089A635-71EF-4EDE-9936-A9049C268AD8}" dt="2018-05-15T15:45:14.903" v="68" actId="478"/>
          <ac:cxnSpMkLst>
            <pc:docMk/>
            <pc:sldMk cId="1517365335" sldId="269"/>
            <ac:cxnSpMk id="60" creationId="{CA705CFE-97AF-48B6-BD70-704E36DBB9FC}"/>
          </ac:cxnSpMkLst>
        </pc:cxnChg>
        <pc:cxnChg chg="add del mod topLvl">
          <ac:chgData name="Andrew Clugston" userId="db73db49d15b2027" providerId="LiveId" clId="{1089A635-71EF-4EDE-9936-A9049C268AD8}" dt="2018-05-15T15:45:14.903" v="68" actId="478"/>
          <ac:cxnSpMkLst>
            <pc:docMk/>
            <pc:sldMk cId="1517365335" sldId="269"/>
            <ac:cxnSpMk id="63" creationId="{510B9EC4-CEDA-4F47-97E8-1101AC310F89}"/>
          </ac:cxnSpMkLst>
        </pc:cxnChg>
        <pc:cxnChg chg="add del mod topLvl">
          <ac:chgData name="Andrew Clugston" userId="db73db49d15b2027" providerId="LiveId" clId="{1089A635-71EF-4EDE-9936-A9049C268AD8}" dt="2018-05-15T15:45:14.903" v="68" actId="478"/>
          <ac:cxnSpMkLst>
            <pc:docMk/>
            <pc:sldMk cId="1517365335" sldId="269"/>
            <ac:cxnSpMk id="66" creationId="{770613D0-2547-4598-A66B-E5B228FD80C5}"/>
          </ac:cxnSpMkLst>
        </pc:cxnChg>
        <pc:cxnChg chg="mod">
          <ac:chgData name="Andrew Clugston" userId="db73db49d15b2027" providerId="LiveId" clId="{1089A635-71EF-4EDE-9936-A9049C268AD8}" dt="2018-05-15T15:45:14.903" v="68" actId="478"/>
          <ac:cxnSpMkLst>
            <pc:docMk/>
            <pc:sldMk cId="1517365335" sldId="269"/>
            <ac:cxnSpMk id="70" creationId="{7B0CB895-9DE4-4E1B-AC68-9301EEA9463D}"/>
          </ac:cxnSpMkLst>
        </pc:cxnChg>
      </pc:sldChg>
      <pc:sldChg chg="addSp delSp modSp add ord modAnim">
        <pc:chgData name="Andrew Clugston" userId="db73db49d15b2027" providerId="LiveId" clId="{1089A635-71EF-4EDE-9936-A9049C268AD8}" dt="2018-05-29T16:53:12.859" v="5784" actId="20577"/>
        <pc:sldMkLst>
          <pc:docMk/>
          <pc:sldMk cId="3804906480" sldId="270"/>
        </pc:sldMkLst>
        <pc:spChg chg="mod">
          <ac:chgData name="Andrew Clugston" userId="db73db49d15b2027" providerId="LiveId" clId="{1089A635-71EF-4EDE-9936-A9049C268AD8}" dt="2018-05-29T16:53:12.859" v="5784" actId="20577"/>
          <ac:spMkLst>
            <pc:docMk/>
            <pc:sldMk cId="3804906480" sldId="270"/>
            <ac:spMk id="2" creationId="{F6BCFA4B-345F-47A5-AD95-BA9D1ACC7E2F}"/>
          </ac:spMkLst>
        </pc:spChg>
        <pc:spChg chg="mod topLvl">
          <ac:chgData name="Andrew Clugston" userId="db73db49d15b2027" providerId="LiveId" clId="{1089A635-71EF-4EDE-9936-A9049C268AD8}" dt="2018-05-15T16:33:26.855" v="837" actId="164"/>
          <ac:spMkLst>
            <pc:docMk/>
            <pc:sldMk cId="3804906480" sldId="270"/>
            <ac:spMk id="5" creationId="{8BDEA2C2-5F68-4E55-A82C-DE779E4D87C7}"/>
          </ac:spMkLst>
        </pc:spChg>
        <pc:spChg chg="mod topLvl">
          <ac:chgData name="Andrew Clugston" userId="db73db49d15b2027" providerId="LiveId" clId="{1089A635-71EF-4EDE-9936-A9049C268AD8}" dt="2018-05-15T16:33:26.855" v="837" actId="164"/>
          <ac:spMkLst>
            <pc:docMk/>
            <pc:sldMk cId="3804906480" sldId="270"/>
            <ac:spMk id="7" creationId="{610FC575-4400-4DA7-8437-AC19E5D7C1BA}"/>
          </ac:spMkLst>
        </pc:spChg>
        <pc:spChg chg="mod topLvl">
          <ac:chgData name="Andrew Clugston" userId="db73db49d15b2027" providerId="LiveId" clId="{1089A635-71EF-4EDE-9936-A9049C268AD8}" dt="2018-05-15T16:33:26.855" v="837" actId="164"/>
          <ac:spMkLst>
            <pc:docMk/>
            <pc:sldMk cId="3804906480" sldId="270"/>
            <ac:spMk id="9" creationId="{AE718E37-0E90-4E78-BACF-C365DE1D396A}"/>
          </ac:spMkLst>
        </pc:spChg>
        <pc:spChg chg="mod topLvl">
          <ac:chgData name="Andrew Clugston" userId="db73db49d15b2027" providerId="LiveId" clId="{1089A635-71EF-4EDE-9936-A9049C268AD8}" dt="2018-05-15T16:33:26.855" v="837" actId="164"/>
          <ac:spMkLst>
            <pc:docMk/>
            <pc:sldMk cId="3804906480" sldId="270"/>
            <ac:spMk id="10" creationId="{74EE13CE-7565-46DE-A7A8-B96C1CC47783}"/>
          </ac:spMkLst>
        </pc:spChg>
        <pc:spChg chg="mod topLvl">
          <ac:chgData name="Andrew Clugston" userId="db73db49d15b2027" providerId="LiveId" clId="{1089A635-71EF-4EDE-9936-A9049C268AD8}" dt="2018-05-15T16:33:26.855" v="837" actId="164"/>
          <ac:spMkLst>
            <pc:docMk/>
            <pc:sldMk cId="3804906480" sldId="270"/>
            <ac:spMk id="11" creationId="{75A72493-7DBD-409E-9C79-9616FCE8760C}"/>
          </ac:spMkLst>
        </pc:spChg>
        <pc:spChg chg="mod topLvl">
          <ac:chgData name="Andrew Clugston" userId="db73db49d15b2027" providerId="LiveId" clId="{1089A635-71EF-4EDE-9936-A9049C268AD8}" dt="2018-05-15T16:30:28.286" v="747" actId="165"/>
          <ac:spMkLst>
            <pc:docMk/>
            <pc:sldMk cId="3804906480" sldId="270"/>
            <ac:spMk id="13" creationId="{46CA19F3-7C20-4D0B-9407-D9A6861C8010}"/>
          </ac:spMkLst>
        </pc:spChg>
        <pc:spChg chg="del mod topLvl">
          <ac:chgData name="Andrew Clugston" userId="db73db49d15b2027" providerId="LiveId" clId="{1089A635-71EF-4EDE-9936-A9049C268AD8}" dt="2018-05-15T16:30:33.231" v="748" actId="478"/>
          <ac:spMkLst>
            <pc:docMk/>
            <pc:sldMk cId="3804906480" sldId="270"/>
            <ac:spMk id="17" creationId="{C165E00F-DF27-441F-B8BB-3303E79BC4A2}"/>
          </ac:spMkLst>
        </pc:spChg>
        <pc:spChg chg="mod topLvl">
          <ac:chgData name="Andrew Clugston" userId="db73db49d15b2027" providerId="LiveId" clId="{1089A635-71EF-4EDE-9936-A9049C268AD8}" dt="2018-05-15T16:31:02.590" v="765" actId="1076"/>
          <ac:spMkLst>
            <pc:docMk/>
            <pc:sldMk cId="3804906480" sldId="270"/>
            <ac:spMk id="22" creationId="{05B398BD-7C52-4B00-B6AF-DE7FDF2FF2DF}"/>
          </ac:spMkLst>
        </pc:spChg>
        <pc:spChg chg="mod topLvl">
          <ac:chgData name="Andrew Clugston" userId="db73db49d15b2027" providerId="LiveId" clId="{1089A635-71EF-4EDE-9936-A9049C268AD8}" dt="2018-05-15T16:32:28.615" v="812" actId="20577"/>
          <ac:spMkLst>
            <pc:docMk/>
            <pc:sldMk cId="3804906480" sldId="270"/>
            <ac:spMk id="36" creationId="{913123A4-6577-494C-9B8A-E5BCDFC227CA}"/>
          </ac:spMkLst>
        </pc:spChg>
        <pc:spChg chg="mod topLvl">
          <ac:chgData name="Andrew Clugston" userId="db73db49d15b2027" providerId="LiveId" clId="{1089A635-71EF-4EDE-9936-A9049C268AD8}" dt="2018-05-15T16:34:26.205" v="863" actId="20577"/>
          <ac:spMkLst>
            <pc:docMk/>
            <pc:sldMk cId="3804906480" sldId="270"/>
            <ac:spMk id="39" creationId="{0501C146-1623-4905-9405-F96002E5BCB1}"/>
          </ac:spMkLst>
        </pc:spChg>
        <pc:spChg chg="mod topLvl">
          <ac:chgData name="Andrew Clugston" userId="db73db49d15b2027" providerId="LiveId" clId="{1089A635-71EF-4EDE-9936-A9049C268AD8}" dt="2018-05-15T16:35:22.302" v="891" actId="1076"/>
          <ac:spMkLst>
            <pc:docMk/>
            <pc:sldMk cId="3804906480" sldId="270"/>
            <ac:spMk id="49" creationId="{F6417F5B-7062-44C4-9EA8-F5646F713E23}"/>
          </ac:spMkLst>
        </pc:spChg>
        <pc:spChg chg="mod topLvl">
          <ac:chgData name="Andrew Clugston" userId="db73db49d15b2027" providerId="LiveId" clId="{1089A635-71EF-4EDE-9936-A9049C268AD8}" dt="2018-05-15T16:30:28.286" v="747" actId="165"/>
          <ac:spMkLst>
            <pc:docMk/>
            <pc:sldMk cId="3804906480" sldId="270"/>
            <ac:spMk id="50" creationId="{564CCF16-DBD7-419B-8ABC-3BE40830A265}"/>
          </ac:spMkLst>
        </pc:spChg>
        <pc:spChg chg="mod topLvl">
          <ac:chgData name="Andrew Clugston" userId="db73db49d15b2027" providerId="LiveId" clId="{1089A635-71EF-4EDE-9936-A9049C268AD8}" dt="2018-05-15T16:34:30.454" v="864" actId="6549"/>
          <ac:spMkLst>
            <pc:docMk/>
            <pc:sldMk cId="3804906480" sldId="270"/>
            <ac:spMk id="51" creationId="{D46D0E4F-CB8C-472A-8266-EA60CBDE926D}"/>
          </ac:spMkLst>
        </pc:spChg>
        <pc:spChg chg="add mod">
          <ac:chgData name="Andrew Clugston" userId="db73db49d15b2027" providerId="LiveId" clId="{1089A635-71EF-4EDE-9936-A9049C268AD8}" dt="2018-05-15T16:33:32.559" v="838" actId="164"/>
          <ac:spMkLst>
            <pc:docMk/>
            <pc:sldMk cId="3804906480" sldId="270"/>
            <ac:spMk id="52" creationId="{9380754C-7EBF-44D6-B9AD-CC90DC835933}"/>
          </ac:spMkLst>
        </pc:spChg>
        <pc:spChg chg="add mod">
          <ac:chgData name="Andrew Clugston" userId="db73db49d15b2027" providerId="LiveId" clId="{1089A635-71EF-4EDE-9936-A9049C268AD8}" dt="2018-05-15T16:33:32.559" v="838" actId="164"/>
          <ac:spMkLst>
            <pc:docMk/>
            <pc:sldMk cId="3804906480" sldId="270"/>
            <ac:spMk id="53" creationId="{955C56C3-C9DC-48F7-B7EE-B21AEECDD5FE}"/>
          </ac:spMkLst>
        </pc:spChg>
        <pc:spChg chg="mod topLvl">
          <ac:chgData name="Andrew Clugston" userId="db73db49d15b2027" providerId="LiveId" clId="{1089A635-71EF-4EDE-9936-A9049C268AD8}" dt="2018-05-15T16:35:22.302" v="891" actId="1076"/>
          <ac:spMkLst>
            <pc:docMk/>
            <pc:sldMk cId="3804906480" sldId="270"/>
            <ac:spMk id="55" creationId="{4D238DBF-022C-4ECB-9D31-87756D756B58}"/>
          </ac:spMkLst>
        </pc:spChg>
        <pc:spChg chg="mod topLvl">
          <ac:chgData name="Andrew Clugston" userId="db73db49d15b2027" providerId="LiveId" clId="{1089A635-71EF-4EDE-9936-A9049C268AD8}" dt="2018-05-15T16:35:22.302" v="891" actId="1076"/>
          <ac:spMkLst>
            <pc:docMk/>
            <pc:sldMk cId="3804906480" sldId="270"/>
            <ac:spMk id="56" creationId="{85C6A53A-DB99-4090-A3BA-CE8770217078}"/>
          </ac:spMkLst>
        </pc:spChg>
        <pc:spChg chg="add mod">
          <ac:chgData name="Andrew Clugston" userId="db73db49d15b2027" providerId="LiveId" clId="{1089A635-71EF-4EDE-9936-A9049C268AD8}" dt="2018-05-15T16:33:32.559" v="838" actId="164"/>
          <ac:spMkLst>
            <pc:docMk/>
            <pc:sldMk cId="3804906480" sldId="270"/>
            <ac:spMk id="58" creationId="{81309F5F-A281-4F58-A491-884C260E4CFB}"/>
          </ac:spMkLst>
        </pc:spChg>
        <pc:spChg chg="add mod">
          <ac:chgData name="Andrew Clugston" userId="db73db49d15b2027" providerId="LiveId" clId="{1089A635-71EF-4EDE-9936-A9049C268AD8}" dt="2018-05-15T16:33:32.559" v="838" actId="164"/>
          <ac:spMkLst>
            <pc:docMk/>
            <pc:sldMk cId="3804906480" sldId="270"/>
            <ac:spMk id="61" creationId="{20ED684A-60B7-4EEC-B0F5-1820EF3F0244}"/>
          </ac:spMkLst>
        </pc:spChg>
        <pc:spChg chg="add mod">
          <ac:chgData name="Andrew Clugston" userId="db73db49d15b2027" providerId="LiveId" clId="{1089A635-71EF-4EDE-9936-A9049C268AD8}" dt="2018-05-15T16:33:32.559" v="838" actId="164"/>
          <ac:spMkLst>
            <pc:docMk/>
            <pc:sldMk cId="3804906480" sldId="270"/>
            <ac:spMk id="62" creationId="{7FC428BD-49DB-4483-BA74-6E6C53CD28D3}"/>
          </ac:spMkLst>
        </pc:spChg>
        <pc:spChg chg="add mod">
          <ac:chgData name="Andrew Clugston" userId="db73db49d15b2027" providerId="LiveId" clId="{1089A635-71EF-4EDE-9936-A9049C268AD8}" dt="2018-05-15T16:35:22.302" v="891" actId="1076"/>
          <ac:spMkLst>
            <pc:docMk/>
            <pc:sldMk cId="3804906480" sldId="270"/>
            <ac:spMk id="64" creationId="{423FB09D-452E-47A9-8152-A3591B1EDCD6}"/>
          </ac:spMkLst>
        </pc:spChg>
        <pc:spChg chg="add mod">
          <ac:chgData name="Andrew Clugston" userId="db73db49d15b2027" providerId="LiveId" clId="{1089A635-71EF-4EDE-9936-A9049C268AD8}" dt="2018-05-15T16:36:40.693" v="923" actId="164"/>
          <ac:spMkLst>
            <pc:docMk/>
            <pc:sldMk cId="3804906480" sldId="270"/>
            <ac:spMk id="71" creationId="{7A4B332B-1813-404C-B459-194EC3D34D81}"/>
          </ac:spMkLst>
        </pc:spChg>
        <pc:spChg chg="add del mod">
          <ac:chgData name="Andrew Clugston" userId="db73db49d15b2027" providerId="LiveId" clId="{1089A635-71EF-4EDE-9936-A9049C268AD8}" dt="2018-05-15T16:48:04.753" v="950"/>
          <ac:spMkLst>
            <pc:docMk/>
            <pc:sldMk cId="3804906480" sldId="270"/>
            <ac:spMk id="76" creationId="{4B53E690-4037-47B0-A1A6-5F9512AE605D}"/>
          </ac:spMkLst>
        </pc:spChg>
        <pc:grpChg chg="add mod">
          <ac:chgData name="Andrew Clugston" userId="db73db49d15b2027" providerId="LiveId" clId="{1089A635-71EF-4EDE-9936-A9049C268AD8}" dt="2018-05-15T16:33:26.855" v="837" actId="164"/>
          <ac:grpSpMkLst>
            <pc:docMk/>
            <pc:sldMk cId="3804906480" sldId="270"/>
            <ac:grpSpMk id="30" creationId="{D7A8789E-9C67-472F-B6E7-2C567CF4771B}"/>
          </ac:grpSpMkLst>
        </pc:grpChg>
        <pc:grpChg chg="add mod">
          <ac:chgData name="Andrew Clugston" userId="db73db49d15b2027" providerId="LiveId" clId="{1089A635-71EF-4EDE-9936-A9049C268AD8}" dt="2018-05-15T16:33:32.559" v="838" actId="164"/>
          <ac:grpSpMkLst>
            <pc:docMk/>
            <pc:sldMk cId="3804906480" sldId="270"/>
            <ac:grpSpMk id="31" creationId="{3887632E-126B-4261-99A4-8E5CDFC1AF6B}"/>
          </ac:grpSpMkLst>
        </pc:grpChg>
        <pc:grpChg chg="del mod topLvl">
          <ac:chgData name="Andrew Clugston" userId="db73db49d15b2027" providerId="LiveId" clId="{1089A635-71EF-4EDE-9936-A9049C268AD8}" dt="2018-05-15T16:30:28.286" v="747" actId="165"/>
          <ac:grpSpMkLst>
            <pc:docMk/>
            <pc:sldMk cId="3804906480" sldId="270"/>
            <ac:grpSpMk id="47" creationId="{2D81EB79-0C4C-4823-AAAA-C110613484AA}"/>
          </ac:grpSpMkLst>
        </pc:grpChg>
        <pc:grpChg chg="del">
          <ac:chgData name="Andrew Clugston" userId="db73db49d15b2027" providerId="LiveId" clId="{1089A635-71EF-4EDE-9936-A9049C268AD8}" dt="2018-05-15T16:30:21.409" v="746" actId="165"/>
          <ac:grpSpMkLst>
            <pc:docMk/>
            <pc:sldMk cId="3804906480" sldId="270"/>
            <ac:grpSpMk id="48" creationId="{88C4DB66-695B-462A-AD09-F95D5EC3405E}"/>
          </ac:grpSpMkLst>
        </pc:grpChg>
        <pc:grpChg chg="add mod">
          <ac:chgData name="Andrew Clugston" userId="db73db49d15b2027" providerId="LiveId" clId="{1089A635-71EF-4EDE-9936-A9049C268AD8}" dt="2018-05-15T16:36:40.693" v="923" actId="164"/>
          <ac:grpSpMkLst>
            <pc:docMk/>
            <pc:sldMk cId="3804906480" sldId="270"/>
            <ac:grpSpMk id="73" creationId="{DCB7811A-3638-465E-81E7-D42B6457A00A}"/>
          </ac:grpSpMkLst>
        </pc:grpChg>
        <pc:grpChg chg="mod topLvl">
          <ac:chgData name="Andrew Clugston" userId="db73db49d15b2027" providerId="LiveId" clId="{1089A635-71EF-4EDE-9936-A9049C268AD8}" dt="2018-05-15T16:30:21.409" v="746" actId="165"/>
          <ac:grpSpMkLst>
            <pc:docMk/>
            <pc:sldMk cId="3804906480" sldId="270"/>
            <ac:grpSpMk id="78" creationId="{E400469A-CDC5-4DDA-A053-AA2114F7070D}"/>
          </ac:grpSpMkLst>
        </pc:grpChg>
        <pc:cxnChg chg="mod topLvl">
          <ac:chgData name="Andrew Clugston" userId="db73db49d15b2027" providerId="LiveId" clId="{1089A635-71EF-4EDE-9936-A9049C268AD8}" dt="2018-05-15T16:31:05.153" v="766" actId="14100"/>
          <ac:cxnSpMkLst>
            <pc:docMk/>
            <pc:sldMk cId="3804906480" sldId="270"/>
            <ac:cxnSpMk id="12" creationId="{0AC6257D-B329-4676-8274-CFE4DFE39AD3}"/>
          </ac:cxnSpMkLst>
        </pc:cxnChg>
        <pc:cxnChg chg="mod topLvl">
          <ac:chgData name="Andrew Clugston" userId="db73db49d15b2027" providerId="LiveId" clId="{1089A635-71EF-4EDE-9936-A9049C268AD8}" dt="2018-05-15T16:31:17.466" v="774" actId="1037"/>
          <ac:cxnSpMkLst>
            <pc:docMk/>
            <pc:sldMk cId="3804906480" sldId="270"/>
            <ac:cxnSpMk id="18" creationId="{38ED5797-A9F8-4375-817E-58BB41D4E22E}"/>
          </ac:cxnSpMkLst>
        </pc:cxnChg>
        <pc:cxnChg chg="mod topLvl">
          <ac:chgData name="Andrew Clugston" userId="db73db49d15b2027" providerId="LiveId" clId="{1089A635-71EF-4EDE-9936-A9049C268AD8}" dt="2018-05-15T16:31:39.389" v="777" actId="14100"/>
          <ac:cxnSpMkLst>
            <pc:docMk/>
            <pc:sldMk cId="3804906480" sldId="270"/>
            <ac:cxnSpMk id="23" creationId="{48B0A777-B401-4106-9D43-57407A0E4A7E}"/>
          </ac:cxnSpMkLst>
        </pc:cxnChg>
        <pc:cxnChg chg="mod ord topLvl">
          <ac:chgData name="Andrew Clugston" userId="db73db49d15b2027" providerId="LiveId" clId="{1089A635-71EF-4EDE-9936-A9049C268AD8}" dt="2018-05-15T16:33:47.561" v="839" actId="167"/>
          <ac:cxnSpMkLst>
            <pc:docMk/>
            <pc:sldMk cId="3804906480" sldId="270"/>
            <ac:cxnSpMk id="33" creationId="{2A42C8B5-4A34-415C-ACD0-00E80AB1B1D4}"/>
          </ac:cxnSpMkLst>
        </pc:cxnChg>
        <pc:cxnChg chg="mod ord topLvl">
          <ac:chgData name="Andrew Clugston" userId="db73db49d15b2027" providerId="LiveId" clId="{1089A635-71EF-4EDE-9936-A9049C268AD8}" dt="2018-05-15T16:33:47.561" v="839" actId="167"/>
          <ac:cxnSpMkLst>
            <pc:docMk/>
            <pc:sldMk cId="3804906480" sldId="270"/>
            <ac:cxnSpMk id="40" creationId="{271D0190-4339-4B81-B6D7-1BD7CAE56CD0}"/>
          </ac:cxnSpMkLst>
        </pc:cxnChg>
        <pc:cxnChg chg="mod topLvl">
          <ac:chgData name="Andrew Clugston" userId="db73db49d15b2027" providerId="LiveId" clId="{1089A635-71EF-4EDE-9936-A9049C268AD8}" dt="2018-05-15T16:35:22.302" v="891" actId="1076"/>
          <ac:cxnSpMkLst>
            <pc:docMk/>
            <pc:sldMk cId="3804906480" sldId="270"/>
            <ac:cxnSpMk id="45" creationId="{C23808C1-0412-4BB8-BBCE-4EF41BC1DE44}"/>
          </ac:cxnSpMkLst>
        </pc:cxnChg>
        <pc:cxnChg chg="mod topLvl">
          <ac:chgData name="Andrew Clugston" userId="db73db49d15b2027" providerId="LiveId" clId="{1089A635-71EF-4EDE-9936-A9049C268AD8}" dt="2018-05-15T16:30:28.286" v="747" actId="165"/>
          <ac:cxnSpMkLst>
            <pc:docMk/>
            <pc:sldMk cId="3804906480" sldId="270"/>
            <ac:cxnSpMk id="54" creationId="{7457986C-607B-47CC-9E91-171ED596CD08}"/>
          </ac:cxnSpMkLst>
        </pc:cxnChg>
        <pc:cxnChg chg="mod topLvl">
          <ac:chgData name="Andrew Clugston" userId="db73db49d15b2027" providerId="LiveId" clId="{1089A635-71EF-4EDE-9936-A9049C268AD8}" dt="2018-05-15T16:35:22.302" v="891" actId="1076"/>
          <ac:cxnSpMkLst>
            <pc:docMk/>
            <pc:sldMk cId="3804906480" sldId="270"/>
            <ac:cxnSpMk id="57" creationId="{ED14971D-C7E5-4DA3-9426-30FE18709C16}"/>
          </ac:cxnSpMkLst>
        </pc:cxnChg>
        <pc:cxnChg chg="mod topLvl">
          <ac:chgData name="Andrew Clugston" userId="db73db49d15b2027" providerId="LiveId" clId="{1089A635-71EF-4EDE-9936-A9049C268AD8}" dt="2018-05-15T16:30:28.286" v="747" actId="165"/>
          <ac:cxnSpMkLst>
            <pc:docMk/>
            <pc:sldMk cId="3804906480" sldId="270"/>
            <ac:cxnSpMk id="59" creationId="{F359566A-6514-4CF9-9131-9732D720E925}"/>
          </ac:cxnSpMkLst>
        </pc:cxnChg>
        <pc:cxnChg chg="mod topLvl">
          <ac:chgData name="Andrew Clugston" userId="db73db49d15b2027" providerId="LiveId" clId="{1089A635-71EF-4EDE-9936-A9049C268AD8}" dt="2018-05-15T16:35:28.032" v="892" actId="14100"/>
          <ac:cxnSpMkLst>
            <pc:docMk/>
            <pc:sldMk cId="3804906480" sldId="270"/>
            <ac:cxnSpMk id="60" creationId="{CA705CFE-97AF-48B6-BD70-704E36DBB9FC}"/>
          </ac:cxnSpMkLst>
        </pc:cxnChg>
        <pc:cxnChg chg="mod topLvl">
          <ac:chgData name="Andrew Clugston" userId="db73db49d15b2027" providerId="LiveId" clId="{1089A635-71EF-4EDE-9936-A9049C268AD8}" dt="2018-05-15T16:35:31.322" v="893" actId="14100"/>
          <ac:cxnSpMkLst>
            <pc:docMk/>
            <pc:sldMk cId="3804906480" sldId="270"/>
            <ac:cxnSpMk id="63" creationId="{510B9EC4-CEDA-4F47-97E8-1101AC310F89}"/>
          </ac:cxnSpMkLst>
        </pc:cxnChg>
        <pc:cxnChg chg="mod topLvl">
          <ac:chgData name="Andrew Clugston" userId="db73db49d15b2027" providerId="LiveId" clId="{1089A635-71EF-4EDE-9936-A9049C268AD8}" dt="2018-05-15T16:35:22.302" v="891" actId="1076"/>
          <ac:cxnSpMkLst>
            <pc:docMk/>
            <pc:sldMk cId="3804906480" sldId="270"/>
            <ac:cxnSpMk id="66" creationId="{770613D0-2547-4598-A66B-E5B228FD80C5}"/>
          </ac:cxnSpMkLst>
        </pc:cxnChg>
        <pc:cxnChg chg="add mod">
          <ac:chgData name="Andrew Clugston" userId="db73db49d15b2027" providerId="LiveId" clId="{1089A635-71EF-4EDE-9936-A9049C268AD8}" dt="2018-05-15T16:36:40.693" v="923" actId="164"/>
          <ac:cxnSpMkLst>
            <pc:docMk/>
            <pc:sldMk cId="3804906480" sldId="270"/>
            <ac:cxnSpMk id="72" creationId="{987EC4CA-3381-477B-AEB0-2BDE4625E77F}"/>
          </ac:cxnSpMkLst>
        </pc:cxnChg>
      </pc:sldChg>
      <pc:sldChg chg="addSp delSp modSp add ord">
        <pc:chgData name="Andrew Clugston" userId="db73db49d15b2027" providerId="LiveId" clId="{1089A635-71EF-4EDE-9936-A9049C268AD8}" dt="2018-05-29T16:09:49.383" v="2948"/>
        <pc:sldMkLst>
          <pc:docMk/>
          <pc:sldMk cId="3016115703" sldId="271"/>
        </pc:sldMkLst>
        <pc:spChg chg="mod">
          <ac:chgData name="Andrew Clugston" userId="db73db49d15b2027" providerId="LiveId" clId="{1089A635-71EF-4EDE-9936-A9049C268AD8}" dt="2018-05-15T16:27:05.755" v="583" actId="20577"/>
          <ac:spMkLst>
            <pc:docMk/>
            <pc:sldMk cId="3016115703" sldId="271"/>
            <ac:spMk id="2" creationId="{59EC162C-8F96-4E1E-9DF9-635BB403BF0A}"/>
          </ac:spMkLst>
        </pc:spChg>
        <pc:spChg chg="del">
          <ac:chgData name="Andrew Clugston" userId="db73db49d15b2027" providerId="LiveId" clId="{1089A635-71EF-4EDE-9936-A9049C268AD8}" dt="2018-05-15T16:25:48.394" v="493" actId="478"/>
          <ac:spMkLst>
            <pc:docMk/>
            <pc:sldMk cId="3016115703" sldId="271"/>
            <ac:spMk id="3" creationId="{09DE702C-8AD1-4630-B992-DC38E438A400}"/>
          </ac:spMkLst>
        </pc:spChg>
        <pc:picChg chg="add mod">
          <ac:chgData name="Andrew Clugston" userId="db73db49d15b2027" providerId="LiveId" clId="{1089A635-71EF-4EDE-9936-A9049C268AD8}" dt="2018-05-15T16:26:18.900" v="514" actId="1076"/>
          <ac:picMkLst>
            <pc:docMk/>
            <pc:sldMk cId="3016115703" sldId="271"/>
            <ac:picMk id="5" creationId="{EBBBE5CE-5CF8-4B94-B6F9-F0E51C8A7714}"/>
          </ac:picMkLst>
        </pc:picChg>
      </pc:sldChg>
      <pc:sldChg chg="addSp delSp modSp add ord delAnim modAnim">
        <pc:chgData name="Andrew Clugston" userId="db73db49d15b2027" providerId="LiveId" clId="{1089A635-71EF-4EDE-9936-A9049C268AD8}" dt="2018-05-29T16:09:49.383" v="2948"/>
        <pc:sldMkLst>
          <pc:docMk/>
          <pc:sldMk cId="3087885050" sldId="272"/>
        </pc:sldMkLst>
        <pc:spChg chg="del mod">
          <ac:chgData name="Andrew Clugston" userId="db73db49d15b2027" providerId="LiveId" clId="{1089A635-71EF-4EDE-9936-A9049C268AD8}" dt="2018-05-15T16:58:10.537" v="1123" actId="478"/>
          <ac:spMkLst>
            <pc:docMk/>
            <pc:sldMk cId="3087885050" sldId="272"/>
            <ac:spMk id="2" creationId="{F6BCFA4B-345F-47A5-AD95-BA9D1ACC7E2F}"/>
          </ac:spMkLst>
        </pc:spChg>
        <pc:spChg chg="mod">
          <ac:chgData name="Andrew Clugston" userId="db73db49d15b2027" providerId="LiveId" clId="{1089A635-71EF-4EDE-9936-A9049C268AD8}" dt="2018-05-15T16:50:50.388" v="1016" actId="1076"/>
          <ac:spMkLst>
            <pc:docMk/>
            <pc:sldMk cId="3087885050" sldId="272"/>
            <ac:spMk id="13" creationId="{46CA19F3-7C20-4D0B-9407-D9A6861C8010}"/>
          </ac:spMkLst>
        </pc:spChg>
        <pc:spChg chg="del">
          <ac:chgData name="Andrew Clugston" userId="db73db49d15b2027" providerId="LiveId" clId="{1089A635-71EF-4EDE-9936-A9049C268AD8}" dt="2018-05-15T16:48:28.223" v="966" actId="478"/>
          <ac:spMkLst>
            <pc:docMk/>
            <pc:sldMk cId="3087885050" sldId="272"/>
            <ac:spMk id="22" creationId="{05B398BD-7C52-4B00-B6AF-DE7FDF2FF2DF}"/>
          </ac:spMkLst>
        </pc:spChg>
        <pc:spChg chg="add del mod">
          <ac:chgData name="Andrew Clugston" userId="db73db49d15b2027" providerId="LiveId" clId="{1089A635-71EF-4EDE-9936-A9049C268AD8}" dt="2018-05-15T16:58:13.120" v="1125" actId="478"/>
          <ac:spMkLst>
            <pc:docMk/>
            <pc:sldMk cId="3087885050" sldId="272"/>
            <ac:spMk id="35" creationId="{ACAC6E28-C5B5-462F-8E75-EB510FB8A9D1}"/>
          </ac:spMkLst>
        </pc:spChg>
        <pc:spChg chg="del">
          <ac:chgData name="Andrew Clugston" userId="db73db49d15b2027" providerId="LiveId" clId="{1089A635-71EF-4EDE-9936-A9049C268AD8}" dt="2018-05-15T16:50:43.830" v="1015" actId="478"/>
          <ac:spMkLst>
            <pc:docMk/>
            <pc:sldMk cId="3087885050" sldId="272"/>
            <ac:spMk id="36" creationId="{913123A4-6577-494C-9B8A-E5BCDFC227CA}"/>
          </ac:spMkLst>
        </pc:spChg>
        <pc:spChg chg="del">
          <ac:chgData name="Andrew Clugston" userId="db73db49d15b2027" providerId="LiveId" clId="{1089A635-71EF-4EDE-9936-A9049C268AD8}" dt="2018-05-15T16:50:43.830" v="1015" actId="478"/>
          <ac:spMkLst>
            <pc:docMk/>
            <pc:sldMk cId="3087885050" sldId="272"/>
            <ac:spMk id="39" creationId="{0501C146-1623-4905-9405-F96002E5BCB1}"/>
          </ac:spMkLst>
        </pc:spChg>
        <pc:spChg chg="add mod">
          <ac:chgData name="Andrew Clugston" userId="db73db49d15b2027" providerId="LiveId" clId="{1089A635-71EF-4EDE-9936-A9049C268AD8}" dt="2018-05-15T16:50:50.388" v="1016" actId="1076"/>
          <ac:spMkLst>
            <pc:docMk/>
            <pc:sldMk cId="3087885050" sldId="272"/>
            <ac:spMk id="48" creationId="{C555AA63-0E88-410C-8DC2-68FC7B476D30}"/>
          </ac:spMkLst>
        </pc:spChg>
        <pc:spChg chg="del">
          <ac:chgData name="Andrew Clugston" userId="db73db49d15b2027" providerId="LiveId" clId="{1089A635-71EF-4EDE-9936-A9049C268AD8}" dt="2018-05-15T16:50:43.830" v="1015" actId="478"/>
          <ac:spMkLst>
            <pc:docMk/>
            <pc:sldMk cId="3087885050" sldId="272"/>
            <ac:spMk id="49" creationId="{F6417F5B-7062-44C4-9EA8-F5646F713E23}"/>
          </ac:spMkLst>
        </pc:spChg>
        <pc:spChg chg="mod">
          <ac:chgData name="Andrew Clugston" userId="db73db49d15b2027" providerId="LiveId" clId="{1089A635-71EF-4EDE-9936-A9049C268AD8}" dt="2018-05-15T16:50:50.388" v="1016" actId="1076"/>
          <ac:spMkLst>
            <pc:docMk/>
            <pc:sldMk cId="3087885050" sldId="272"/>
            <ac:spMk id="50" creationId="{564CCF16-DBD7-419B-8ABC-3BE40830A265}"/>
          </ac:spMkLst>
        </pc:spChg>
        <pc:spChg chg="mod">
          <ac:chgData name="Andrew Clugston" userId="db73db49d15b2027" providerId="LiveId" clId="{1089A635-71EF-4EDE-9936-A9049C268AD8}" dt="2018-05-15T16:51:14.296" v="1040" actId="1076"/>
          <ac:spMkLst>
            <pc:docMk/>
            <pc:sldMk cId="3087885050" sldId="272"/>
            <ac:spMk id="51" creationId="{D46D0E4F-CB8C-472A-8266-EA60CBDE926D}"/>
          </ac:spMkLst>
        </pc:spChg>
        <pc:spChg chg="del">
          <ac:chgData name="Andrew Clugston" userId="db73db49d15b2027" providerId="LiveId" clId="{1089A635-71EF-4EDE-9936-A9049C268AD8}" dt="2018-05-15T16:50:43.830" v="1015" actId="478"/>
          <ac:spMkLst>
            <pc:docMk/>
            <pc:sldMk cId="3087885050" sldId="272"/>
            <ac:spMk id="55" creationId="{4D238DBF-022C-4ECB-9D31-87756D756B58}"/>
          </ac:spMkLst>
        </pc:spChg>
        <pc:spChg chg="del">
          <ac:chgData name="Andrew Clugston" userId="db73db49d15b2027" providerId="LiveId" clId="{1089A635-71EF-4EDE-9936-A9049C268AD8}" dt="2018-05-15T16:50:43.830" v="1015" actId="478"/>
          <ac:spMkLst>
            <pc:docMk/>
            <pc:sldMk cId="3087885050" sldId="272"/>
            <ac:spMk id="56" creationId="{85C6A53A-DB99-4090-A3BA-CE8770217078}"/>
          </ac:spMkLst>
        </pc:spChg>
        <pc:spChg chg="mod">
          <ac:chgData name="Andrew Clugston" userId="db73db49d15b2027" providerId="LiveId" clId="{1089A635-71EF-4EDE-9936-A9049C268AD8}" dt="2018-05-15T16:47:35.593" v="929" actId="6549"/>
          <ac:spMkLst>
            <pc:docMk/>
            <pc:sldMk cId="3087885050" sldId="272"/>
            <ac:spMk id="62" creationId="{7FC428BD-49DB-4483-BA74-6E6C53CD28D3}"/>
          </ac:spMkLst>
        </pc:spChg>
        <pc:spChg chg="del">
          <ac:chgData name="Andrew Clugston" userId="db73db49d15b2027" providerId="LiveId" clId="{1089A635-71EF-4EDE-9936-A9049C268AD8}" dt="2018-05-15T16:50:43.830" v="1015" actId="478"/>
          <ac:spMkLst>
            <pc:docMk/>
            <pc:sldMk cId="3087885050" sldId="272"/>
            <ac:spMk id="64" creationId="{423FB09D-452E-47A9-8152-A3591B1EDCD6}"/>
          </ac:spMkLst>
        </pc:spChg>
        <pc:spChg chg="add mod">
          <ac:chgData name="Andrew Clugston" userId="db73db49d15b2027" providerId="LiveId" clId="{1089A635-71EF-4EDE-9936-A9049C268AD8}" dt="2018-05-15T16:50:52.480" v="1017" actId="20577"/>
          <ac:spMkLst>
            <pc:docMk/>
            <pc:sldMk cId="3087885050" sldId="272"/>
            <ac:spMk id="65" creationId="{CC0D14E6-EC7E-4AA7-A29C-1ADE46045A46}"/>
          </ac:spMkLst>
        </pc:spChg>
        <pc:spChg chg="add mod">
          <ac:chgData name="Andrew Clugston" userId="db73db49d15b2027" providerId="LiveId" clId="{1089A635-71EF-4EDE-9936-A9049C268AD8}" dt="2018-05-15T16:51:01.499" v="1038" actId="20577"/>
          <ac:spMkLst>
            <pc:docMk/>
            <pc:sldMk cId="3087885050" sldId="272"/>
            <ac:spMk id="67" creationId="{49B5BBF1-8C4F-4D50-82F1-9851C63B2AAD}"/>
          </ac:spMkLst>
        </pc:spChg>
        <pc:spChg chg="add">
          <ac:chgData name="Andrew Clugston" userId="db73db49d15b2027" providerId="LiveId" clId="{1089A635-71EF-4EDE-9936-A9049C268AD8}" dt="2018-05-15T16:58:18.656" v="1126"/>
          <ac:spMkLst>
            <pc:docMk/>
            <pc:sldMk cId="3087885050" sldId="272"/>
            <ac:spMk id="77" creationId="{416F25F8-2184-4741-9488-811C6E6B0B26}"/>
          </ac:spMkLst>
        </pc:spChg>
        <pc:grpChg chg="del">
          <ac:chgData name="Andrew Clugston" userId="db73db49d15b2027" providerId="LiveId" clId="{1089A635-71EF-4EDE-9936-A9049C268AD8}" dt="2018-05-15T16:47:33.790" v="928" actId="478"/>
          <ac:grpSpMkLst>
            <pc:docMk/>
            <pc:sldMk cId="3087885050" sldId="272"/>
            <ac:grpSpMk id="30" creationId="{D7A8789E-9C67-472F-B6E7-2C567CF4771B}"/>
          </ac:grpSpMkLst>
        </pc:grpChg>
        <pc:grpChg chg="del">
          <ac:chgData name="Andrew Clugston" userId="db73db49d15b2027" providerId="LiveId" clId="{1089A635-71EF-4EDE-9936-A9049C268AD8}" dt="2018-05-15T16:47:38.617" v="930" actId="478"/>
          <ac:grpSpMkLst>
            <pc:docMk/>
            <pc:sldMk cId="3087885050" sldId="272"/>
            <ac:grpSpMk id="31" creationId="{3887632E-126B-4261-99A4-8E5CDFC1AF6B}"/>
          </ac:grpSpMkLst>
        </pc:grpChg>
        <pc:grpChg chg="del">
          <ac:chgData name="Andrew Clugston" userId="db73db49d15b2027" providerId="LiveId" clId="{1089A635-71EF-4EDE-9936-A9049C268AD8}" dt="2018-05-15T16:50:43.830" v="1015" actId="478"/>
          <ac:grpSpMkLst>
            <pc:docMk/>
            <pc:sldMk cId="3087885050" sldId="272"/>
            <ac:grpSpMk id="73" creationId="{DCB7811A-3638-465E-81E7-D42B6457A00A}"/>
          </ac:grpSpMkLst>
        </pc:grpChg>
        <pc:grpChg chg="del">
          <ac:chgData name="Andrew Clugston" userId="db73db49d15b2027" providerId="LiveId" clId="{1089A635-71EF-4EDE-9936-A9049C268AD8}" dt="2018-05-15T16:50:40.055" v="1014" actId="478"/>
          <ac:grpSpMkLst>
            <pc:docMk/>
            <pc:sldMk cId="3087885050" sldId="272"/>
            <ac:grpSpMk id="78" creationId="{E400469A-CDC5-4DDA-A053-AA2114F7070D}"/>
          </ac:grpSpMkLst>
        </pc:grpChg>
        <pc:cxnChg chg="del mod">
          <ac:chgData name="Andrew Clugston" userId="db73db49d15b2027" providerId="LiveId" clId="{1089A635-71EF-4EDE-9936-A9049C268AD8}" dt="2018-05-15T16:48:32.531" v="967" actId="478"/>
          <ac:cxnSpMkLst>
            <pc:docMk/>
            <pc:sldMk cId="3087885050" sldId="272"/>
            <ac:cxnSpMk id="12" creationId="{0AC6257D-B329-4676-8274-CFE4DFE39AD3}"/>
          </ac:cxnSpMkLst>
        </pc:cxnChg>
        <pc:cxnChg chg="del mod">
          <ac:chgData name="Andrew Clugston" userId="db73db49d15b2027" providerId="LiveId" clId="{1089A635-71EF-4EDE-9936-A9049C268AD8}" dt="2018-05-15T16:47:32.100" v="927" actId="478"/>
          <ac:cxnSpMkLst>
            <pc:docMk/>
            <pc:sldMk cId="3087885050" sldId="272"/>
            <ac:cxnSpMk id="18" creationId="{38ED5797-A9F8-4375-817E-58BB41D4E22E}"/>
          </ac:cxnSpMkLst>
        </pc:cxnChg>
        <pc:cxnChg chg="del mod">
          <ac:chgData name="Andrew Clugston" userId="db73db49d15b2027" providerId="LiveId" clId="{1089A635-71EF-4EDE-9936-A9049C268AD8}" dt="2018-05-15T16:48:08.313" v="951" actId="478"/>
          <ac:cxnSpMkLst>
            <pc:docMk/>
            <pc:sldMk cId="3087885050" sldId="272"/>
            <ac:cxnSpMk id="23" creationId="{48B0A777-B401-4106-9D43-57407A0E4A7E}"/>
          </ac:cxnSpMkLst>
        </pc:cxnChg>
        <pc:cxnChg chg="del mod">
          <ac:chgData name="Andrew Clugston" userId="db73db49d15b2027" providerId="LiveId" clId="{1089A635-71EF-4EDE-9936-A9049C268AD8}" dt="2018-05-15T16:48:23.545" v="964" actId="478"/>
          <ac:cxnSpMkLst>
            <pc:docMk/>
            <pc:sldMk cId="3087885050" sldId="272"/>
            <ac:cxnSpMk id="33" creationId="{2A42C8B5-4A34-415C-ACD0-00E80AB1B1D4}"/>
          </ac:cxnSpMkLst>
        </pc:cxnChg>
        <pc:cxnChg chg="mod">
          <ac:chgData name="Andrew Clugston" userId="db73db49d15b2027" providerId="LiveId" clId="{1089A635-71EF-4EDE-9936-A9049C268AD8}" dt="2018-05-15T16:50:50.388" v="1016" actId="1076"/>
          <ac:cxnSpMkLst>
            <pc:docMk/>
            <pc:sldMk cId="3087885050" sldId="272"/>
            <ac:cxnSpMk id="40" creationId="{271D0190-4339-4B81-B6D7-1BD7CAE56CD0}"/>
          </ac:cxnSpMkLst>
        </pc:cxnChg>
        <pc:cxnChg chg="del mod">
          <ac:chgData name="Andrew Clugston" userId="db73db49d15b2027" providerId="LiveId" clId="{1089A635-71EF-4EDE-9936-A9049C268AD8}" dt="2018-05-15T16:50:43.830" v="1015" actId="478"/>
          <ac:cxnSpMkLst>
            <pc:docMk/>
            <pc:sldMk cId="3087885050" sldId="272"/>
            <ac:cxnSpMk id="45" creationId="{C23808C1-0412-4BB8-BBCE-4EF41BC1DE44}"/>
          </ac:cxnSpMkLst>
        </pc:cxnChg>
        <pc:cxnChg chg="mod">
          <ac:chgData name="Andrew Clugston" userId="db73db49d15b2027" providerId="LiveId" clId="{1089A635-71EF-4EDE-9936-A9049C268AD8}" dt="2018-05-15T16:50:50.388" v="1016" actId="1076"/>
          <ac:cxnSpMkLst>
            <pc:docMk/>
            <pc:sldMk cId="3087885050" sldId="272"/>
            <ac:cxnSpMk id="54" creationId="{7457986C-607B-47CC-9E91-171ED596CD08}"/>
          </ac:cxnSpMkLst>
        </pc:cxnChg>
        <pc:cxnChg chg="del mod">
          <ac:chgData name="Andrew Clugston" userId="db73db49d15b2027" providerId="LiveId" clId="{1089A635-71EF-4EDE-9936-A9049C268AD8}" dt="2018-05-15T16:50:43.830" v="1015" actId="478"/>
          <ac:cxnSpMkLst>
            <pc:docMk/>
            <pc:sldMk cId="3087885050" sldId="272"/>
            <ac:cxnSpMk id="57" creationId="{ED14971D-C7E5-4DA3-9426-30FE18709C16}"/>
          </ac:cxnSpMkLst>
        </pc:cxnChg>
        <pc:cxnChg chg="mod">
          <ac:chgData name="Andrew Clugston" userId="db73db49d15b2027" providerId="LiveId" clId="{1089A635-71EF-4EDE-9936-A9049C268AD8}" dt="2018-05-15T16:51:14.296" v="1040" actId="1076"/>
          <ac:cxnSpMkLst>
            <pc:docMk/>
            <pc:sldMk cId="3087885050" sldId="272"/>
            <ac:cxnSpMk id="59" creationId="{F359566A-6514-4CF9-9131-9732D720E925}"/>
          </ac:cxnSpMkLst>
        </pc:cxnChg>
        <pc:cxnChg chg="del mod">
          <ac:chgData name="Andrew Clugston" userId="db73db49d15b2027" providerId="LiveId" clId="{1089A635-71EF-4EDE-9936-A9049C268AD8}" dt="2018-05-15T16:50:43.830" v="1015" actId="478"/>
          <ac:cxnSpMkLst>
            <pc:docMk/>
            <pc:sldMk cId="3087885050" sldId="272"/>
            <ac:cxnSpMk id="60" creationId="{CA705CFE-97AF-48B6-BD70-704E36DBB9FC}"/>
          </ac:cxnSpMkLst>
        </pc:cxnChg>
        <pc:cxnChg chg="del mod">
          <ac:chgData name="Andrew Clugston" userId="db73db49d15b2027" providerId="LiveId" clId="{1089A635-71EF-4EDE-9936-A9049C268AD8}" dt="2018-05-15T16:50:43.830" v="1015" actId="478"/>
          <ac:cxnSpMkLst>
            <pc:docMk/>
            <pc:sldMk cId="3087885050" sldId="272"/>
            <ac:cxnSpMk id="63" creationId="{510B9EC4-CEDA-4F47-97E8-1101AC310F89}"/>
          </ac:cxnSpMkLst>
        </pc:cxnChg>
        <pc:cxnChg chg="del mod">
          <ac:chgData name="Andrew Clugston" userId="db73db49d15b2027" providerId="LiveId" clId="{1089A635-71EF-4EDE-9936-A9049C268AD8}" dt="2018-05-15T16:50:43.830" v="1015" actId="478"/>
          <ac:cxnSpMkLst>
            <pc:docMk/>
            <pc:sldMk cId="3087885050" sldId="272"/>
            <ac:cxnSpMk id="66" creationId="{770613D0-2547-4598-A66B-E5B228FD80C5}"/>
          </ac:cxnSpMkLst>
        </pc:cxnChg>
        <pc:cxnChg chg="add mod">
          <ac:chgData name="Andrew Clugston" userId="db73db49d15b2027" providerId="LiveId" clId="{1089A635-71EF-4EDE-9936-A9049C268AD8}" dt="2018-05-15T16:50:50.388" v="1016" actId="1076"/>
          <ac:cxnSpMkLst>
            <pc:docMk/>
            <pc:sldMk cId="3087885050" sldId="272"/>
            <ac:cxnSpMk id="68" creationId="{53FF8DF0-11C5-45BD-BD3A-9D11FB651D32}"/>
          </ac:cxnSpMkLst>
        </pc:cxnChg>
        <pc:cxnChg chg="mod">
          <ac:chgData name="Andrew Clugston" userId="db73db49d15b2027" providerId="LiveId" clId="{1089A635-71EF-4EDE-9936-A9049C268AD8}" dt="2018-05-15T16:50:40.055" v="1014" actId="478"/>
          <ac:cxnSpMkLst>
            <pc:docMk/>
            <pc:sldMk cId="3087885050" sldId="272"/>
            <ac:cxnSpMk id="70" creationId="{7B0CB895-9DE4-4E1B-AC68-9301EEA9463D}"/>
          </ac:cxnSpMkLst>
        </pc:cxnChg>
        <pc:cxnChg chg="mod">
          <ac:chgData name="Andrew Clugston" userId="db73db49d15b2027" providerId="LiveId" clId="{1089A635-71EF-4EDE-9936-A9049C268AD8}" dt="2018-05-15T16:50:43.830" v="1015" actId="478"/>
          <ac:cxnSpMkLst>
            <pc:docMk/>
            <pc:sldMk cId="3087885050" sldId="272"/>
            <ac:cxnSpMk id="72" creationId="{987EC4CA-3381-477B-AEB0-2BDE4625E77F}"/>
          </ac:cxnSpMkLst>
        </pc:cxnChg>
        <pc:cxnChg chg="add mod">
          <ac:chgData name="Andrew Clugston" userId="db73db49d15b2027" providerId="LiveId" clId="{1089A635-71EF-4EDE-9936-A9049C268AD8}" dt="2018-05-15T16:50:50.388" v="1016" actId="1076"/>
          <ac:cxnSpMkLst>
            <pc:docMk/>
            <pc:sldMk cId="3087885050" sldId="272"/>
            <ac:cxnSpMk id="74" creationId="{DC0AD393-8920-444A-ACAB-7FB5D89FABD5}"/>
          </ac:cxnSpMkLst>
        </pc:cxnChg>
        <pc:cxnChg chg="add mod">
          <ac:chgData name="Andrew Clugston" userId="db73db49d15b2027" providerId="LiveId" clId="{1089A635-71EF-4EDE-9936-A9049C268AD8}" dt="2018-05-15T16:51:23.095" v="1043" actId="14100"/>
          <ac:cxnSpMkLst>
            <pc:docMk/>
            <pc:sldMk cId="3087885050" sldId="272"/>
            <ac:cxnSpMk id="76" creationId="{715D1A30-9721-4188-9106-601104CB5511}"/>
          </ac:cxnSpMkLst>
        </pc:cxnChg>
      </pc:sldChg>
      <pc:sldChg chg="modSp add">
        <pc:chgData name="Andrew Clugston" userId="db73db49d15b2027" providerId="LiveId" clId="{1089A635-71EF-4EDE-9936-A9049C268AD8}" dt="2018-05-29T15:13:23.782" v="1184" actId="20577"/>
        <pc:sldMkLst>
          <pc:docMk/>
          <pc:sldMk cId="4219780645" sldId="273"/>
        </pc:sldMkLst>
        <pc:spChg chg="mod">
          <ac:chgData name="Andrew Clugston" userId="db73db49d15b2027" providerId="LiveId" clId="{1089A635-71EF-4EDE-9936-A9049C268AD8}" dt="2018-05-29T15:13:11.885" v="1151" actId="20577"/>
          <ac:spMkLst>
            <pc:docMk/>
            <pc:sldMk cId="4219780645" sldId="273"/>
            <ac:spMk id="2" creationId="{453460D0-91BF-4BB2-B5B3-40104249B647}"/>
          </ac:spMkLst>
        </pc:spChg>
        <pc:spChg chg="mod">
          <ac:chgData name="Andrew Clugston" userId="db73db49d15b2027" providerId="LiveId" clId="{1089A635-71EF-4EDE-9936-A9049C268AD8}" dt="2018-05-29T15:13:23.782" v="1184" actId="20577"/>
          <ac:spMkLst>
            <pc:docMk/>
            <pc:sldMk cId="4219780645" sldId="273"/>
            <ac:spMk id="3" creationId="{ED97AE3C-35FB-4528-9550-FA1146457BF5}"/>
          </ac:spMkLst>
        </pc:spChg>
      </pc:sldChg>
      <pc:sldChg chg="addSp delSp modSp add delAnim modAnim">
        <pc:chgData name="Andrew Clugston" userId="db73db49d15b2027" providerId="LiveId" clId="{1089A635-71EF-4EDE-9936-A9049C268AD8}" dt="2018-05-29T16:21:59.565" v="3638" actId="313"/>
        <pc:sldMkLst>
          <pc:docMk/>
          <pc:sldMk cId="1061416351" sldId="274"/>
        </pc:sldMkLst>
        <pc:spChg chg="mod">
          <ac:chgData name="Andrew Clugston" userId="db73db49d15b2027" providerId="LiveId" clId="{1089A635-71EF-4EDE-9936-A9049C268AD8}" dt="2018-05-29T15:18:55.913" v="1214" actId="20577"/>
          <ac:spMkLst>
            <pc:docMk/>
            <pc:sldMk cId="1061416351" sldId="274"/>
            <ac:spMk id="2" creationId="{F6BCFA4B-345F-47A5-AD95-BA9D1ACC7E2F}"/>
          </ac:spMkLst>
        </pc:spChg>
        <pc:spChg chg="add mod">
          <ac:chgData name="Andrew Clugston" userId="db73db49d15b2027" providerId="LiveId" clId="{1089A635-71EF-4EDE-9936-A9049C268AD8}" dt="2018-05-29T16:21:59.565" v="3638" actId="313"/>
          <ac:spMkLst>
            <pc:docMk/>
            <pc:sldMk cId="1061416351" sldId="274"/>
            <ac:spMk id="3" creationId="{E69BD0C4-F8B9-4A1A-96C8-5B644080DCA1}"/>
          </ac:spMkLst>
        </pc:spChg>
        <pc:spChg chg="add mod">
          <ac:chgData name="Andrew Clugston" userId="db73db49d15b2027" providerId="LiveId" clId="{1089A635-71EF-4EDE-9936-A9049C268AD8}" dt="2018-05-29T15:34:07.272" v="1945" actId="14100"/>
          <ac:spMkLst>
            <pc:docMk/>
            <pc:sldMk cId="1061416351" sldId="274"/>
            <ac:spMk id="8" creationId="{112E4B52-0C92-473C-B898-8DA283ABA1C7}"/>
          </ac:spMkLst>
        </pc:spChg>
        <pc:spChg chg="del">
          <ac:chgData name="Andrew Clugston" userId="db73db49d15b2027" providerId="LiveId" clId="{1089A635-71EF-4EDE-9936-A9049C268AD8}" dt="2018-05-29T15:18:42.577" v="1186" actId="478"/>
          <ac:spMkLst>
            <pc:docMk/>
            <pc:sldMk cId="1061416351" sldId="274"/>
            <ac:spMk id="13" creationId="{46CA19F3-7C20-4D0B-9407-D9A6861C8010}"/>
          </ac:spMkLst>
        </pc:spChg>
        <pc:spChg chg="del">
          <ac:chgData name="Andrew Clugston" userId="db73db49d15b2027" providerId="LiveId" clId="{1089A635-71EF-4EDE-9936-A9049C268AD8}" dt="2018-05-29T15:18:42.577" v="1186" actId="478"/>
          <ac:spMkLst>
            <pc:docMk/>
            <pc:sldMk cId="1061416351" sldId="274"/>
            <ac:spMk id="22" creationId="{05B398BD-7C52-4B00-B6AF-DE7FDF2FF2DF}"/>
          </ac:spMkLst>
        </pc:spChg>
        <pc:spChg chg="del">
          <ac:chgData name="Andrew Clugston" userId="db73db49d15b2027" providerId="LiveId" clId="{1089A635-71EF-4EDE-9936-A9049C268AD8}" dt="2018-05-29T15:18:42.577" v="1186" actId="478"/>
          <ac:spMkLst>
            <pc:docMk/>
            <pc:sldMk cId="1061416351" sldId="274"/>
            <ac:spMk id="36" creationId="{913123A4-6577-494C-9B8A-E5BCDFC227CA}"/>
          </ac:spMkLst>
        </pc:spChg>
        <pc:spChg chg="del">
          <ac:chgData name="Andrew Clugston" userId="db73db49d15b2027" providerId="LiveId" clId="{1089A635-71EF-4EDE-9936-A9049C268AD8}" dt="2018-05-29T15:18:42.577" v="1186" actId="478"/>
          <ac:spMkLst>
            <pc:docMk/>
            <pc:sldMk cId="1061416351" sldId="274"/>
            <ac:spMk id="39" creationId="{0501C146-1623-4905-9405-F96002E5BCB1}"/>
          </ac:spMkLst>
        </pc:spChg>
        <pc:spChg chg="add mod">
          <ac:chgData name="Andrew Clugston" userId="db73db49d15b2027" providerId="LiveId" clId="{1089A635-71EF-4EDE-9936-A9049C268AD8}" dt="2018-05-29T15:37:54.159" v="2031" actId="14100"/>
          <ac:spMkLst>
            <pc:docMk/>
            <pc:sldMk cId="1061416351" sldId="274"/>
            <ac:spMk id="48" creationId="{76FFB1F1-0A35-4E6F-A271-BDCA0DCE2000}"/>
          </ac:spMkLst>
        </pc:spChg>
        <pc:spChg chg="del">
          <ac:chgData name="Andrew Clugston" userId="db73db49d15b2027" providerId="LiveId" clId="{1089A635-71EF-4EDE-9936-A9049C268AD8}" dt="2018-05-29T15:18:42.577" v="1186" actId="478"/>
          <ac:spMkLst>
            <pc:docMk/>
            <pc:sldMk cId="1061416351" sldId="274"/>
            <ac:spMk id="49" creationId="{F6417F5B-7062-44C4-9EA8-F5646F713E23}"/>
          </ac:spMkLst>
        </pc:spChg>
        <pc:spChg chg="del">
          <ac:chgData name="Andrew Clugston" userId="db73db49d15b2027" providerId="LiveId" clId="{1089A635-71EF-4EDE-9936-A9049C268AD8}" dt="2018-05-29T15:18:42.577" v="1186" actId="478"/>
          <ac:spMkLst>
            <pc:docMk/>
            <pc:sldMk cId="1061416351" sldId="274"/>
            <ac:spMk id="50" creationId="{564CCF16-DBD7-419B-8ABC-3BE40830A265}"/>
          </ac:spMkLst>
        </pc:spChg>
        <pc:spChg chg="del">
          <ac:chgData name="Andrew Clugston" userId="db73db49d15b2027" providerId="LiveId" clId="{1089A635-71EF-4EDE-9936-A9049C268AD8}" dt="2018-05-29T15:18:42.577" v="1186" actId="478"/>
          <ac:spMkLst>
            <pc:docMk/>
            <pc:sldMk cId="1061416351" sldId="274"/>
            <ac:spMk id="51" creationId="{D46D0E4F-CB8C-472A-8266-EA60CBDE926D}"/>
          </ac:spMkLst>
        </pc:spChg>
        <pc:spChg chg="del">
          <ac:chgData name="Andrew Clugston" userId="db73db49d15b2027" providerId="LiveId" clId="{1089A635-71EF-4EDE-9936-A9049C268AD8}" dt="2018-05-29T15:18:42.577" v="1186" actId="478"/>
          <ac:spMkLst>
            <pc:docMk/>
            <pc:sldMk cId="1061416351" sldId="274"/>
            <ac:spMk id="55" creationId="{4D238DBF-022C-4ECB-9D31-87756D756B58}"/>
          </ac:spMkLst>
        </pc:spChg>
        <pc:spChg chg="del">
          <ac:chgData name="Andrew Clugston" userId="db73db49d15b2027" providerId="LiveId" clId="{1089A635-71EF-4EDE-9936-A9049C268AD8}" dt="2018-05-29T15:18:42.577" v="1186" actId="478"/>
          <ac:spMkLst>
            <pc:docMk/>
            <pc:sldMk cId="1061416351" sldId="274"/>
            <ac:spMk id="56" creationId="{85C6A53A-DB99-4090-A3BA-CE8770217078}"/>
          </ac:spMkLst>
        </pc:spChg>
        <pc:spChg chg="del">
          <ac:chgData name="Andrew Clugston" userId="db73db49d15b2027" providerId="LiveId" clId="{1089A635-71EF-4EDE-9936-A9049C268AD8}" dt="2018-05-29T15:18:42.577" v="1186" actId="478"/>
          <ac:spMkLst>
            <pc:docMk/>
            <pc:sldMk cId="1061416351" sldId="274"/>
            <ac:spMk id="64" creationId="{423FB09D-452E-47A9-8152-A3591B1EDCD6}"/>
          </ac:spMkLst>
        </pc:spChg>
        <pc:grpChg chg="del">
          <ac:chgData name="Andrew Clugston" userId="db73db49d15b2027" providerId="LiveId" clId="{1089A635-71EF-4EDE-9936-A9049C268AD8}" dt="2018-05-29T15:18:42.577" v="1186" actId="478"/>
          <ac:grpSpMkLst>
            <pc:docMk/>
            <pc:sldMk cId="1061416351" sldId="274"/>
            <ac:grpSpMk id="30" creationId="{D7A8789E-9C67-472F-B6E7-2C567CF4771B}"/>
          </ac:grpSpMkLst>
        </pc:grpChg>
        <pc:grpChg chg="del">
          <ac:chgData name="Andrew Clugston" userId="db73db49d15b2027" providerId="LiveId" clId="{1089A635-71EF-4EDE-9936-A9049C268AD8}" dt="2018-05-29T15:18:42.577" v="1186" actId="478"/>
          <ac:grpSpMkLst>
            <pc:docMk/>
            <pc:sldMk cId="1061416351" sldId="274"/>
            <ac:grpSpMk id="31" creationId="{3887632E-126B-4261-99A4-8E5CDFC1AF6B}"/>
          </ac:grpSpMkLst>
        </pc:grpChg>
        <pc:grpChg chg="del">
          <ac:chgData name="Andrew Clugston" userId="db73db49d15b2027" providerId="LiveId" clId="{1089A635-71EF-4EDE-9936-A9049C268AD8}" dt="2018-05-29T15:18:42.577" v="1186" actId="478"/>
          <ac:grpSpMkLst>
            <pc:docMk/>
            <pc:sldMk cId="1061416351" sldId="274"/>
            <ac:grpSpMk id="73" creationId="{DCB7811A-3638-465E-81E7-D42B6457A00A}"/>
          </ac:grpSpMkLst>
        </pc:grpChg>
        <pc:grpChg chg="del">
          <ac:chgData name="Andrew Clugston" userId="db73db49d15b2027" providerId="LiveId" clId="{1089A635-71EF-4EDE-9936-A9049C268AD8}" dt="2018-05-29T15:18:42.577" v="1186" actId="478"/>
          <ac:grpSpMkLst>
            <pc:docMk/>
            <pc:sldMk cId="1061416351" sldId="274"/>
            <ac:grpSpMk id="78" creationId="{E400469A-CDC5-4DDA-A053-AA2114F7070D}"/>
          </ac:grpSpMkLst>
        </pc:grpChg>
        <pc:picChg chg="add mod">
          <ac:chgData name="Andrew Clugston" userId="db73db49d15b2027" providerId="LiveId" clId="{1089A635-71EF-4EDE-9936-A9049C268AD8}" dt="2018-05-29T15:35:16.358" v="1960" actId="1076"/>
          <ac:picMkLst>
            <pc:docMk/>
            <pc:sldMk cId="1061416351" sldId="274"/>
            <ac:picMk id="4" creationId="{473B5629-A87C-4F27-AC12-51E2B3482DEC}"/>
          </ac:picMkLst>
        </pc:picChg>
        <pc:picChg chg="add mod">
          <ac:chgData name="Andrew Clugston" userId="db73db49d15b2027" providerId="LiveId" clId="{1089A635-71EF-4EDE-9936-A9049C268AD8}" dt="2018-05-29T15:33:23.169" v="1934" actId="1076"/>
          <ac:picMkLst>
            <pc:docMk/>
            <pc:sldMk cId="1061416351" sldId="274"/>
            <ac:picMk id="6" creationId="{7BE7D615-1D34-4223-B903-EC7897A26136}"/>
          </ac:picMkLst>
        </pc:picChg>
        <pc:cxnChg chg="del mod">
          <ac:chgData name="Andrew Clugston" userId="db73db49d15b2027" providerId="LiveId" clId="{1089A635-71EF-4EDE-9936-A9049C268AD8}" dt="2018-05-29T15:18:42.577" v="1186" actId="478"/>
          <ac:cxnSpMkLst>
            <pc:docMk/>
            <pc:sldMk cId="1061416351" sldId="274"/>
            <ac:cxnSpMk id="12" creationId="{0AC6257D-B329-4676-8274-CFE4DFE39AD3}"/>
          </ac:cxnSpMkLst>
        </pc:cxnChg>
        <pc:cxnChg chg="del mod">
          <ac:chgData name="Andrew Clugston" userId="db73db49d15b2027" providerId="LiveId" clId="{1089A635-71EF-4EDE-9936-A9049C268AD8}" dt="2018-05-29T15:18:42.577" v="1186" actId="478"/>
          <ac:cxnSpMkLst>
            <pc:docMk/>
            <pc:sldMk cId="1061416351" sldId="274"/>
            <ac:cxnSpMk id="18" creationId="{38ED5797-A9F8-4375-817E-58BB41D4E22E}"/>
          </ac:cxnSpMkLst>
        </pc:cxnChg>
        <pc:cxnChg chg="del mod">
          <ac:chgData name="Andrew Clugston" userId="db73db49d15b2027" providerId="LiveId" clId="{1089A635-71EF-4EDE-9936-A9049C268AD8}" dt="2018-05-29T15:18:42.577" v="1186" actId="478"/>
          <ac:cxnSpMkLst>
            <pc:docMk/>
            <pc:sldMk cId="1061416351" sldId="274"/>
            <ac:cxnSpMk id="23" creationId="{48B0A777-B401-4106-9D43-57407A0E4A7E}"/>
          </ac:cxnSpMkLst>
        </pc:cxnChg>
        <pc:cxnChg chg="del mod">
          <ac:chgData name="Andrew Clugston" userId="db73db49d15b2027" providerId="LiveId" clId="{1089A635-71EF-4EDE-9936-A9049C268AD8}" dt="2018-05-29T15:18:42.577" v="1186" actId="478"/>
          <ac:cxnSpMkLst>
            <pc:docMk/>
            <pc:sldMk cId="1061416351" sldId="274"/>
            <ac:cxnSpMk id="33" creationId="{2A42C8B5-4A34-415C-ACD0-00E80AB1B1D4}"/>
          </ac:cxnSpMkLst>
        </pc:cxnChg>
        <pc:cxnChg chg="del mod">
          <ac:chgData name="Andrew Clugston" userId="db73db49d15b2027" providerId="LiveId" clId="{1089A635-71EF-4EDE-9936-A9049C268AD8}" dt="2018-05-29T15:18:42.577" v="1186" actId="478"/>
          <ac:cxnSpMkLst>
            <pc:docMk/>
            <pc:sldMk cId="1061416351" sldId="274"/>
            <ac:cxnSpMk id="40" creationId="{271D0190-4339-4B81-B6D7-1BD7CAE56CD0}"/>
          </ac:cxnSpMkLst>
        </pc:cxnChg>
        <pc:cxnChg chg="del mod">
          <ac:chgData name="Andrew Clugston" userId="db73db49d15b2027" providerId="LiveId" clId="{1089A635-71EF-4EDE-9936-A9049C268AD8}" dt="2018-05-29T15:18:42.577" v="1186" actId="478"/>
          <ac:cxnSpMkLst>
            <pc:docMk/>
            <pc:sldMk cId="1061416351" sldId="274"/>
            <ac:cxnSpMk id="45" creationId="{C23808C1-0412-4BB8-BBCE-4EF41BC1DE44}"/>
          </ac:cxnSpMkLst>
        </pc:cxnChg>
        <pc:cxnChg chg="del mod">
          <ac:chgData name="Andrew Clugston" userId="db73db49d15b2027" providerId="LiveId" clId="{1089A635-71EF-4EDE-9936-A9049C268AD8}" dt="2018-05-29T15:18:42.577" v="1186" actId="478"/>
          <ac:cxnSpMkLst>
            <pc:docMk/>
            <pc:sldMk cId="1061416351" sldId="274"/>
            <ac:cxnSpMk id="54" creationId="{7457986C-607B-47CC-9E91-171ED596CD08}"/>
          </ac:cxnSpMkLst>
        </pc:cxnChg>
        <pc:cxnChg chg="del mod">
          <ac:chgData name="Andrew Clugston" userId="db73db49d15b2027" providerId="LiveId" clId="{1089A635-71EF-4EDE-9936-A9049C268AD8}" dt="2018-05-29T15:18:42.577" v="1186" actId="478"/>
          <ac:cxnSpMkLst>
            <pc:docMk/>
            <pc:sldMk cId="1061416351" sldId="274"/>
            <ac:cxnSpMk id="57" creationId="{ED14971D-C7E5-4DA3-9426-30FE18709C16}"/>
          </ac:cxnSpMkLst>
        </pc:cxnChg>
        <pc:cxnChg chg="del mod">
          <ac:chgData name="Andrew Clugston" userId="db73db49d15b2027" providerId="LiveId" clId="{1089A635-71EF-4EDE-9936-A9049C268AD8}" dt="2018-05-29T15:18:42.577" v="1186" actId="478"/>
          <ac:cxnSpMkLst>
            <pc:docMk/>
            <pc:sldMk cId="1061416351" sldId="274"/>
            <ac:cxnSpMk id="59" creationId="{F359566A-6514-4CF9-9131-9732D720E925}"/>
          </ac:cxnSpMkLst>
        </pc:cxnChg>
        <pc:cxnChg chg="del mod">
          <ac:chgData name="Andrew Clugston" userId="db73db49d15b2027" providerId="LiveId" clId="{1089A635-71EF-4EDE-9936-A9049C268AD8}" dt="2018-05-29T15:18:42.577" v="1186" actId="478"/>
          <ac:cxnSpMkLst>
            <pc:docMk/>
            <pc:sldMk cId="1061416351" sldId="274"/>
            <ac:cxnSpMk id="60" creationId="{CA705CFE-97AF-48B6-BD70-704E36DBB9FC}"/>
          </ac:cxnSpMkLst>
        </pc:cxnChg>
        <pc:cxnChg chg="del mod">
          <ac:chgData name="Andrew Clugston" userId="db73db49d15b2027" providerId="LiveId" clId="{1089A635-71EF-4EDE-9936-A9049C268AD8}" dt="2018-05-29T15:18:42.577" v="1186" actId="478"/>
          <ac:cxnSpMkLst>
            <pc:docMk/>
            <pc:sldMk cId="1061416351" sldId="274"/>
            <ac:cxnSpMk id="63" creationId="{510B9EC4-CEDA-4F47-97E8-1101AC310F89}"/>
          </ac:cxnSpMkLst>
        </pc:cxnChg>
        <pc:cxnChg chg="del mod">
          <ac:chgData name="Andrew Clugston" userId="db73db49d15b2027" providerId="LiveId" clId="{1089A635-71EF-4EDE-9936-A9049C268AD8}" dt="2018-05-29T15:18:42.577" v="1186" actId="478"/>
          <ac:cxnSpMkLst>
            <pc:docMk/>
            <pc:sldMk cId="1061416351" sldId="274"/>
            <ac:cxnSpMk id="66" creationId="{770613D0-2547-4598-A66B-E5B228FD80C5}"/>
          </ac:cxnSpMkLst>
        </pc:cxnChg>
        <pc:cxnChg chg="mod">
          <ac:chgData name="Andrew Clugston" userId="db73db49d15b2027" providerId="LiveId" clId="{1089A635-71EF-4EDE-9936-A9049C268AD8}" dt="2018-05-29T15:18:42.577" v="1186" actId="478"/>
          <ac:cxnSpMkLst>
            <pc:docMk/>
            <pc:sldMk cId="1061416351" sldId="274"/>
            <ac:cxnSpMk id="70" creationId="{7B0CB895-9DE4-4E1B-AC68-9301EEA9463D}"/>
          </ac:cxnSpMkLst>
        </pc:cxnChg>
        <pc:cxnChg chg="mod">
          <ac:chgData name="Andrew Clugston" userId="db73db49d15b2027" providerId="LiveId" clId="{1089A635-71EF-4EDE-9936-A9049C268AD8}" dt="2018-05-29T15:18:42.577" v="1186" actId="478"/>
          <ac:cxnSpMkLst>
            <pc:docMk/>
            <pc:sldMk cId="1061416351" sldId="274"/>
            <ac:cxnSpMk id="72" creationId="{987EC4CA-3381-477B-AEB0-2BDE4625E77F}"/>
          </ac:cxnSpMkLst>
        </pc:cxnChg>
      </pc:sldChg>
      <pc:sldChg chg="addSp delSp modSp add modAnim">
        <pc:chgData name="Andrew Clugston" userId="db73db49d15b2027" providerId="LiveId" clId="{1089A635-71EF-4EDE-9936-A9049C268AD8}" dt="2018-05-29T15:27:07.199" v="1447"/>
        <pc:sldMkLst>
          <pc:docMk/>
          <pc:sldMk cId="1474235637" sldId="275"/>
        </pc:sldMkLst>
        <pc:spChg chg="del">
          <ac:chgData name="Andrew Clugston" userId="db73db49d15b2027" providerId="LiveId" clId="{1089A635-71EF-4EDE-9936-A9049C268AD8}" dt="2018-05-29T15:25:37.113" v="1440" actId="478"/>
          <ac:spMkLst>
            <pc:docMk/>
            <pc:sldMk cId="1474235637" sldId="275"/>
            <ac:spMk id="3" creationId="{E69BD0C4-F8B9-4A1A-96C8-5B644080DCA1}"/>
          </ac:spMkLst>
        </pc:spChg>
        <pc:picChg chg="del">
          <ac:chgData name="Andrew Clugston" userId="db73db49d15b2027" providerId="LiveId" clId="{1089A635-71EF-4EDE-9936-A9049C268AD8}" dt="2018-05-29T15:25:34.075" v="1439" actId="478"/>
          <ac:picMkLst>
            <pc:docMk/>
            <pc:sldMk cId="1474235637" sldId="275"/>
            <ac:picMk id="4" creationId="{473B5629-A87C-4F27-AC12-51E2B3482DEC}"/>
          </ac:picMkLst>
        </pc:picChg>
        <pc:picChg chg="add mod">
          <ac:chgData name="Andrew Clugston" userId="db73db49d15b2027" providerId="LiveId" clId="{1089A635-71EF-4EDE-9936-A9049C268AD8}" dt="2018-05-29T15:25:46.200" v="1443" actId="14100"/>
          <ac:picMkLst>
            <pc:docMk/>
            <pc:sldMk cId="1474235637" sldId="275"/>
            <ac:picMk id="5" creationId="{ED0BF050-3293-47E4-B55C-151BE85ECFDE}"/>
          </ac:picMkLst>
        </pc:picChg>
        <pc:picChg chg="add mod">
          <ac:chgData name="Andrew Clugston" userId="db73db49d15b2027" providerId="LiveId" clId="{1089A635-71EF-4EDE-9936-A9049C268AD8}" dt="2018-05-29T15:27:00.059" v="1446" actId="14100"/>
          <ac:picMkLst>
            <pc:docMk/>
            <pc:sldMk cId="1474235637" sldId="275"/>
            <ac:picMk id="6" creationId="{D6B340CA-7E79-4403-B59E-B03BC207CCCE}"/>
          </ac:picMkLst>
        </pc:picChg>
      </pc:sldChg>
      <pc:sldChg chg="addSp delSp modSp add ord addAnim delAnim modAnim">
        <pc:chgData name="Andrew Clugston" userId="db73db49d15b2027" providerId="LiveId" clId="{1089A635-71EF-4EDE-9936-A9049C268AD8}" dt="2018-05-29T16:08:32.515" v="2947"/>
        <pc:sldMkLst>
          <pc:docMk/>
          <pc:sldMk cId="3318798190" sldId="276"/>
        </pc:sldMkLst>
        <pc:spChg chg="mod">
          <ac:chgData name="Andrew Clugston" userId="db73db49d15b2027" providerId="LiveId" clId="{1089A635-71EF-4EDE-9936-A9049C268AD8}" dt="2018-05-29T15:58:00.709" v="2436" actId="20577"/>
          <ac:spMkLst>
            <pc:docMk/>
            <pc:sldMk cId="3318798190" sldId="276"/>
            <ac:spMk id="2" creationId="{F6BCFA4B-345F-47A5-AD95-BA9D1ACC7E2F}"/>
          </ac:spMkLst>
        </pc:spChg>
        <pc:spChg chg="add del mod">
          <ac:chgData name="Andrew Clugston" userId="db73db49d15b2027" providerId="LiveId" clId="{1089A635-71EF-4EDE-9936-A9049C268AD8}" dt="2018-05-29T16:05:29.154" v="2934" actId="20577"/>
          <ac:spMkLst>
            <pc:docMk/>
            <pc:sldMk cId="3318798190" sldId="276"/>
            <ac:spMk id="3" creationId="{E69BD0C4-F8B9-4A1A-96C8-5B644080DCA1}"/>
          </ac:spMkLst>
        </pc:spChg>
        <pc:spChg chg="del">
          <ac:chgData name="Andrew Clugston" userId="db73db49d15b2027" providerId="LiveId" clId="{1089A635-71EF-4EDE-9936-A9049C268AD8}" dt="2018-05-29T15:51:47.388" v="2042" actId="478"/>
          <ac:spMkLst>
            <pc:docMk/>
            <pc:sldMk cId="3318798190" sldId="276"/>
            <ac:spMk id="8" creationId="{112E4B52-0C92-473C-B898-8DA283ABA1C7}"/>
          </ac:spMkLst>
        </pc:spChg>
        <pc:spChg chg="del">
          <ac:chgData name="Andrew Clugston" userId="db73db49d15b2027" providerId="LiveId" clId="{1089A635-71EF-4EDE-9936-A9049C268AD8}" dt="2018-05-29T15:51:47.388" v="2042" actId="478"/>
          <ac:spMkLst>
            <pc:docMk/>
            <pc:sldMk cId="3318798190" sldId="276"/>
            <ac:spMk id="48" creationId="{76FFB1F1-0A35-4E6F-A271-BDCA0DCE2000}"/>
          </ac:spMkLst>
        </pc:spChg>
        <pc:picChg chg="del">
          <ac:chgData name="Andrew Clugston" userId="db73db49d15b2027" providerId="LiveId" clId="{1089A635-71EF-4EDE-9936-A9049C268AD8}" dt="2018-05-29T15:51:50.396" v="2043" actId="478"/>
          <ac:picMkLst>
            <pc:docMk/>
            <pc:sldMk cId="3318798190" sldId="276"/>
            <ac:picMk id="4" creationId="{473B5629-A87C-4F27-AC12-51E2B3482DEC}"/>
          </ac:picMkLst>
        </pc:picChg>
        <pc:picChg chg="add mod">
          <ac:chgData name="Andrew Clugston" userId="db73db49d15b2027" providerId="LiveId" clId="{1089A635-71EF-4EDE-9936-A9049C268AD8}" dt="2018-05-29T16:02:21.021" v="2869" actId="1076"/>
          <ac:picMkLst>
            <pc:docMk/>
            <pc:sldMk cId="3318798190" sldId="276"/>
            <ac:picMk id="5" creationId="{808559E5-24C3-492A-9C2E-E60B514E74CA}"/>
          </ac:picMkLst>
        </pc:picChg>
        <pc:picChg chg="del">
          <ac:chgData name="Andrew Clugston" userId="db73db49d15b2027" providerId="LiveId" clId="{1089A635-71EF-4EDE-9936-A9049C268AD8}" dt="2018-05-29T15:51:40.963" v="2039" actId="478"/>
          <ac:picMkLst>
            <pc:docMk/>
            <pc:sldMk cId="3318798190" sldId="276"/>
            <ac:picMk id="6" creationId="{7BE7D615-1D34-4223-B903-EC7897A26136}"/>
          </ac:picMkLst>
        </pc:picChg>
        <pc:picChg chg="add mod">
          <ac:chgData name="Andrew Clugston" userId="db73db49d15b2027" providerId="LiveId" clId="{1089A635-71EF-4EDE-9936-A9049C268AD8}" dt="2018-05-29T16:05:14.422" v="2906" actId="1076"/>
          <ac:picMkLst>
            <pc:docMk/>
            <pc:sldMk cId="3318798190" sldId="276"/>
            <ac:picMk id="7" creationId="{BB8EFB90-3206-4F15-99DA-103295A44C85}"/>
          </ac:picMkLst>
        </pc:picChg>
        <pc:picChg chg="add del mod">
          <ac:chgData name="Andrew Clugston" userId="db73db49d15b2027" providerId="LiveId" clId="{1089A635-71EF-4EDE-9936-A9049C268AD8}" dt="2018-05-29T16:07:26.315" v="2937" actId="478"/>
          <ac:picMkLst>
            <pc:docMk/>
            <pc:sldMk cId="3318798190" sldId="276"/>
            <ac:picMk id="9" creationId="{FCBBEEA5-FDF8-4117-A618-08FF974B6FF9}"/>
          </ac:picMkLst>
        </pc:picChg>
        <pc:picChg chg="add mod">
          <ac:chgData name="Andrew Clugston" userId="db73db49d15b2027" providerId="LiveId" clId="{1089A635-71EF-4EDE-9936-A9049C268AD8}" dt="2018-05-29T16:07:33.539" v="2939" actId="1076"/>
          <ac:picMkLst>
            <pc:docMk/>
            <pc:sldMk cId="3318798190" sldId="276"/>
            <ac:picMk id="10" creationId="{F05BF0B9-8789-4331-9F19-DAB6E12AAF44}"/>
          </ac:picMkLst>
        </pc:picChg>
      </pc:sldChg>
      <pc:sldChg chg="addSp modSp add ord modAnim">
        <pc:chgData name="Andrew Clugston" userId="db73db49d15b2027" providerId="LiveId" clId="{1089A635-71EF-4EDE-9936-A9049C268AD8}" dt="2018-05-29T16:21:28.352" v="3636" actId="20577"/>
        <pc:sldMkLst>
          <pc:docMk/>
          <pc:sldMk cId="864416783" sldId="277"/>
        </pc:sldMkLst>
        <pc:spChg chg="mod">
          <ac:chgData name="Andrew Clugston" userId="db73db49d15b2027" providerId="LiveId" clId="{1089A635-71EF-4EDE-9936-A9049C268AD8}" dt="2018-05-29T15:52:28.184" v="2054" actId="20577"/>
          <ac:spMkLst>
            <pc:docMk/>
            <pc:sldMk cId="864416783" sldId="277"/>
            <ac:spMk id="2" creationId="{F6BCFA4B-345F-47A5-AD95-BA9D1ACC7E2F}"/>
          </ac:spMkLst>
        </pc:spChg>
        <pc:spChg chg="mod">
          <ac:chgData name="Andrew Clugston" userId="db73db49d15b2027" providerId="LiveId" clId="{1089A635-71EF-4EDE-9936-A9049C268AD8}" dt="2018-05-29T16:21:28.352" v="3636" actId="20577"/>
          <ac:spMkLst>
            <pc:docMk/>
            <pc:sldMk cId="864416783" sldId="277"/>
            <ac:spMk id="3" creationId="{E69BD0C4-F8B9-4A1A-96C8-5B644080DCA1}"/>
          </ac:spMkLst>
        </pc:spChg>
        <pc:picChg chg="add mod">
          <ac:chgData name="Andrew Clugston" userId="db73db49d15b2027" providerId="LiveId" clId="{1089A635-71EF-4EDE-9936-A9049C268AD8}" dt="2018-05-29T15:57:04.207" v="2413" actId="14100"/>
          <ac:picMkLst>
            <pc:docMk/>
            <pc:sldMk cId="864416783" sldId="277"/>
            <ac:picMk id="4" creationId="{0DD9F43A-1571-4465-A69F-96B400F52FF8}"/>
          </ac:picMkLst>
        </pc:picChg>
      </pc:sldChg>
      <pc:sldChg chg="addSp delSp modSp add delAnim modAnim">
        <pc:chgData name="Andrew Clugston" userId="db73db49d15b2027" providerId="LiveId" clId="{1089A635-71EF-4EDE-9936-A9049C268AD8}" dt="2018-05-29T16:19:36.537" v="3601" actId="1076"/>
        <pc:sldMkLst>
          <pc:docMk/>
          <pc:sldMk cId="2738435529" sldId="278"/>
        </pc:sldMkLst>
        <pc:spChg chg="mod">
          <ac:chgData name="Andrew Clugston" userId="db73db49d15b2027" providerId="LiveId" clId="{1089A635-71EF-4EDE-9936-A9049C268AD8}" dt="2018-05-29T16:19:36.537" v="3601" actId="1076"/>
          <ac:spMkLst>
            <pc:docMk/>
            <pc:sldMk cId="2738435529" sldId="278"/>
            <ac:spMk id="8" creationId="{F40E08BF-5663-4368-871D-879A7C8EB46E}"/>
          </ac:spMkLst>
        </pc:spChg>
        <pc:spChg chg="add mod">
          <ac:chgData name="Andrew Clugston" userId="db73db49d15b2027" providerId="LiveId" clId="{1089A635-71EF-4EDE-9936-A9049C268AD8}" dt="2018-05-29T16:17:05.950" v="3549" actId="20577"/>
          <ac:spMkLst>
            <pc:docMk/>
            <pc:sldMk cId="2738435529" sldId="278"/>
            <ac:spMk id="13" creationId="{2A6855D6-98CA-4207-BB38-DFCE21E726B0}"/>
          </ac:spMkLst>
        </pc:spChg>
        <pc:spChg chg="mod">
          <ac:chgData name="Andrew Clugston" userId="db73db49d15b2027" providerId="LiveId" clId="{1089A635-71EF-4EDE-9936-A9049C268AD8}" dt="2018-05-29T16:19:36.537" v="3601" actId="1076"/>
          <ac:spMkLst>
            <pc:docMk/>
            <pc:sldMk cId="2738435529" sldId="278"/>
            <ac:spMk id="17" creationId="{C165E00F-DF27-441F-B8BB-3303E79BC4A2}"/>
          </ac:spMkLst>
        </pc:spChg>
        <pc:spChg chg="mod">
          <ac:chgData name="Andrew Clugston" userId="db73db49d15b2027" providerId="LiveId" clId="{1089A635-71EF-4EDE-9936-A9049C268AD8}" dt="2018-05-29T16:19:36.537" v="3601" actId="1076"/>
          <ac:spMkLst>
            <pc:docMk/>
            <pc:sldMk cId="2738435529" sldId="278"/>
            <ac:spMk id="37" creationId="{BC519F29-1AEE-4E90-90EE-699D24B7314A}"/>
          </ac:spMkLst>
        </pc:spChg>
        <pc:spChg chg="mod">
          <ac:chgData name="Andrew Clugston" userId="db73db49d15b2027" providerId="LiveId" clId="{1089A635-71EF-4EDE-9936-A9049C268AD8}" dt="2018-05-29T16:19:36.537" v="3601" actId="1076"/>
          <ac:spMkLst>
            <pc:docMk/>
            <pc:sldMk cId="2738435529" sldId="278"/>
            <ac:spMk id="38" creationId="{A02F3B69-8A75-42B4-9355-71B2A3372079}"/>
          </ac:spMkLst>
        </pc:spChg>
        <pc:spChg chg="mod">
          <ac:chgData name="Andrew Clugston" userId="db73db49d15b2027" providerId="LiveId" clId="{1089A635-71EF-4EDE-9936-A9049C268AD8}" dt="2018-05-29T16:19:36.537" v="3601" actId="1076"/>
          <ac:spMkLst>
            <pc:docMk/>
            <pc:sldMk cId="2738435529" sldId="278"/>
            <ac:spMk id="41" creationId="{D1306F48-4A99-42A8-B696-38151AD3CADF}"/>
          </ac:spMkLst>
        </pc:spChg>
        <pc:spChg chg="mod">
          <ac:chgData name="Andrew Clugston" userId="db73db49d15b2027" providerId="LiveId" clId="{1089A635-71EF-4EDE-9936-A9049C268AD8}" dt="2018-05-29T16:19:36.537" v="3601" actId="1076"/>
          <ac:spMkLst>
            <pc:docMk/>
            <pc:sldMk cId="2738435529" sldId="278"/>
            <ac:spMk id="53" creationId="{4EC2C962-873A-44C4-874E-2D1F5D0EEBB7}"/>
          </ac:spMkLst>
        </pc:spChg>
        <pc:spChg chg="mod">
          <ac:chgData name="Andrew Clugston" userId="db73db49d15b2027" providerId="LiveId" clId="{1089A635-71EF-4EDE-9936-A9049C268AD8}" dt="2018-05-29T16:19:36.537" v="3601" actId="1076"/>
          <ac:spMkLst>
            <pc:docMk/>
            <pc:sldMk cId="2738435529" sldId="278"/>
            <ac:spMk id="61" creationId="{6D91C102-7DF8-4F36-8865-9A04D37AEBAB}"/>
          </ac:spMkLst>
        </pc:spChg>
        <pc:cxnChg chg="add mod">
          <ac:chgData name="Andrew Clugston" userId="db73db49d15b2027" providerId="LiveId" clId="{1089A635-71EF-4EDE-9936-A9049C268AD8}" dt="2018-05-29T16:19:36.537" v="3601" actId="1076"/>
          <ac:cxnSpMkLst>
            <pc:docMk/>
            <pc:sldMk cId="2738435529" sldId="278"/>
            <ac:cxnSpMk id="14" creationId="{B6B78610-3D23-4807-9C74-18B813BE666C}"/>
          </ac:cxnSpMkLst>
        </pc:cxnChg>
        <pc:cxnChg chg="mod">
          <ac:chgData name="Andrew Clugston" userId="db73db49d15b2027" providerId="LiveId" clId="{1089A635-71EF-4EDE-9936-A9049C268AD8}" dt="2018-05-29T16:19:36.537" v="3601" actId="1076"/>
          <ac:cxnSpMkLst>
            <pc:docMk/>
            <pc:sldMk cId="2738435529" sldId="278"/>
            <ac:cxnSpMk id="33" creationId="{2A42C8B5-4A34-415C-ACD0-00E80AB1B1D4}"/>
          </ac:cxnSpMkLst>
        </pc:cxnChg>
        <pc:cxnChg chg="mod">
          <ac:chgData name="Andrew Clugston" userId="db73db49d15b2027" providerId="LiveId" clId="{1089A635-71EF-4EDE-9936-A9049C268AD8}" dt="2018-05-29T16:19:36.537" v="3601" actId="1076"/>
          <ac:cxnSpMkLst>
            <pc:docMk/>
            <pc:sldMk cId="2738435529" sldId="278"/>
            <ac:cxnSpMk id="52" creationId="{53D25AE3-95F9-4928-BD8E-5171B068960A}"/>
          </ac:cxnSpMkLst>
        </pc:cxnChg>
        <pc:cxnChg chg="del mod">
          <ac:chgData name="Andrew Clugston" userId="db73db49d15b2027" providerId="LiveId" clId="{1089A635-71EF-4EDE-9936-A9049C268AD8}" dt="2018-05-29T16:18:15.718" v="3573" actId="478"/>
          <ac:cxnSpMkLst>
            <pc:docMk/>
            <pc:sldMk cId="2738435529" sldId="278"/>
            <ac:cxnSpMk id="58" creationId="{0EB4BDC7-6CB5-4BF3-9790-3B2839941F28}"/>
          </ac:cxnSpMkLst>
        </pc:cxnChg>
      </pc:sldChg>
      <pc:sldChg chg="addSp modSp add ord modAnim">
        <pc:chgData name="Andrew Clugston" userId="db73db49d15b2027" providerId="LiveId" clId="{1089A635-71EF-4EDE-9936-A9049C268AD8}" dt="2018-05-29T16:53:04.826" v="5775"/>
        <pc:sldMkLst>
          <pc:docMk/>
          <pc:sldMk cId="1640306481" sldId="279"/>
        </pc:sldMkLst>
        <pc:spChg chg="mod">
          <ac:chgData name="Andrew Clugston" userId="db73db49d15b2027" providerId="LiveId" clId="{1089A635-71EF-4EDE-9936-A9049C268AD8}" dt="2018-05-29T16:23:47.981" v="3663" actId="1076"/>
          <ac:spMkLst>
            <pc:docMk/>
            <pc:sldMk cId="1640306481" sldId="279"/>
            <ac:spMk id="13" creationId="{46CA19F3-7C20-4D0B-9407-D9A6861C8010}"/>
          </ac:spMkLst>
        </pc:spChg>
        <pc:spChg chg="add mod ord">
          <ac:chgData name="Andrew Clugston" userId="db73db49d15b2027" providerId="LiveId" clId="{1089A635-71EF-4EDE-9936-A9049C268AD8}" dt="2018-05-29T16:24:02.020" v="3665" actId="1076"/>
          <ac:spMkLst>
            <pc:docMk/>
            <pc:sldMk cId="1640306481" sldId="279"/>
            <ac:spMk id="15" creationId="{D0DF904A-D6D8-42ED-9798-9DECDA69DA8F}"/>
          </ac:spMkLst>
        </pc:spChg>
        <pc:spChg chg="add mod">
          <ac:chgData name="Andrew Clugston" userId="db73db49d15b2027" providerId="LiveId" clId="{1089A635-71EF-4EDE-9936-A9049C268AD8}" dt="2018-05-29T16:34:32.853" v="4070" actId="20577"/>
          <ac:spMkLst>
            <pc:docMk/>
            <pc:sldMk cId="1640306481" sldId="279"/>
            <ac:spMk id="41" creationId="{2B7C1639-6893-4A1B-8C02-049AC88E4680}"/>
          </ac:spMkLst>
        </pc:spChg>
        <pc:spChg chg="mod">
          <ac:chgData name="Andrew Clugston" userId="db73db49d15b2027" providerId="LiveId" clId="{1089A635-71EF-4EDE-9936-A9049C268AD8}" dt="2018-05-29T16:31:13.397" v="3789" actId="20577"/>
          <ac:spMkLst>
            <pc:docMk/>
            <pc:sldMk cId="1640306481" sldId="279"/>
            <ac:spMk id="77" creationId="{416F25F8-2184-4741-9488-811C6E6B0B26}"/>
          </ac:spMkLst>
        </pc:spChg>
        <pc:cxnChg chg="add mod">
          <ac:chgData name="Andrew Clugston" userId="db73db49d15b2027" providerId="LiveId" clId="{1089A635-71EF-4EDE-9936-A9049C268AD8}" dt="2018-05-29T16:29:11.275" v="3717" actId="692"/>
          <ac:cxnSpMkLst>
            <pc:docMk/>
            <pc:sldMk cId="1640306481" sldId="279"/>
            <ac:cxnSpMk id="20" creationId="{2A18DE56-C4CB-4E1E-A7FE-0DE911D1E1FD}"/>
          </ac:cxnSpMkLst>
        </pc:cxnChg>
        <pc:cxnChg chg="add mod ord">
          <ac:chgData name="Andrew Clugston" userId="db73db49d15b2027" providerId="LiveId" clId="{1089A635-71EF-4EDE-9936-A9049C268AD8}" dt="2018-05-29T16:29:11.275" v="3717" actId="692"/>
          <ac:cxnSpMkLst>
            <pc:docMk/>
            <pc:sldMk cId="1640306481" sldId="279"/>
            <ac:cxnSpMk id="26" creationId="{964A8058-C2DE-4629-B172-0B15CE65C69C}"/>
          </ac:cxnSpMkLst>
        </pc:cxnChg>
        <pc:cxnChg chg="add mod">
          <ac:chgData name="Andrew Clugston" userId="db73db49d15b2027" providerId="LiveId" clId="{1089A635-71EF-4EDE-9936-A9049C268AD8}" dt="2018-05-29T16:29:35.664" v="3723" actId="14100"/>
          <ac:cxnSpMkLst>
            <pc:docMk/>
            <pc:sldMk cId="1640306481" sldId="279"/>
            <ac:cxnSpMk id="30" creationId="{86FEA2D8-418D-40F4-8224-0F19B857AD10}"/>
          </ac:cxnSpMkLst>
        </pc:cxnChg>
        <pc:cxnChg chg="add mod ord">
          <ac:chgData name="Andrew Clugston" userId="db73db49d15b2027" providerId="LiveId" clId="{1089A635-71EF-4EDE-9936-A9049C268AD8}" dt="2018-05-29T16:29:52.621" v="3728" actId="167"/>
          <ac:cxnSpMkLst>
            <pc:docMk/>
            <pc:sldMk cId="1640306481" sldId="279"/>
            <ac:cxnSpMk id="34" creationId="{332BFB85-130D-4C6B-AABD-B30BB129B1C7}"/>
          </ac:cxnSpMkLst>
        </pc:cxnChg>
        <pc:cxnChg chg="add mod ord">
          <ac:chgData name="Andrew Clugston" userId="db73db49d15b2027" providerId="LiveId" clId="{1089A635-71EF-4EDE-9936-A9049C268AD8}" dt="2018-05-29T16:30:17.872" v="3734" actId="167"/>
          <ac:cxnSpMkLst>
            <pc:docMk/>
            <pc:sldMk cId="1640306481" sldId="279"/>
            <ac:cxnSpMk id="36" creationId="{CDA4514F-543F-43BB-B8FD-AF3A932D6E17}"/>
          </ac:cxnSpMkLst>
        </pc:cxnChg>
        <pc:cxnChg chg="mod">
          <ac:chgData name="Andrew Clugston" userId="db73db49d15b2027" providerId="LiveId" clId="{1089A635-71EF-4EDE-9936-A9049C268AD8}" dt="2018-05-29T16:23:47.981" v="3663" actId="1076"/>
          <ac:cxnSpMkLst>
            <pc:docMk/>
            <pc:sldMk cId="1640306481" sldId="279"/>
            <ac:cxnSpMk id="40" creationId="{271D0190-4339-4B81-B6D7-1BD7CAE56CD0}"/>
          </ac:cxnSpMkLst>
        </pc:cxnChg>
        <pc:cxnChg chg="mod">
          <ac:chgData name="Andrew Clugston" userId="db73db49d15b2027" providerId="LiveId" clId="{1089A635-71EF-4EDE-9936-A9049C268AD8}" dt="2018-05-29T16:23:47.981" v="3663" actId="1076"/>
          <ac:cxnSpMkLst>
            <pc:docMk/>
            <pc:sldMk cId="1640306481" sldId="279"/>
            <ac:cxnSpMk id="54" creationId="{7457986C-607B-47CC-9E91-171ED596CD08}"/>
          </ac:cxnSpMkLst>
        </pc:cxnChg>
      </pc:sldChg>
      <pc:sldChg chg="addSp delSp modSp add delAnim modAnim">
        <pc:chgData name="Andrew Clugston" userId="db73db49d15b2027" providerId="LiveId" clId="{1089A635-71EF-4EDE-9936-A9049C268AD8}" dt="2018-05-29T16:37:16.517" v="4294" actId="14100"/>
        <pc:sldMkLst>
          <pc:docMk/>
          <pc:sldMk cId="3899767399" sldId="280"/>
        </pc:sldMkLst>
        <pc:spChg chg="mod">
          <ac:chgData name="Andrew Clugston" userId="db73db49d15b2027" providerId="LiveId" clId="{1089A635-71EF-4EDE-9936-A9049C268AD8}" dt="2018-05-29T16:37:15.197" v="4292" actId="20577"/>
          <ac:spMkLst>
            <pc:docMk/>
            <pc:sldMk cId="3899767399" sldId="280"/>
            <ac:spMk id="3" creationId="{E69BD0C4-F8B9-4A1A-96C8-5B644080DCA1}"/>
          </ac:spMkLst>
        </pc:spChg>
        <pc:picChg chg="add mod">
          <ac:chgData name="Andrew Clugston" userId="db73db49d15b2027" providerId="LiveId" clId="{1089A635-71EF-4EDE-9936-A9049C268AD8}" dt="2018-05-29T16:37:16.517" v="4294" actId="14100"/>
          <ac:picMkLst>
            <pc:docMk/>
            <pc:sldMk cId="3899767399" sldId="280"/>
            <ac:picMk id="4" creationId="{87896891-4994-467D-A027-BF34F23A2478}"/>
          </ac:picMkLst>
        </pc:picChg>
        <pc:picChg chg="del">
          <ac:chgData name="Andrew Clugston" userId="db73db49d15b2027" providerId="LiveId" clId="{1089A635-71EF-4EDE-9936-A9049C268AD8}" dt="2018-05-29T16:34:43.845" v="4074" actId="478"/>
          <ac:picMkLst>
            <pc:docMk/>
            <pc:sldMk cId="3899767399" sldId="280"/>
            <ac:picMk id="5" creationId="{808559E5-24C3-492A-9C2E-E60B514E74CA}"/>
          </ac:picMkLst>
        </pc:picChg>
        <pc:picChg chg="del">
          <ac:chgData name="Andrew Clugston" userId="db73db49d15b2027" providerId="LiveId" clId="{1089A635-71EF-4EDE-9936-A9049C268AD8}" dt="2018-05-29T16:34:43.358" v="4073" actId="478"/>
          <ac:picMkLst>
            <pc:docMk/>
            <pc:sldMk cId="3899767399" sldId="280"/>
            <ac:picMk id="7" creationId="{BB8EFB90-3206-4F15-99DA-103295A44C85}"/>
          </ac:picMkLst>
        </pc:picChg>
        <pc:picChg chg="del">
          <ac:chgData name="Andrew Clugston" userId="db73db49d15b2027" providerId="LiveId" clId="{1089A635-71EF-4EDE-9936-A9049C268AD8}" dt="2018-05-29T16:34:42.421" v="4072" actId="478"/>
          <ac:picMkLst>
            <pc:docMk/>
            <pc:sldMk cId="3899767399" sldId="280"/>
            <ac:picMk id="10" creationId="{F05BF0B9-8789-4331-9F19-DAB6E12AAF44}"/>
          </ac:picMkLst>
        </pc:picChg>
      </pc:sldChg>
      <pc:sldChg chg="delSp modSp add modAnim">
        <pc:chgData name="Andrew Clugston" userId="db73db49d15b2027" providerId="LiveId" clId="{1089A635-71EF-4EDE-9936-A9049C268AD8}" dt="2018-05-29T16:51:12.041" v="5768" actId="20577"/>
        <pc:sldMkLst>
          <pc:docMk/>
          <pc:sldMk cId="1213715699" sldId="281"/>
        </pc:sldMkLst>
        <pc:spChg chg="mod">
          <ac:chgData name="Andrew Clugston" userId="db73db49d15b2027" providerId="LiveId" clId="{1089A635-71EF-4EDE-9936-A9049C268AD8}" dt="2018-05-29T16:45:40.259" v="5360" actId="20577"/>
          <ac:spMkLst>
            <pc:docMk/>
            <pc:sldMk cId="1213715699" sldId="281"/>
            <ac:spMk id="2" creationId="{F6BCFA4B-345F-47A5-AD95-BA9D1ACC7E2F}"/>
          </ac:spMkLst>
        </pc:spChg>
        <pc:spChg chg="mod">
          <ac:chgData name="Andrew Clugston" userId="db73db49d15b2027" providerId="LiveId" clId="{1089A635-71EF-4EDE-9936-A9049C268AD8}" dt="2018-05-29T16:51:12.041" v="5768" actId="20577"/>
          <ac:spMkLst>
            <pc:docMk/>
            <pc:sldMk cId="1213715699" sldId="281"/>
            <ac:spMk id="3" creationId="{E69BD0C4-F8B9-4A1A-96C8-5B644080DCA1}"/>
          </ac:spMkLst>
        </pc:spChg>
        <pc:picChg chg="del">
          <ac:chgData name="Andrew Clugston" userId="db73db49d15b2027" providerId="LiveId" clId="{1089A635-71EF-4EDE-9936-A9049C268AD8}" dt="2018-05-29T16:37:25.187" v="4296" actId="478"/>
          <ac:picMkLst>
            <pc:docMk/>
            <pc:sldMk cId="1213715699" sldId="281"/>
            <ac:picMk id="4" creationId="{87896891-4994-467D-A027-BF34F23A2478}"/>
          </ac:picMkLst>
        </pc:picChg>
      </pc:sldChg>
      <pc:sldChg chg="addSp modSp add modAnim">
        <pc:chgData name="Andrew Clugston" userId="db73db49d15b2027" providerId="LiveId" clId="{1089A635-71EF-4EDE-9936-A9049C268AD8}" dt="2018-05-29T16:52:46.109" v="5774"/>
        <pc:sldMkLst>
          <pc:docMk/>
          <pc:sldMk cId="1002095865" sldId="282"/>
        </pc:sldMkLst>
        <pc:spChg chg="mod">
          <ac:chgData name="Andrew Clugston" userId="db73db49d15b2027" providerId="LiveId" clId="{1089A635-71EF-4EDE-9936-A9049C268AD8}" dt="2018-05-29T16:49:17.195" v="5729" actId="20577"/>
          <ac:spMkLst>
            <pc:docMk/>
            <pc:sldMk cId="1002095865" sldId="282"/>
            <ac:spMk id="3" creationId="{E69BD0C4-F8B9-4A1A-96C8-5B644080DCA1}"/>
          </ac:spMkLst>
        </pc:spChg>
        <pc:picChg chg="add mod">
          <ac:chgData name="Andrew Clugston" userId="db73db49d15b2027" providerId="LiveId" clId="{1089A635-71EF-4EDE-9936-A9049C268AD8}" dt="2018-05-29T16:52:29.524" v="5771" actId="1076"/>
          <ac:picMkLst>
            <pc:docMk/>
            <pc:sldMk cId="1002095865" sldId="282"/>
            <ac:picMk id="4" creationId="{2C20CBA1-8142-494E-A90B-F9C019964E4A}"/>
          </ac:picMkLst>
        </pc:picChg>
      </pc:sldChg>
      <pc:sldChg chg="add del">
        <pc:chgData name="Andrew Clugston" userId="db73db49d15b2027" providerId="LiveId" clId="{1089A635-71EF-4EDE-9936-A9049C268AD8}" dt="2018-05-29T16:46:04.931" v="5370" actId="2696"/>
        <pc:sldMkLst>
          <pc:docMk/>
          <pc:sldMk cId="3436762407" sldId="282"/>
        </pc:sldMkLst>
      </pc:sldChg>
      <pc:sldChg chg="addSp delSp modSp add modAnim">
        <pc:chgData name="Andrew Clugston" userId="db73db49d15b2027" providerId="LiveId" clId="{1089A635-71EF-4EDE-9936-A9049C268AD8}" dt="2018-05-29T16:56:52.630" v="6007" actId="20577"/>
        <pc:sldMkLst>
          <pc:docMk/>
          <pc:sldMk cId="2223970927" sldId="283"/>
        </pc:sldMkLst>
        <pc:spChg chg="mod">
          <ac:chgData name="Andrew Clugston" userId="db73db49d15b2027" providerId="LiveId" clId="{1089A635-71EF-4EDE-9936-A9049C268AD8}" dt="2018-05-29T16:56:52.630" v="6007" actId="20577"/>
          <ac:spMkLst>
            <pc:docMk/>
            <pc:sldMk cId="2223970927" sldId="283"/>
            <ac:spMk id="2" creationId="{F6BCFA4B-345F-47A5-AD95-BA9D1ACC7E2F}"/>
          </ac:spMkLst>
        </pc:spChg>
        <pc:spChg chg="mod">
          <ac:chgData name="Andrew Clugston" userId="db73db49d15b2027" providerId="LiveId" clId="{1089A635-71EF-4EDE-9936-A9049C268AD8}" dt="2018-05-29T16:55:55.294" v="5986" actId="20577"/>
          <ac:spMkLst>
            <pc:docMk/>
            <pc:sldMk cId="2223970927" sldId="283"/>
            <ac:spMk id="3" creationId="{E69BD0C4-F8B9-4A1A-96C8-5B644080DCA1}"/>
          </ac:spMkLst>
        </pc:spChg>
        <pc:picChg chg="del">
          <ac:chgData name="Andrew Clugston" userId="db73db49d15b2027" providerId="LiveId" clId="{1089A635-71EF-4EDE-9936-A9049C268AD8}" dt="2018-05-29T16:54:53.137" v="5786" actId="478"/>
          <ac:picMkLst>
            <pc:docMk/>
            <pc:sldMk cId="2223970927" sldId="283"/>
            <ac:picMk id="4" creationId="{2C20CBA1-8142-494E-A90B-F9C019964E4A}"/>
          </ac:picMkLst>
        </pc:picChg>
        <pc:picChg chg="add mod">
          <ac:chgData name="Andrew Clugston" userId="db73db49d15b2027" providerId="LiveId" clId="{1089A635-71EF-4EDE-9936-A9049C268AD8}" dt="2018-05-29T16:56:23.212" v="5990" actId="1076"/>
          <ac:picMkLst>
            <pc:docMk/>
            <pc:sldMk cId="2223970927" sldId="283"/>
            <ac:picMk id="5" creationId="{390FE023-931F-47AD-BA22-130BD9A86B84}"/>
          </ac:picMkLst>
        </pc:picChg>
      </pc:sldChg>
      <pc:sldChg chg="addSp delSp modSp add delAnim modAnim">
        <pc:chgData name="Andrew Clugston" userId="db73db49d15b2027" providerId="LiveId" clId="{1089A635-71EF-4EDE-9936-A9049C268AD8}" dt="2018-05-29T17:02:23.995" v="6179"/>
        <pc:sldMkLst>
          <pc:docMk/>
          <pc:sldMk cId="1078755759" sldId="284"/>
        </pc:sldMkLst>
        <pc:spChg chg="mod">
          <ac:chgData name="Andrew Clugston" userId="db73db49d15b2027" providerId="LiveId" clId="{1089A635-71EF-4EDE-9936-A9049C268AD8}" dt="2018-05-29T16:59:26.097" v="6023" actId="20577"/>
          <ac:spMkLst>
            <pc:docMk/>
            <pc:sldMk cId="1078755759" sldId="284"/>
            <ac:spMk id="2" creationId="{F6BCFA4B-345F-47A5-AD95-BA9D1ACC7E2F}"/>
          </ac:spMkLst>
        </pc:spChg>
        <pc:spChg chg="del">
          <ac:chgData name="Andrew Clugston" userId="db73db49d15b2027" providerId="LiveId" clId="{1089A635-71EF-4EDE-9936-A9049C268AD8}" dt="2018-05-29T16:59:29.433" v="6024" actId="478"/>
          <ac:spMkLst>
            <pc:docMk/>
            <pc:sldMk cId="1078755759" sldId="284"/>
            <ac:spMk id="13" creationId="{46CA19F3-7C20-4D0B-9407-D9A6861C8010}"/>
          </ac:spMkLst>
        </pc:spChg>
        <pc:spChg chg="del">
          <ac:chgData name="Andrew Clugston" userId="db73db49d15b2027" providerId="LiveId" clId="{1089A635-71EF-4EDE-9936-A9049C268AD8}" dt="2018-05-29T16:59:29.433" v="6024" actId="478"/>
          <ac:spMkLst>
            <pc:docMk/>
            <pc:sldMk cId="1078755759" sldId="284"/>
            <ac:spMk id="22" creationId="{05B398BD-7C52-4B00-B6AF-DE7FDF2FF2DF}"/>
          </ac:spMkLst>
        </pc:spChg>
        <pc:spChg chg="del">
          <ac:chgData name="Andrew Clugston" userId="db73db49d15b2027" providerId="LiveId" clId="{1089A635-71EF-4EDE-9936-A9049C268AD8}" dt="2018-05-29T16:59:29.433" v="6024" actId="478"/>
          <ac:spMkLst>
            <pc:docMk/>
            <pc:sldMk cId="1078755759" sldId="284"/>
            <ac:spMk id="36" creationId="{913123A4-6577-494C-9B8A-E5BCDFC227CA}"/>
          </ac:spMkLst>
        </pc:spChg>
        <pc:spChg chg="del">
          <ac:chgData name="Andrew Clugston" userId="db73db49d15b2027" providerId="LiveId" clId="{1089A635-71EF-4EDE-9936-A9049C268AD8}" dt="2018-05-29T16:59:29.433" v="6024" actId="478"/>
          <ac:spMkLst>
            <pc:docMk/>
            <pc:sldMk cId="1078755759" sldId="284"/>
            <ac:spMk id="39" creationId="{0501C146-1623-4905-9405-F96002E5BCB1}"/>
          </ac:spMkLst>
        </pc:spChg>
        <pc:spChg chg="add mod">
          <ac:chgData name="Andrew Clugston" userId="db73db49d15b2027" providerId="LiveId" clId="{1089A635-71EF-4EDE-9936-A9049C268AD8}" dt="2018-05-29T17:01:15.735" v="6167" actId="20577"/>
          <ac:spMkLst>
            <pc:docMk/>
            <pc:sldMk cId="1078755759" sldId="284"/>
            <ac:spMk id="44" creationId="{B1DE2CDA-A2BC-43EA-BCDF-DD7BC262395B}"/>
          </ac:spMkLst>
        </pc:spChg>
        <pc:spChg chg="add del">
          <ac:chgData name="Andrew Clugston" userId="db73db49d15b2027" providerId="LiveId" clId="{1089A635-71EF-4EDE-9936-A9049C268AD8}" dt="2018-05-29T17:00:01.044" v="6106"/>
          <ac:spMkLst>
            <pc:docMk/>
            <pc:sldMk cId="1078755759" sldId="284"/>
            <ac:spMk id="46" creationId="{089511E4-9735-4485-A75F-70B84ADD97FA}"/>
          </ac:spMkLst>
        </pc:spChg>
        <pc:spChg chg="del">
          <ac:chgData name="Andrew Clugston" userId="db73db49d15b2027" providerId="LiveId" clId="{1089A635-71EF-4EDE-9936-A9049C268AD8}" dt="2018-05-29T16:59:29.433" v="6024" actId="478"/>
          <ac:spMkLst>
            <pc:docMk/>
            <pc:sldMk cId="1078755759" sldId="284"/>
            <ac:spMk id="49" creationId="{F6417F5B-7062-44C4-9EA8-F5646F713E23}"/>
          </ac:spMkLst>
        </pc:spChg>
        <pc:spChg chg="del">
          <ac:chgData name="Andrew Clugston" userId="db73db49d15b2027" providerId="LiveId" clId="{1089A635-71EF-4EDE-9936-A9049C268AD8}" dt="2018-05-29T16:59:29.433" v="6024" actId="478"/>
          <ac:spMkLst>
            <pc:docMk/>
            <pc:sldMk cId="1078755759" sldId="284"/>
            <ac:spMk id="50" creationId="{564CCF16-DBD7-419B-8ABC-3BE40830A265}"/>
          </ac:spMkLst>
        </pc:spChg>
        <pc:spChg chg="del">
          <ac:chgData name="Andrew Clugston" userId="db73db49d15b2027" providerId="LiveId" clId="{1089A635-71EF-4EDE-9936-A9049C268AD8}" dt="2018-05-29T16:59:29.433" v="6024" actId="478"/>
          <ac:spMkLst>
            <pc:docMk/>
            <pc:sldMk cId="1078755759" sldId="284"/>
            <ac:spMk id="51" creationId="{D46D0E4F-CB8C-472A-8266-EA60CBDE926D}"/>
          </ac:spMkLst>
        </pc:spChg>
        <pc:spChg chg="del">
          <ac:chgData name="Andrew Clugston" userId="db73db49d15b2027" providerId="LiveId" clId="{1089A635-71EF-4EDE-9936-A9049C268AD8}" dt="2018-05-29T16:59:29.433" v="6024" actId="478"/>
          <ac:spMkLst>
            <pc:docMk/>
            <pc:sldMk cId="1078755759" sldId="284"/>
            <ac:spMk id="55" creationId="{4D238DBF-022C-4ECB-9D31-87756D756B58}"/>
          </ac:spMkLst>
        </pc:spChg>
        <pc:spChg chg="del">
          <ac:chgData name="Andrew Clugston" userId="db73db49d15b2027" providerId="LiveId" clId="{1089A635-71EF-4EDE-9936-A9049C268AD8}" dt="2018-05-29T16:59:29.433" v="6024" actId="478"/>
          <ac:spMkLst>
            <pc:docMk/>
            <pc:sldMk cId="1078755759" sldId="284"/>
            <ac:spMk id="56" creationId="{85C6A53A-DB99-4090-A3BA-CE8770217078}"/>
          </ac:spMkLst>
        </pc:spChg>
        <pc:spChg chg="del">
          <ac:chgData name="Andrew Clugston" userId="db73db49d15b2027" providerId="LiveId" clId="{1089A635-71EF-4EDE-9936-A9049C268AD8}" dt="2018-05-29T16:59:29.433" v="6024" actId="478"/>
          <ac:spMkLst>
            <pc:docMk/>
            <pc:sldMk cId="1078755759" sldId="284"/>
            <ac:spMk id="64" creationId="{423FB09D-452E-47A9-8152-A3591B1EDCD6}"/>
          </ac:spMkLst>
        </pc:spChg>
        <pc:grpChg chg="del">
          <ac:chgData name="Andrew Clugston" userId="db73db49d15b2027" providerId="LiveId" clId="{1089A635-71EF-4EDE-9936-A9049C268AD8}" dt="2018-05-29T16:59:29.433" v="6024" actId="478"/>
          <ac:grpSpMkLst>
            <pc:docMk/>
            <pc:sldMk cId="1078755759" sldId="284"/>
            <ac:grpSpMk id="30" creationId="{D7A8789E-9C67-472F-B6E7-2C567CF4771B}"/>
          </ac:grpSpMkLst>
        </pc:grpChg>
        <pc:grpChg chg="del">
          <ac:chgData name="Andrew Clugston" userId="db73db49d15b2027" providerId="LiveId" clId="{1089A635-71EF-4EDE-9936-A9049C268AD8}" dt="2018-05-29T16:59:29.433" v="6024" actId="478"/>
          <ac:grpSpMkLst>
            <pc:docMk/>
            <pc:sldMk cId="1078755759" sldId="284"/>
            <ac:grpSpMk id="31" creationId="{3887632E-126B-4261-99A4-8E5CDFC1AF6B}"/>
          </ac:grpSpMkLst>
        </pc:grpChg>
        <pc:grpChg chg="del">
          <ac:chgData name="Andrew Clugston" userId="db73db49d15b2027" providerId="LiveId" clId="{1089A635-71EF-4EDE-9936-A9049C268AD8}" dt="2018-05-29T16:59:29.433" v="6024" actId="478"/>
          <ac:grpSpMkLst>
            <pc:docMk/>
            <pc:sldMk cId="1078755759" sldId="284"/>
            <ac:grpSpMk id="73" creationId="{DCB7811A-3638-465E-81E7-D42B6457A00A}"/>
          </ac:grpSpMkLst>
        </pc:grpChg>
        <pc:grpChg chg="del">
          <ac:chgData name="Andrew Clugston" userId="db73db49d15b2027" providerId="LiveId" clId="{1089A635-71EF-4EDE-9936-A9049C268AD8}" dt="2018-05-29T16:59:29.433" v="6024" actId="478"/>
          <ac:grpSpMkLst>
            <pc:docMk/>
            <pc:sldMk cId="1078755759" sldId="284"/>
            <ac:grpSpMk id="78" creationId="{E400469A-CDC5-4DDA-A053-AA2114F7070D}"/>
          </ac:grpSpMkLst>
        </pc:grpChg>
        <pc:picChg chg="add mod">
          <ac:chgData name="Andrew Clugston" userId="db73db49d15b2027" providerId="LiveId" clId="{1089A635-71EF-4EDE-9936-A9049C268AD8}" dt="2018-05-29T17:01:00.568" v="6111"/>
          <ac:picMkLst>
            <pc:docMk/>
            <pc:sldMk cId="1078755759" sldId="284"/>
            <ac:picMk id="3" creationId="{5EAAFA0F-A1D7-48B4-91F5-9E177038F9FE}"/>
          </ac:picMkLst>
        </pc:picChg>
        <pc:picChg chg="add mod">
          <ac:chgData name="Andrew Clugston" userId="db73db49d15b2027" providerId="LiveId" clId="{1089A635-71EF-4EDE-9936-A9049C268AD8}" dt="2018-05-29T17:02:01.489" v="6172" actId="1076"/>
          <ac:picMkLst>
            <pc:docMk/>
            <pc:sldMk cId="1078755759" sldId="284"/>
            <ac:picMk id="4" creationId="{8E9E7757-4832-43BA-BC98-EEB2E7C2857D}"/>
          </ac:picMkLst>
        </pc:picChg>
        <pc:cxnChg chg="del mod">
          <ac:chgData name="Andrew Clugston" userId="db73db49d15b2027" providerId="LiveId" clId="{1089A635-71EF-4EDE-9936-A9049C268AD8}" dt="2018-05-29T16:59:29.433" v="6024" actId="478"/>
          <ac:cxnSpMkLst>
            <pc:docMk/>
            <pc:sldMk cId="1078755759" sldId="284"/>
            <ac:cxnSpMk id="12" creationId="{0AC6257D-B329-4676-8274-CFE4DFE39AD3}"/>
          </ac:cxnSpMkLst>
        </pc:cxnChg>
        <pc:cxnChg chg="del mod">
          <ac:chgData name="Andrew Clugston" userId="db73db49d15b2027" providerId="LiveId" clId="{1089A635-71EF-4EDE-9936-A9049C268AD8}" dt="2018-05-29T16:59:29.433" v="6024" actId="478"/>
          <ac:cxnSpMkLst>
            <pc:docMk/>
            <pc:sldMk cId="1078755759" sldId="284"/>
            <ac:cxnSpMk id="18" creationId="{38ED5797-A9F8-4375-817E-58BB41D4E22E}"/>
          </ac:cxnSpMkLst>
        </pc:cxnChg>
        <pc:cxnChg chg="del mod">
          <ac:chgData name="Andrew Clugston" userId="db73db49d15b2027" providerId="LiveId" clId="{1089A635-71EF-4EDE-9936-A9049C268AD8}" dt="2018-05-29T16:59:29.433" v="6024" actId="478"/>
          <ac:cxnSpMkLst>
            <pc:docMk/>
            <pc:sldMk cId="1078755759" sldId="284"/>
            <ac:cxnSpMk id="23" creationId="{48B0A777-B401-4106-9D43-57407A0E4A7E}"/>
          </ac:cxnSpMkLst>
        </pc:cxnChg>
        <pc:cxnChg chg="del mod">
          <ac:chgData name="Andrew Clugston" userId="db73db49d15b2027" providerId="LiveId" clId="{1089A635-71EF-4EDE-9936-A9049C268AD8}" dt="2018-05-29T16:59:29.433" v="6024" actId="478"/>
          <ac:cxnSpMkLst>
            <pc:docMk/>
            <pc:sldMk cId="1078755759" sldId="284"/>
            <ac:cxnSpMk id="33" creationId="{2A42C8B5-4A34-415C-ACD0-00E80AB1B1D4}"/>
          </ac:cxnSpMkLst>
        </pc:cxnChg>
        <pc:cxnChg chg="del mod">
          <ac:chgData name="Andrew Clugston" userId="db73db49d15b2027" providerId="LiveId" clId="{1089A635-71EF-4EDE-9936-A9049C268AD8}" dt="2018-05-29T16:59:29.433" v="6024" actId="478"/>
          <ac:cxnSpMkLst>
            <pc:docMk/>
            <pc:sldMk cId="1078755759" sldId="284"/>
            <ac:cxnSpMk id="40" creationId="{271D0190-4339-4B81-B6D7-1BD7CAE56CD0}"/>
          </ac:cxnSpMkLst>
        </pc:cxnChg>
        <pc:cxnChg chg="del mod">
          <ac:chgData name="Andrew Clugston" userId="db73db49d15b2027" providerId="LiveId" clId="{1089A635-71EF-4EDE-9936-A9049C268AD8}" dt="2018-05-29T16:59:29.433" v="6024" actId="478"/>
          <ac:cxnSpMkLst>
            <pc:docMk/>
            <pc:sldMk cId="1078755759" sldId="284"/>
            <ac:cxnSpMk id="45" creationId="{C23808C1-0412-4BB8-BBCE-4EF41BC1DE44}"/>
          </ac:cxnSpMkLst>
        </pc:cxnChg>
        <pc:cxnChg chg="del mod">
          <ac:chgData name="Andrew Clugston" userId="db73db49d15b2027" providerId="LiveId" clId="{1089A635-71EF-4EDE-9936-A9049C268AD8}" dt="2018-05-29T16:59:29.433" v="6024" actId="478"/>
          <ac:cxnSpMkLst>
            <pc:docMk/>
            <pc:sldMk cId="1078755759" sldId="284"/>
            <ac:cxnSpMk id="54" creationId="{7457986C-607B-47CC-9E91-171ED596CD08}"/>
          </ac:cxnSpMkLst>
        </pc:cxnChg>
        <pc:cxnChg chg="del mod">
          <ac:chgData name="Andrew Clugston" userId="db73db49d15b2027" providerId="LiveId" clId="{1089A635-71EF-4EDE-9936-A9049C268AD8}" dt="2018-05-29T16:59:29.433" v="6024" actId="478"/>
          <ac:cxnSpMkLst>
            <pc:docMk/>
            <pc:sldMk cId="1078755759" sldId="284"/>
            <ac:cxnSpMk id="57" creationId="{ED14971D-C7E5-4DA3-9426-30FE18709C16}"/>
          </ac:cxnSpMkLst>
        </pc:cxnChg>
        <pc:cxnChg chg="del mod">
          <ac:chgData name="Andrew Clugston" userId="db73db49d15b2027" providerId="LiveId" clId="{1089A635-71EF-4EDE-9936-A9049C268AD8}" dt="2018-05-29T16:59:29.433" v="6024" actId="478"/>
          <ac:cxnSpMkLst>
            <pc:docMk/>
            <pc:sldMk cId="1078755759" sldId="284"/>
            <ac:cxnSpMk id="59" creationId="{F359566A-6514-4CF9-9131-9732D720E925}"/>
          </ac:cxnSpMkLst>
        </pc:cxnChg>
        <pc:cxnChg chg="del mod">
          <ac:chgData name="Andrew Clugston" userId="db73db49d15b2027" providerId="LiveId" clId="{1089A635-71EF-4EDE-9936-A9049C268AD8}" dt="2018-05-29T16:59:29.433" v="6024" actId="478"/>
          <ac:cxnSpMkLst>
            <pc:docMk/>
            <pc:sldMk cId="1078755759" sldId="284"/>
            <ac:cxnSpMk id="60" creationId="{CA705CFE-97AF-48B6-BD70-704E36DBB9FC}"/>
          </ac:cxnSpMkLst>
        </pc:cxnChg>
        <pc:cxnChg chg="del mod">
          <ac:chgData name="Andrew Clugston" userId="db73db49d15b2027" providerId="LiveId" clId="{1089A635-71EF-4EDE-9936-A9049C268AD8}" dt="2018-05-29T16:59:29.433" v="6024" actId="478"/>
          <ac:cxnSpMkLst>
            <pc:docMk/>
            <pc:sldMk cId="1078755759" sldId="284"/>
            <ac:cxnSpMk id="63" creationId="{510B9EC4-CEDA-4F47-97E8-1101AC310F89}"/>
          </ac:cxnSpMkLst>
        </pc:cxnChg>
        <pc:cxnChg chg="del mod">
          <ac:chgData name="Andrew Clugston" userId="db73db49d15b2027" providerId="LiveId" clId="{1089A635-71EF-4EDE-9936-A9049C268AD8}" dt="2018-05-29T16:59:29.433" v="6024" actId="478"/>
          <ac:cxnSpMkLst>
            <pc:docMk/>
            <pc:sldMk cId="1078755759" sldId="284"/>
            <ac:cxnSpMk id="66" creationId="{770613D0-2547-4598-A66B-E5B228FD80C5}"/>
          </ac:cxnSpMkLst>
        </pc:cxnChg>
        <pc:cxnChg chg="mod">
          <ac:chgData name="Andrew Clugston" userId="db73db49d15b2027" providerId="LiveId" clId="{1089A635-71EF-4EDE-9936-A9049C268AD8}" dt="2018-05-29T16:59:29.433" v="6024" actId="478"/>
          <ac:cxnSpMkLst>
            <pc:docMk/>
            <pc:sldMk cId="1078755759" sldId="284"/>
            <ac:cxnSpMk id="70" creationId="{7B0CB895-9DE4-4E1B-AC68-9301EEA9463D}"/>
          </ac:cxnSpMkLst>
        </pc:cxnChg>
        <pc:cxnChg chg="mod">
          <ac:chgData name="Andrew Clugston" userId="db73db49d15b2027" providerId="LiveId" clId="{1089A635-71EF-4EDE-9936-A9049C268AD8}" dt="2018-05-29T16:59:29.433" v="6024" actId="478"/>
          <ac:cxnSpMkLst>
            <pc:docMk/>
            <pc:sldMk cId="1078755759" sldId="284"/>
            <ac:cxnSpMk id="72" creationId="{987EC4CA-3381-477B-AEB0-2BDE4625E77F}"/>
          </ac:cxnSpMkLst>
        </pc:cxnChg>
      </pc:sldChg>
      <pc:sldChg chg="delSp modSp add delAnim modAnim">
        <pc:chgData name="Andrew Clugston" userId="db73db49d15b2027" providerId="LiveId" clId="{1089A635-71EF-4EDE-9936-A9049C268AD8}" dt="2018-05-29T17:03:15.016" v="6345" actId="20577"/>
        <pc:sldMkLst>
          <pc:docMk/>
          <pc:sldMk cId="1622645747" sldId="285"/>
        </pc:sldMkLst>
        <pc:spChg chg="mod">
          <ac:chgData name="Andrew Clugston" userId="db73db49d15b2027" providerId="LiveId" clId="{1089A635-71EF-4EDE-9936-A9049C268AD8}" dt="2018-05-29T17:03:15.016" v="6345" actId="20577"/>
          <ac:spMkLst>
            <pc:docMk/>
            <pc:sldMk cId="1622645747" sldId="285"/>
            <ac:spMk id="44" creationId="{B1DE2CDA-A2BC-43EA-BCDF-DD7BC262395B}"/>
          </ac:spMkLst>
        </pc:spChg>
        <pc:picChg chg="del">
          <ac:chgData name="Andrew Clugston" userId="db73db49d15b2027" providerId="LiveId" clId="{1089A635-71EF-4EDE-9936-A9049C268AD8}" dt="2018-05-29T17:02:40.718" v="6182" actId="478"/>
          <ac:picMkLst>
            <pc:docMk/>
            <pc:sldMk cId="1622645747" sldId="285"/>
            <ac:picMk id="3" creationId="{5EAAFA0F-A1D7-48B4-91F5-9E177038F9FE}"/>
          </ac:picMkLst>
        </pc:picChg>
        <pc:picChg chg="del">
          <ac:chgData name="Andrew Clugston" userId="db73db49d15b2027" providerId="LiveId" clId="{1089A635-71EF-4EDE-9936-A9049C268AD8}" dt="2018-05-29T17:02:39.497" v="6181" actId="478"/>
          <ac:picMkLst>
            <pc:docMk/>
            <pc:sldMk cId="1622645747" sldId="285"/>
            <ac:picMk id="4" creationId="{8E9E7757-4832-43BA-BC98-EEB2E7C285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F59-1AED-4190-9426-32FC60E8A9F8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6FA3-81B1-41D4-9D01-689DB8DEA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F59-1AED-4190-9426-32FC60E8A9F8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6FA3-81B1-41D4-9D01-689DB8DEA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5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F59-1AED-4190-9426-32FC60E8A9F8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6FA3-81B1-41D4-9D01-689DB8DEA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" y="365125"/>
            <a:ext cx="9144000" cy="1003231"/>
          </a:xfrm>
          <a:prstGeom prst="rect">
            <a:avLst/>
          </a:prstGeom>
          <a:gradFill>
            <a:gsLst>
              <a:gs pos="0">
                <a:srgbClr val="2B8BB1"/>
              </a:gs>
              <a:gs pos="92000">
                <a:srgbClr val="4E8F6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323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F59-1AED-4190-9426-32FC60E8A9F8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6FA3-81B1-41D4-9D01-689DB8DEA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1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F59-1AED-4190-9426-32FC60E8A9F8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6FA3-81B1-41D4-9D01-689DB8DEA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5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F59-1AED-4190-9426-32FC60E8A9F8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6FA3-81B1-41D4-9D01-689DB8DEA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F59-1AED-4190-9426-32FC60E8A9F8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6FA3-81B1-41D4-9D01-689DB8DEA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1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F59-1AED-4190-9426-32FC60E8A9F8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6FA3-81B1-41D4-9D01-689DB8DEA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5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F59-1AED-4190-9426-32FC60E8A9F8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6FA3-81B1-41D4-9D01-689DB8DEA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1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F59-1AED-4190-9426-32FC60E8A9F8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6FA3-81B1-41D4-9D01-689DB8DEA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5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F59-1AED-4190-9426-32FC60E8A9F8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6FA3-81B1-41D4-9D01-689DB8DEA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6F59-1AED-4190-9426-32FC60E8A9F8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F6FA3-81B1-41D4-9D01-689DB8DEA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hiny.rstudio.com/gall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hiny.rstudio.com/gallery/kmeans-examp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60D0-91BF-4BB2-B5B3-40104249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Shiny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7AE3C-35FB-4528-9550-FA1146457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13MAY20</a:t>
            </a:r>
          </a:p>
        </p:txBody>
      </p:sp>
    </p:spTree>
    <p:extLst>
      <p:ext uri="{BB962C8B-B14F-4D97-AF65-F5344CB8AC3E}">
        <p14:creationId xmlns:p14="http://schemas.microsoft.com/office/powerpoint/2010/main" val="42197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FA4B-345F-47A5-AD95-BA9D1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file (server.R)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BD0C4-F8B9-4A1A-96C8-5B644080DCA1}"/>
              </a:ext>
            </a:extLst>
          </p:cNvPr>
          <p:cNvSpPr txBox="1"/>
          <p:nvPr/>
        </p:nvSpPr>
        <p:spPr>
          <a:xfrm>
            <a:off x="0" y="13683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Server is an all-encompassing function that includes all operations on the web page.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Uses input from UI and all loaded data objects to make plots, tables, generate text messages,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Where ui.R specifies place-holders, </a:t>
            </a:r>
            <a:r>
              <a:rPr lang="en-US" sz="2000" dirty="0" err="1"/>
              <a:t>server.R</a:t>
            </a:r>
            <a:r>
              <a:rPr lang="en-US" sz="2000" dirty="0"/>
              <a:t> fills these in with actual figures.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UI placeholder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Server output: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559E5-24C3-492A-9C2E-E60B514E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90" y="3912358"/>
            <a:ext cx="4527420" cy="28197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4562C1-716D-44A1-B6C3-DFEB540ED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39" y="5065953"/>
            <a:ext cx="5962650" cy="122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DC9593-4AC2-428B-9BE6-F9C9D9AA4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792" y="3429000"/>
            <a:ext cx="4200525" cy="14763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E99623-3089-4C14-9980-EE2B80CF8AA2}"/>
              </a:ext>
            </a:extLst>
          </p:cNvPr>
          <p:cNvCxnSpPr>
            <a:cxnSpLocks/>
          </p:cNvCxnSpPr>
          <p:nvPr/>
        </p:nvCxnSpPr>
        <p:spPr>
          <a:xfrm>
            <a:off x="2472033" y="3745887"/>
            <a:ext cx="1071759" cy="119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3000C4-F530-4DA4-AC0A-07FABF8631D0}"/>
              </a:ext>
            </a:extLst>
          </p:cNvPr>
          <p:cNvCxnSpPr>
            <a:cxnSpLocks/>
          </p:cNvCxnSpPr>
          <p:nvPr/>
        </p:nvCxnSpPr>
        <p:spPr>
          <a:xfrm>
            <a:off x="1536378" y="4484076"/>
            <a:ext cx="500527" cy="55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A5E94C4-D012-49A2-B353-964EBCDFF5A1}"/>
              </a:ext>
            </a:extLst>
          </p:cNvPr>
          <p:cNvSpPr/>
          <p:nvPr/>
        </p:nvSpPr>
        <p:spPr>
          <a:xfrm>
            <a:off x="4061197" y="3854554"/>
            <a:ext cx="3416364" cy="1828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FA4B-345F-47A5-AD95-BA9D1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file (server.R)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BD0C4-F8B9-4A1A-96C8-5B644080DCA1}"/>
              </a:ext>
            </a:extLst>
          </p:cNvPr>
          <p:cNvSpPr txBox="1"/>
          <p:nvPr/>
        </p:nvSpPr>
        <p:spPr>
          <a:xfrm>
            <a:off x="0" y="1368357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Where ui.R packages inputs into a list object called “input,” the server packages output into a list object called “output.”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67258-D8F4-42B7-B46C-83ADB494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2215712"/>
            <a:ext cx="89439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6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A4514F-543F-43BB-B8FD-AF3A932D6E17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6543304" y="2006707"/>
            <a:ext cx="1039374" cy="497072"/>
          </a:xfrm>
          <a:prstGeom prst="straightConnector1">
            <a:avLst/>
          </a:prstGeom>
          <a:ln w="34925">
            <a:solidFill>
              <a:schemeClr val="tx1">
                <a:alpha val="3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2BFB85-130D-4C6B-AABD-B30BB129B1C7}"/>
              </a:ext>
            </a:extLst>
          </p:cNvPr>
          <p:cNvCxnSpPr>
            <a:cxnSpLocks/>
          </p:cNvCxnSpPr>
          <p:nvPr/>
        </p:nvCxnSpPr>
        <p:spPr>
          <a:xfrm>
            <a:off x="6193808" y="2503779"/>
            <a:ext cx="0" cy="1774087"/>
          </a:xfrm>
          <a:prstGeom prst="straightConnector1">
            <a:avLst/>
          </a:prstGeom>
          <a:ln w="34925">
            <a:solidFill>
              <a:schemeClr val="tx1">
                <a:alpha val="3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4A8058-C2DE-4629-B172-0B15CE65C69C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4885209" y="2503779"/>
            <a:ext cx="1102123" cy="2172256"/>
          </a:xfrm>
          <a:prstGeom prst="straightConnector1">
            <a:avLst/>
          </a:prstGeom>
          <a:ln w="34925">
            <a:solidFill>
              <a:schemeClr val="tx1">
                <a:alpha val="3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DF904A-D6D8-42ED-9798-9DECDA69DA8F}"/>
              </a:ext>
            </a:extLst>
          </p:cNvPr>
          <p:cNvSpPr/>
          <p:nvPr/>
        </p:nvSpPr>
        <p:spPr>
          <a:xfrm>
            <a:off x="1744223" y="3283722"/>
            <a:ext cx="1097491" cy="994144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server.R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1D0190-4339-4B81-B6D7-1BD7CAE56CD0}"/>
              </a:ext>
            </a:extLst>
          </p:cNvPr>
          <p:cNvCxnSpPr>
            <a:cxnSpLocks/>
            <a:stCxn id="13" idx="3"/>
            <a:endCxn id="50" idx="1"/>
          </p:cNvCxnSpPr>
          <p:nvPr/>
        </p:nvCxnSpPr>
        <p:spPr>
          <a:xfrm flipV="1">
            <a:off x="2841714" y="2896483"/>
            <a:ext cx="842467" cy="8897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A19F3-7C20-4D0B-9407-D9A6861C8010}"/>
              </a:ext>
            </a:extLst>
          </p:cNvPr>
          <p:cNvSpPr/>
          <p:nvPr/>
        </p:nvSpPr>
        <p:spPr>
          <a:xfrm>
            <a:off x="1744223" y="3289187"/>
            <a:ext cx="1097491" cy="99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ui.R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4CCF16-DBD7-419B-8ABC-3BE40830A265}"/>
              </a:ext>
            </a:extLst>
          </p:cNvPr>
          <p:cNvSpPr/>
          <p:nvPr/>
        </p:nvSpPr>
        <p:spPr>
          <a:xfrm>
            <a:off x="3684181" y="2503779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6D0E4F-CB8C-472A-8266-EA60CBDE926D}"/>
              </a:ext>
            </a:extLst>
          </p:cNvPr>
          <p:cNvSpPr/>
          <p:nvPr/>
        </p:nvSpPr>
        <p:spPr>
          <a:xfrm>
            <a:off x="6982164" y="2503779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Plot 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57986C-607B-47CC-9E91-171ED596CD08}"/>
              </a:ext>
            </a:extLst>
          </p:cNvPr>
          <p:cNvCxnSpPr>
            <a:cxnSpLocks/>
            <a:stCxn id="13" idx="3"/>
            <a:endCxn id="48" idx="1"/>
          </p:cNvCxnSpPr>
          <p:nvPr/>
        </p:nvCxnSpPr>
        <p:spPr>
          <a:xfrm>
            <a:off x="2841714" y="3786259"/>
            <a:ext cx="842467" cy="8897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59566A-6514-4CF9-9131-9732D720E925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4885209" y="2896483"/>
            <a:ext cx="2096955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555AA63-0E88-410C-8DC2-68FC7B476D30}"/>
              </a:ext>
            </a:extLst>
          </p:cNvPr>
          <p:cNvSpPr/>
          <p:nvPr/>
        </p:nvSpPr>
        <p:spPr>
          <a:xfrm>
            <a:off x="3684181" y="4283331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0D14E6-EC7E-4AA7-A29C-1ADE46045A46}"/>
              </a:ext>
            </a:extLst>
          </p:cNvPr>
          <p:cNvSpPr/>
          <p:nvPr/>
        </p:nvSpPr>
        <p:spPr>
          <a:xfrm>
            <a:off x="5440894" y="3393555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Plot 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B5BBF1-8C4F-4D50-82F1-9851C63B2AAD}"/>
              </a:ext>
            </a:extLst>
          </p:cNvPr>
          <p:cNvSpPr/>
          <p:nvPr/>
        </p:nvSpPr>
        <p:spPr>
          <a:xfrm>
            <a:off x="5440894" y="4277866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3FF8DF0-11C5-45BD-BD3A-9D11FB651D32}"/>
              </a:ext>
            </a:extLst>
          </p:cNvPr>
          <p:cNvCxnSpPr>
            <a:cxnSpLocks/>
            <a:stCxn id="50" idx="3"/>
            <a:endCxn id="65" idx="1"/>
          </p:cNvCxnSpPr>
          <p:nvPr/>
        </p:nvCxnSpPr>
        <p:spPr>
          <a:xfrm>
            <a:off x="4885209" y="2896483"/>
            <a:ext cx="555685" cy="8897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0AD393-8920-444A-ACAB-7FB5D89FABD5}"/>
              </a:ext>
            </a:extLst>
          </p:cNvPr>
          <p:cNvCxnSpPr>
            <a:cxnSpLocks/>
            <a:stCxn id="48" idx="3"/>
            <a:endCxn id="67" idx="1"/>
          </p:cNvCxnSpPr>
          <p:nvPr/>
        </p:nvCxnSpPr>
        <p:spPr>
          <a:xfrm flipV="1">
            <a:off x="4885209" y="4670570"/>
            <a:ext cx="555685" cy="546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5D1A30-9721-4188-9106-601104CB5511}"/>
              </a:ext>
            </a:extLst>
          </p:cNvPr>
          <p:cNvCxnSpPr>
            <a:cxnSpLocks/>
            <a:stCxn id="67" idx="3"/>
            <a:endCxn id="51" idx="2"/>
          </p:cNvCxnSpPr>
          <p:nvPr/>
        </p:nvCxnSpPr>
        <p:spPr>
          <a:xfrm flipV="1">
            <a:off x="6641922" y="3289187"/>
            <a:ext cx="940756" cy="138138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itle 1">
            <a:extLst>
              <a:ext uri="{FF2B5EF4-FFF2-40B4-BE49-F238E27FC236}">
                <a16:creationId xmlns:a16="http://schemas.microsoft.com/office/drawing/2014/main" id="{416F25F8-2184-4741-9488-811C6E6B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3230"/>
          </a:xfrm>
        </p:spPr>
        <p:txBody>
          <a:bodyPr>
            <a:normAutofit/>
          </a:bodyPr>
          <a:lstStyle/>
          <a:p>
            <a:r>
              <a:rPr lang="en-US" sz="2800" dirty="0" err="1"/>
              <a:t>Shiny’s</a:t>
            </a:r>
            <a:r>
              <a:rPr lang="en-US" sz="2800" dirty="0"/>
              <a:t> server function keeps track of dependencies.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18DE56-C4CB-4E1E-A7FE-0DE911D1E1FD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4885209" y="2006707"/>
            <a:ext cx="555685" cy="889776"/>
          </a:xfrm>
          <a:prstGeom prst="straightConnector1">
            <a:avLst/>
          </a:prstGeom>
          <a:ln w="34925">
            <a:solidFill>
              <a:schemeClr val="tx1">
                <a:alpha val="3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FEA2D8-418D-40F4-8224-0F19B857AD10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6041408" y="2503779"/>
            <a:ext cx="0" cy="889776"/>
          </a:xfrm>
          <a:prstGeom prst="straightConnector1">
            <a:avLst/>
          </a:prstGeom>
          <a:ln w="34925">
            <a:solidFill>
              <a:schemeClr val="tx1">
                <a:alpha val="3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7C1639-6893-4A1B-8C02-049AC88E4680}"/>
              </a:ext>
            </a:extLst>
          </p:cNvPr>
          <p:cNvSpPr txBox="1"/>
          <p:nvPr/>
        </p:nvSpPr>
        <p:spPr>
          <a:xfrm>
            <a:off x="0" y="522678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Any server object that depends on an input is made “dependent.”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Whenever that input changes, the server updates all dependencies while ignoring others.</a:t>
            </a:r>
          </a:p>
        </p:txBody>
      </p:sp>
    </p:spTree>
    <p:extLst>
      <p:ext uri="{BB962C8B-B14F-4D97-AF65-F5344CB8AC3E}">
        <p14:creationId xmlns:p14="http://schemas.microsoft.com/office/powerpoint/2010/main" val="16403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0.40365 -0.258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74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FA4B-345F-47A5-AD95-BA9D1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server.R --&gt; ui.R interactions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BD0C4-F8B9-4A1A-96C8-5B644080DCA1}"/>
              </a:ext>
            </a:extLst>
          </p:cNvPr>
          <p:cNvSpPr txBox="1"/>
          <p:nvPr/>
        </p:nvSpPr>
        <p:spPr>
          <a:xfrm>
            <a:off x="0" y="1368357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Normally, the output cannot affect the UI as the UI is generated once at run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Cannot make options in a selection box depend on a table generated in server.R, for example.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 functions are available to make updates to the UI possible later,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conditionalPanel</a:t>
            </a:r>
            <a:r>
              <a:rPr lang="en-US" b="1" dirty="0"/>
              <a:t>(): </a:t>
            </a:r>
            <a:r>
              <a:rPr lang="en-US" dirty="0"/>
              <a:t>A UI panel that only appears in certain conditions determined by the server (i.e. specific tab selected,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renderUI</a:t>
            </a:r>
            <a:r>
              <a:rPr lang="en-US" b="1" dirty="0"/>
              <a:t>(): </a:t>
            </a:r>
            <a:r>
              <a:rPr lang="en-US" dirty="0"/>
              <a:t>Add or remove specific components as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updateSelectInput</a:t>
            </a:r>
            <a:r>
              <a:rPr lang="en-US" b="1" dirty="0"/>
              <a:t>():</a:t>
            </a:r>
            <a:r>
              <a:rPr lang="en-US" dirty="0"/>
              <a:t> Change options available in a </a:t>
            </a:r>
            <a:r>
              <a:rPr lang="en-US" dirty="0" err="1"/>
              <a:t>selectInput</a:t>
            </a:r>
            <a:r>
              <a:rPr lang="en-US" dirty="0"/>
              <a:t>() box.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alternative: use global.R to specify UI defaults, then use specific R functions to update them as needed.</a:t>
            </a:r>
          </a:p>
        </p:txBody>
      </p:sp>
    </p:spTree>
    <p:extLst>
      <p:ext uri="{BB962C8B-B14F-4D97-AF65-F5344CB8AC3E}">
        <p14:creationId xmlns:p14="http://schemas.microsoft.com/office/powerpoint/2010/main" val="121371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FA4B-345F-47A5-AD95-BA9D1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server.R --&gt; ui.R interactions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BD0C4-F8B9-4A1A-96C8-5B644080DCA1}"/>
              </a:ext>
            </a:extLst>
          </p:cNvPr>
          <p:cNvSpPr txBox="1"/>
          <p:nvPr/>
        </p:nvSpPr>
        <p:spPr>
          <a:xfrm>
            <a:off x="0" y="13683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specific case of interactive tables requires a “proxy” table using </a:t>
            </a:r>
            <a:r>
              <a:rPr lang="en-US" sz="2000" dirty="0" err="1"/>
              <a:t>dataTableProxy</a:t>
            </a:r>
            <a:r>
              <a:rPr lang="en-US" sz="2000" dirty="0"/>
              <a:t>().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User selects row in table.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Server gets selected row number from UI.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Server updates selection of proxy table.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All subsequent server functions refer to proxy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0CBA1-8142-494E-A90B-F9C01996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4" y="3714061"/>
            <a:ext cx="4762831" cy="260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9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FA4B-345F-47A5-AD95-BA9D1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BD0C4-F8B9-4A1A-96C8-5B644080DCA1}"/>
              </a:ext>
            </a:extLst>
          </p:cNvPr>
          <p:cNvSpPr txBox="1"/>
          <p:nvPr/>
        </p:nvSpPr>
        <p:spPr>
          <a:xfrm>
            <a:off x="0" y="13683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Reactive objects are data objects that depend on input, and are updated in the background.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effect, telling </a:t>
            </a:r>
            <a:r>
              <a:rPr lang="en-US" sz="2000" dirty="0" err="1"/>
              <a:t>Shiny’s</a:t>
            </a:r>
            <a:r>
              <a:rPr lang="en-US" sz="2000" dirty="0"/>
              <a:t> server to watch something manually.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be used in place of </a:t>
            </a:r>
            <a:r>
              <a:rPr lang="en-US" sz="2000"/>
              <a:t>regular variables.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Plots are essentially “</a:t>
            </a:r>
            <a:r>
              <a:rPr lang="en-US" sz="2000" dirty="0" err="1"/>
              <a:t>reactives</a:t>
            </a:r>
            <a:r>
              <a:rPr lang="en-US" sz="2000" dirty="0"/>
              <a:t>” by default.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95325-3E45-41F2-A185-A6D38A793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13" y="3382487"/>
            <a:ext cx="63246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7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0938935-6FEB-4D14-8E7A-7A43CA8E2B31}"/>
              </a:ext>
            </a:extLst>
          </p:cNvPr>
          <p:cNvCxnSpPr>
            <a:cxnSpLocks/>
          </p:cNvCxnSpPr>
          <p:nvPr/>
        </p:nvCxnSpPr>
        <p:spPr>
          <a:xfrm flipH="1">
            <a:off x="6985231" y="3546086"/>
            <a:ext cx="1" cy="159226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BCFA4B-345F-47A5-AD95-BA9D1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miRLink</a:t>
            </a:r>
            <a:r>
              <a:rPr lang="en-US" dirty="0"/>
              <a:t> setup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B398BD-7C52-4B00-B6AF-DE7FDF2FF2DF}"/>
              </a:ext>
            </a:extLst>
          </p:cNvPr>
          <p:cNvSpPr/>
          <p:nvPr/>
        </p:nvSpPr>
        <p:spPr>
          <a:xfrm>
            <a:off x="333526" y="3984718"/>
            <a:ext cx="1378410" cy="75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GWAS data</a:t>
            </a:r>
          </a:p>
          <a:p>
            <a:pPr algn="ctr"/>
            <a:r>
              <a:rPr lang="en-US" sz="1600" dirty="0"/>
              <a:t>(.</a:t>
            </a:r>
            <a:r>
              <a:rPr lang="en-US" sz="1600" dirty="0" err="1"/>
              <a:t>rds</a:t>
            </a:r>
            <a:r>
              <a:rPr lang="en-US" sz="1600" dirty="0"/>
              <a:t>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09EC9A-2837-432D-BFE4-0F8AFD4B4548}"/>
              </a:ext>
            </a:extLst>
          </p:cNvPr>
          <p:cNvGrpSpPr/>
          <p:nvPr/>
        </p:nvGrpSpPr>
        <p:grpSpPr>
          <a:xfrm>
            <a:off x="0" y="1819660"/>
            <a:ext cx="1912826" cy="1107165"/>
            <a:chOff x="884744" y="417656"/>
            <a:chExt cx="1912826" cy="1107165"/>
          </a:xfrm>
        </p:grpSpPr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2C279F11-FDA4-478C-A75F-C48F585FB080}"/>
                </a:ext>
              </a:extLst>
            </p:cNvPr>
            <p:cNvSpPr/>
            <p:nvPr/>
          </p:nvSpPr>
          <p:spPr>
            <a:xfrm rot="16200000">
              <a:off x="972889" y="637608"/>
              <a:ext cx="1003372" cy="667264"/>
            </a:xfrm>
            <a:prstGeom prst="flowChartTermina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Terminator 46">
              <a:extLst>
                <a:ext uri="{FF2B5EF4-FFF2-40B4-BE49-F238E27FC236}">
                  <a16:creationId xmlns:a16="http://schemas.microsoft.com/office/drawing/2014/main" id="{6E4DE22C-2500-45BF-9D3A-07976A6B40B7}"/>
                </a:ext>
              </a:extLst>
            </p:cNvPr>
            <p:cNvSpPr/>
            <p:nvPr/>
          </p:nvSpPr>
          <p:spPr>
            <a:xfrm rot="16200000">
              <a:off x="1350184" y="637607"/>
              <a:ext cx="1107165" cy="667264"/>
            </a:xfrm>
            <a:prstGeom prst="flowChartTermina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Terminator 47">
              <a:extLst>
                <a:ext uri="{FF2B5EF4-FFF2-40B4-BE49-F238E27FC236}">
                  <a16:creationId xmlns:a16="http://schemas.microsoft.com/office/drawing/2014/main" id="{0E0B5626-7EEE-4C5F-AEFA-97E9B4C13DE4}"/>
                </a:ext>
              </a:extLst>
            </p:cNvPr>
            <p:cNvSpPr/>
            <p:nvPr/>
          </p:nvSpPr>
          <p:spPr>
            <a:xfrm rot="16200000">
              <a:off x="1739421" y="637607"/>
              <a:ext cx="1003372" cy="667264"/>
            </a:xfrm>
            <a:prstGeom prst="flowChartTermina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Terminator 64">
              <a:extLst>
                <a:ext uri="{FF2B5EF4-FFF2-40B4-BE49-F238E27FC236}">
                  <a16:creationId xmlns:a16="http://schemas.microsoft.com/office/drawing/2014/main" id="{4947C7C0-CBFA-4BFA-90DA-5A6B8BA0D256}"/>
                </a:ext>
              </a:extLst>
            </p:cNvPr>
            <p:cNvSpPr/>
            <p:nvPr/>
          </p:nvSpPr>
          <p:spPr>
            <a:xfrm>
              <a:off x="884744" y="672208"/>
              <a:ext cx="1912826" cy="667264"/>
            </a:xfrm>
            <a:prstGeom prst="flowChartTermina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Analyses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4048A3-324C-42C9-A0A8-2F543DC2D7B1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>
            <a:off x="1019023" y="2926826"/>
            <a:ext cx="3708" cy="105789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BB9AD0-E532-4DBA-BD5A-5DBE959BEC08}"/>
              </a:ext>
            </a:extLst>
          </p:cNvPr>
          <p:cNvCxnSpPr>
            <a:cxnSpLocks/>
            <a:stCxn id="22" idx="3"/>
            <a:endCxn id="74" idx="1"/>
          </p:cNvCxnSpPr>
          <p:nvPr/>
        </p:nvCxnSpPr>
        <p:spPr>
          <a:xfrm flipV="1">
            <a:off x="1711936" y="4356159"/>
            <a:ext cx="627046" cy="793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6BE8742-E840-4D66-A114-93F33A3EABBC}"/>
              </a:ext>
            </a:extLst>
          </p:cNvPr>
          <p:cNvSpPr/>
          <p:nvPr/>
        </p:nvSpPr>
        <p:spPr>
          <a:xfrm>
            <a:off x="2338982" y="3859087"/>
            <a:ext cx="1097491" cy="99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global.R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FEFA868-8C25-475F-9C0F-C2D9AE36AEA9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flipH="1">
            <a:off x="6638592" y="3536792"/>
            <a:ext cx="5095" cy="3488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F781AF8-1DEE-4BD0-9D6C-CC1F9728FD6D}"/>
              </a:ext>
            </a:extLst>
          </p:cNvPr>
          <p:cNvSpPr/>
          <p:nvPr/>
        </p:nvSpPr>
        <p:spPr>
          <a:xfrm>
            <a:off x="4156263" y="3861527"/>
            <a:ext cx="1097491" cy="99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ui.R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AF34C0-84CF-44BA-AFF4-77E26386A037}"/>
              </a:ext>
            </a:extLst>
          </p:cNvPr>
          <p:cNvSpPr/>
          <p:nvPr/>
        </p:nvSpPr>
        <p:spPr>
          <a:xfrm>
            <a:off x="3921727" y="2579825"/>
            <a:ext cx="1586944" cy="9569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gwas_data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80E82F5-2232-474A-B2DC-7089B043C757}"/>
              </a:ext>
            </a:extLst>
          </p:cNvPr>
          <p:cNvSpPr/>
          <p:nvPr/>
        </p:nvSpPr>
        <p:spPr>
          <a:xfrm>
            <a:off x="5845120" y="3885605"/>
            <a:ext cx="1586944" cy="9569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plot_gwas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6E44BEC-1D29-49DB-B8AF-03D243662340}"/>
              </a:ext>
            </a:extLst>
          </p:cNvPr>
          <p:cNvSpPr/>
          <p:nvPr/>
        </p:nvSpPr>
        <p:spPr>
          <a:xfrm>
            <a:off x="5845120" y="5138347"/>
            <a:ext cx="1586944" cy="9569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tabulate_snps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669DDD-0440-4870-8508-EAE22ABCB46B}"/>
              </a:ext>
            </a:extLst>
          </p:cNvPr>
          <p:cNvCxnSpPr>
            <a:cxnSpLocks/>
            <a:stCxn id="74" idx="3"/>
            <a:endCxn id="17" idx="1"/>
          </p:cNvCxnSpPr>
          <p:nvPr/>
        </p:nvCxnSpPr>
        <p:spPr>
          <a:xfrm flipV="1">
            <a:off x="3436473" y="3058309"/>
            <a:ext cx="485254" cy="12978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E30FFE1-A393-4116-9F1D-6E21C6738EB1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3436473" y="4356159"/>
            <a:ext cx="719790" cy="244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828E8C6-0FEA-402C-8541-F021FCEB65CD}"/>
              </a:ext>
            </a:extLst>
          </p:cNvPr>
          <p:cNvCxnSpPr>
            <a:cxnSpLocks/>
            <a:stCxn id="77" idx="0"/>
            <a:endCxn id="17" idx="2"/>
          </p:cNvCxnSpPr>
          <p:nvPr/>
        </p:nvCxnSpPr>
        <p:spPr>
          <a:xfrm flipV="1">
            <a:off x="4705009" y="3536792"/>
            <a:ext cx="10190" cy="3247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D1857DC-9068-494C-9663-1BD387083BC8}"/>
              </a:ext>
            </a:extLst>
          </p:cNvPr>
          <p:cNvSpPr/>
          <p:nvPr/>
        </p:nvSpPr>
        <p:spPr>
          <a:xfrm>
            <a:off x="7966604" y="3840498"/>
            <a:ext cx="1097491" cy="99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server.R</a:t>
            </a:r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13760C-46E0-4E15-AA3E-CDA17CC05281}"/>
              </a:ext>
            </a:extLst>
          </p:cNvPr>
          <p:cNvCxnSpPr>
            <a:cxnSpLocks/>
            <a:stCxn id="17" idx="3"/>
            <a:endCxn id="86" idx="1"/>
          </p:cNvCxnSpPr>
          <p:nvPr/>
        </p:nvCxnSpPr>
        <p:spPr>
          <a:xfrm>
            <a:off x="5508671" y="3058309"/>
            <a:ext cx="34154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5E960B0-5259-4F37-A486-1B1E28D8A1CE}"/>
              </a:ext>
            </a:extLst>
          </p:cNvPr>
          <p:cNvSpPr/>
          <p:nvPr/>
        </p:nvSpPr>
        <p:spPr>
          <a:xfrm>
            <a:off x="5850215" y="2579825"/>
            <a:ext cx="1586944" cy="9569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gwas_dat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0F7674F-2DE7-4F70-ACAF-7FAFB57E5397}"/>
              </a:ext>
            </a:extLst>
          </p:cNvPr>
          <p:cNvCxnSpPr>
            <a:cxnSpLocks/>
            <a:stCxn id="79" idx="3"/>
            <a:endCxn id="84" idx="1"/>
          </p:cNvCxnSpPr>
          <p:nvPr/>
        </p:nvCxnSpPr>
        <p:spPr>
          <a:xfrm flipV="1">
            <a:off x="7432064" y="4337570"/>
            <a:ext cx="534540" cy="265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1B1A774-DEAD-4914-952B-804F1C171B8A}"/>
              </a:ext>
            </a:extLst>
          </p:cNvPr>
          <p:cNvCxnSpPr>
            <a:cxnSpLocks/>
            <a:stCxn id="80" idx="3"/>
            <a:endCxn id="84" idx="1"/>
          </p:cNvCxnSpPr>
          <p:nvPr/>
        </p:nvCxnSpPr>
        <p:spPr>
          <a:xfrm flipV="1">
            <a:off x="7432064" y="4337570"/>
            <a:ext cx="534540" cy="127926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78360E2-7DEF-451F-AB12-51F080350D18}"/>
              </a:ext>
            </a:extLst>
          </p:cNvPr>
          <p:cNvCxnSpPr>
            <a:cxnSpLocks/>
            <a:stCxn id="77" idx="3"/>
            <a:endCxn id="79" idx="1"/>
          </p:cNvCxnSpPr>
          <p:nvPr/>
        </p:nvCxnSpPr>
        <p:spPr>
          <a:xfrm>
            <a:off x="5253754" y="4358599"/>
            <a:ext cx="591366" cy="549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0FFFA42-EC8A-4511-BB54-A9ABE71869A5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5253754" y="4358599"/>
            <a:ext cx="591366" cy="125823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90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42C8B5-4A34-415C-ACD0-00E80AB1B1D4}"/>
              </a:ext>
            </a:extLst>
          </p:cNvPr>
          <p:cNvCxnSpPr>
            <a:cxnSpLocks/>
            <a:stCxn id="13" idx="3"/>
            <a:endCxn id="50" idx="1"/>
          </p:cNvCxnSpPr>
          <p:nvPr/>
        </p:nvCxnSpPr>
        <p:spPr>
          <a:xfrm flipV="1">
            <a:off x="3420449" y="2484819"/>
            <a:ext cx="600513" cy="94683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1D0190-4339-4B81-B6D7-1BD7CAE56CD0}"/>
              </a:ext>
            </a:extLst>
          </p:cNvPr>
          <p:cNvCxnSpPr>
            <a:cxnSpLocks/>
            <a:stCxn id="13" idx="3"/>
            <a:endCxn id="51" idx="1"/>
          </p:cNvCxnSpPr>
          <p:nvPr/>
        </p:nvCxnSpPr>
        <p:spPr>
          <a:xfrm>
            <a:off x="3420449" y="3431658"/>
            <a:ext cx="600513" cy="10034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BCFA4B-345F-47A5-AD95-BA9D1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miRLink</a:t>
            </a:r>
            <a:r>
              <a:rPr lang="en-US" dirty="0"/>
              <a:t> setup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400469A-CDC5-4DDA-A053-AA2114F7070D}"/>
              </a:ext>
            </a:extLst>
          </p:cNvPr>
          <p:cNvGrpSpPr/>
          <p:nvPr/>
        </p:nvGrpSpPr>
        <p:grpSpPr>
          <a:xfrm>
            <a:off x="5367026" y="1833333"/>
            <a:ext cx="1577212" cy="3749044"/>
            <a:chOff x="4959782" y="1728264"/>
            <a:chExt cx="2187858" cy="5071156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B328964-35E4-4CD8-99D2-CA79AF1B4AAA}"/>
                </a:ext>
              </a:extLst>
            </p:cNvPr>
            <p:cNvSpPr/>
            <p:nvPr/>
          </p:nvSpPr>
          <p:spPr>
            <a:xfrm>
              <a:off x="5074681" y="1728264"/>
              <a:ext cx="1967635" cy="4227304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B0CB895-9DE4-4E1B-AC68-9301EEA9463D}"/>
                </a:ext>
              </a:extLst>
            </p:cNvPr>
            <p:cNvCxnSpPr>
              <a:cxnSpLocks/>
              <a:stCxn id="69" idx="2"/>
              <a:endCxn id="75" idx="0"/>
            </p:cNvCxnSpPr>
            <p:nvPr/>
          </p:nvCxnSpPr>
          <p:spPr>
            <a:xfrm flipH="1">
              <a:off x="6053711" y="5955567"/>
              <a:ext cx="4789" cy="469169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805FD14-5189-4B5C-9994-31533A725F4F}"/>
                </a:ext>
              </a:extLst>
            </p:cNvPr>
            <p:cNvSpPr txBox="1"/>
            <p:nvPr/>
          </p:nvSpPr>
          <p:spPr>
            <a:xfrm>
              <a:off x="4959782" y="6424736"/>
              <a:ext cx="2187858" cy="374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Reactive Objects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A8789E-9C67-472F-B6E7-2C567CF4771B}"/>
              </a:ext>
            </a:extLst>
          </p:cNvPr>
          <p:cNvGrpSpPr/>
          <p:nvPr/>
        </p:nvGrpSpPr>
        <p:grpSpPr>
          <a:xfrm>
            <a:off x="1915314" y="1617185"/>
            <a:ext cx="1467922" cy="843530"/>
            <a:chOff x="1915314" y="1617185"/>
            <a:chExt cx="1467922" cy="8435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DEA2C2-5F68-4E55-A82C-DE779E4D87C7}"/>
                </a:ext>
              </a:extLst>
            </p:cNvPr>
            <p:cNvSpPr/>
            <p:nvPr/>
          </p:nvSpPr>
          <p:spPr>
            <a:xfrm>
              <a:off x="1915314" y="1617185"/>
              <a:ext cx="1028466" cy="392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CSV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0FC575-4400-4DA7-8437-AC19E5D7C1BA}"/>
                </a:ext>
              </a:extLst>
            </p:cNvPr>
            <p:cNvSpPr/>
            <p:nvPr/>
          </p:nvSpPr>
          <p:spPr>
            <a:xfrm>
              <a:off x="2025178" y="1729852"/>
              <a:ext cx="1028466" cy="392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CSV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718E37-0E90-4E78-BACF-C365DE1D396A}"/>
                </a:ext>
              </a:extLst>
            </p:cNvPr>
            <p:cNvSpPr/>
            <p:nvPr/>
          </p:nvSpPr>
          <p:spPr>
            <a:xfrm>
              <a:off x="2135042" y="1842520"/>
              <a:ext cx="1028466" cy="392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CSV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EE13CE-7565-46DE-A7A8-B96C1CC47783}"/>
                </a:ext>
              </a:extLst>
            </p:cNvPr>
            <p:cNvSpPr/>
            <p:nvPr/>
          </p:nvSpPr>
          <p:spPr>
            <a:xfrm>
              <a:off x="2244906" y="1955187"/>
              <a:ext cx="1028466" cy="392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CSV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A72493-7DBD-409E-9C79-9616FCE8760C}"/>
                </a:ext>
              </a:extLst>
            </p:cNvPr>
            <p:cNvSpPr/>
            <p:nvPr/>
          </p:nvSpPr>
          <p:spPr>
            <a:xfrm>
              <a:off x="2354770" y="2067854"/>
              <a:ext cx="1028466" cy="392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miRNA data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C6257D-B329-4676-8274-CFE4DFE39AD3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1692204" y="3429000"/>
            <a:ext cx="630754" cy="265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A19F3-7C20-4D0B-9407-D9A6861C8010}"/>
              </a:ext>
            </a:extLst>
          </p:cNvPr>
          <p:cNvSpPr/>
          <p:nvPr/>
        </p:nvSpPr>
        <p:spPr>
          <a:xfrm>
            <a:off x="2322958" y="2934586"/>
            <a:ext cx="1097491" cy="99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global.R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ED5797-A9F8-4375-817E-58BB41D4E22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869003" y="2460715"/>
            <a:ext cx="2701" cy="47387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5B398BD-7C52-4B00-B6AF-DE7FDF2FF2DF}"/>
              </a:ext>
            </a:extLst>
          </p:cNvPr>
          <p:cNvSpPr/>
          <p:nvPr/>
        </p:nvSpPr>
        <p:spPr>
          <a:xfrm>
            <a:off x="594713" y="3138494"/>
            <a:ext cx="1097491" cy="58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miRNA targets (TargetScan)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B0A777-B401-4106-9D43-57407A0E4A7E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871704" y="3928730"/>
            <a:ext cx="0" cy="55203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13123A4-6577-494C-9B8A-E5BCDFC227CA}"/>
              </a:ext>
            </a:extLst>
          </p:cNvPr>
          <p:cNvSpPr/>
          <p:nvPr/>
        </p:nvSpPr>
        <p:spPr>
          <a:xfrm>
            <a:off x="5539587" y="2092115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miRNA expression</a:t>
            </a:r>
          </a:p>
          <a:p>
            <a:pPr algn="ctr"/>
            <a:r>
              <a:rPr lang="en-US" sz="1200" dirty="0"/>
              <a:t>(Subset)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01C146-1623-4905-9405-F96002E5BCB1}"/>
              </a:ext>
            </a:extLst>
          </p:cNvPr>
          <p:cNvSpPr/>
          <p:nvPr/>
        </p:nvSpPr>
        <p:spPr>
          <a:xfrm>
            <a:off x="5539587" y="4042450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mRNA targets (Subset)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3808C1-0412-4BB8-BBCE-4EF41BC1DE44}"/>
              </a:ext>
            </a:extLst>
          </p:cNvPr>
          <p:cNvCxnSpPr>
            <a:cxnSpLocks/>
            <a:stCxn id="36" idx="3"/>
            <a:endCxn id="49" idx="1"/>
          </p:cNvCxnSpPr>
          <p:nvPr/>
        </p:nvCxnSpPr>
        <p:spPr>
          <a:xfrm>
            <a:off x="6740615" y="2484819"/>
            <a:ext cx="817732" cy="24828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6417F5B-7062-44C4-9EA8-F5646F713E23}"/>
              </a:ext>
            </a:extLst>
          </p:cNvPr>
          <p:cNvSpPr/>
          <p:nvPr/>
        </p:nvSpPr>
        <p:spPr>
          <a:xfrm>
            <a:off x="7558347" y="2536671"/>
            <a:ext cx="1028466" cy="39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miRNA table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238DBF-022C-4ECB-9D31-87756D756B58}"/>
              </a:ext>
            </a:extLst>
          </p:cNvPr>
          <p:cNvSpPr/>
          <p:nvPr/>
        </p:nvSpPr>
        <p:spPr>
          <a:xfrm>
            <a:off x="7558347" y="3028605"/>
            <a:ext cx="1028466" cy="39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miRNA plots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C6A53A-DB99-4090-A3BA-CE8770217078}"/>
              </a:ext>
            </a:extLst>
          </p:cNvPr>
          <p:cNvSpPr/>
          <p:nvPr/>
        </p:nvSpPr>
        <p:spPr>
          <a:xfrm>
            <a:off x="7558347" y="4012473"/>
            <a:ext cx="1028466" cy="39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mRNA plots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14971D-C7E5-4DA3-9426-30FE18709C16}"/>
              </a:ext>
            </a:extLst>
          </p:cNvPr>
          <p:cNvCxnSpPr>
            <a:cxnSpLocks/>
            <a:stCxn id="36" idx="3"/>
            <a:endCxn id="55" idx="1"/>
          </p:cNvCxnSpPr>
          <p:nvPr/>
        </p:nvCxnSpPr>
        <p:spPr>
          <a:xfrm>
            <a:off x="6740615" y="2484819"/>
            <a:ext cx="817732" cy="74021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705CFE-97AF-48B6-BD70-704E36DBB9FC}"/>
              </a:ext>
            </a:extLst>
          </p:cNvPr>
          <p:cNvCxnSpPr>
            <a:cxnSpLocks/>
            <a:stCxn id="36" idx="3"/>
            <a:endCxn id="55" idx="1"/>
          </p:cNvCxnSpPr>
          <p:nvPr/>
        </p:nvCxnSpPr>
        <p:spPr>
          <a:xfrm>
            <a:off x="6740615" y="2484819"/>
            <a:ext cx="817732" cy="74021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0B9EC4-CEDA-4F47-97E8-1101AC310F89}"/>
              </a:ext>
            </a:extLst>
          </p:cNvPr>
          <p:cNvCxnSpPr>
            <a:cxnSpLocks/>
            <a:stCxn id="39" idx="3"/>
            <a:endCxn id="64" idx="1"/>
          </p:cNvCxnSpPr>
          <p:nvPr/>
        </p:nvCxnSpPr>
        <p:spPr>
          <a:xfrm flipV="1">
            <a:off x="6740615" y="3716970"/>
            <a:ext cx="821629" cy="7181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70613D0-2547-4598-A66B-E5B228FD80C5}"/>
              </a:ext>
            </a:extLst>
          </p:cNvPr>
          <p:cNvCxnSpPr>
            <a:cxnSpLocks/>
            <a:stCxn id="39" idx="3"/>
            <a:endCxn id="56" idx="1"/>
          </p:cNvCxnSpPr>
          <p:nvPr/>
        </p:nvCxnSpPr>
        <p:spPr>
          <a:xfrm flipV="1">
            <a:off x="6740615" y="4208904"/>
            <a:ext cx="817732" cy="2262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64CCF16-DBD7-419B-8ABC-3BE40830A265}"/>
              </a:ext>
            </a:extLst>
          </p:cNvPr>
          <p:cNvSpPr/>
          <p:nvPr/>
        </p:nvSpPr>
        <p:spPr>
          <a:xfrm>
            <a:off x="4020962" y="2092115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miRNA Expression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6D0E4F-CB8C-472A-8266-EA60CBDE926D}"/>
              </a:ext>
            </a:extLst>
          </p:cNvPr>
          <p:cNvSpPr/>
          <p:nvPr/>
        </p:nvSpPr>
        <p:spPr>
          <a:xfrm>
            <a:off x="4020962" y="4042450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mRNA targets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57986C-607B-47CC-9E91-171ED596CD08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>
          <a:xfrm>
            <a:off x="5221990" y="2484819"/>
            <a:ext cx="31759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59566A-6514-4CF9-9131-9732D720E925}"/>
              </a:ext>
            </a:extLst>
          </p:cNvPr>
          <p:cNvCxnSpPr>
            <a:cxnSpLocks/>
            <a:stCxn id="51" idx="3"/>
            <a:endCxn id="39" idx="1"/>
          </p:cNvCxnSpPr>
          <p:nvPr/>
        </p:nvCxnSpPr>
        <p:spPr>
          <a:xfrm>
            <a:off x="5221990" y="4435154"/>
            <a:ext cx="31759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87632E-126B-4261-99A4-8E5CDFC1AF6B}"/>
              </a:ext>
            </a:extLst>
          </p:cNvPr>
          <p:cNvGrpSpPr/>
          <p:nvPr/>
        </p:nvGrpSpPr>
        <p:grpSpPr>
          <a:xfrm>
            <a:off x="1915314" y="4492394"/>
            <a:ext cx="1467922" cy="843530"/>
            <a:chOff x="1915314" y="4492394"/>
            <a:chExt cx="1467922" cy="84353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380754C-7EBF-44D6-B9AD-CC90DC835933}"/>
                </a:ext>
              </a:extLst>
            </p:cNvPr>
            <p:cNvSpPr/>
            <p:nvPr/>
          </p:nvSpPr>
          <p:spPr>
            <a:xfrm>
              <a:off x="1915314" y="4492394"/>
              <a:ext cx="1028466" cy="392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CSV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55C56C3-C9DC-48F7-B7EE-B21AEECDD5FE}"/>
                </a:ext>
              </a:extLst>
            </p:cNvPr>
            <p:cNvSpPr/>
            <p:nvPr/>
          </p:nvSpPr>
          <p:spPr>
            <a:xfrm>
              <a:off x="2025178" y="4605061"/>
              <a:ext cx="1028466" cy="392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CSV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1309F5F-A281-4F58-A491-884C260E4CFB}"/>
                </a:ext>
              </a:extLst>
            </p:cNvPr>
            <p:cNvSpPr/>
            <p:nvPr/>
          </p:nvSpPr>
          <p:spPr>
            <a:xfrm>
              <a:off x="2135042" y="4717729"/>
              <a:ext cx="1028466" cy="392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CSV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0ED684A-60B7-4EEC-B0F5-1820EF3F0244}"/>
                </a:ext>
              </a:extLst>
            </p:cNvPr>
            <p:cNvSpPr/>
            <p:nvPr/>
          </p:nvSpPr>
          <p:spPr>
            <a:xfrm>
              <a:off x="2244906" y="4830396"/>
              <a:ext cx="1028466" cy="392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CSV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FC428BD-49DB-4483-BA74-6E6C53CD28D3}"/>
                </a:ext>
              </a:extLst>
            </p:cNvPr>
            <p:cNvSpPr/>
            <p:nvPr/>
          </p:nvSpPr>
          <p:spPr>
            <a:xfrm>
              <a:off x="2354770" y="4943063"/>
              <a:ext cx="1028466" cy="392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mRNA data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23FB09D-452E-47A9-8152-A3591B1EDCD6}"/>
              </a:ext>
            </a:extLst>
          </p:cNvPr>
          <p:cNvSpPr/>
          <p:nvPr/>
        </p:nvSpPr>
        <p:spPr>
          <a:xfrm>
            <a:off x="7562244" y="3520539"/>
            <a:ext cx="1028466" cy="39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mRNA table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CB7811A-3638-465E-81E7-D42B6457A00A}"/>
              </a:ext>
            </a:extLst>
          </p:cNvPr>
          <p:cNvGrpSpPr/>
          <p:nvPr/>
        </p:nvGrpSpPr>
        <p:grpSpPr>
          <a:xfrm>
            <a:off x="5606886" y="5582377"/>
            <a:ext cx="1097491" cy="970701"/>
            <a:chOff x="5606886" y="5582377"/>
            <a:chExt cx="1097491" cy="97070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4B332B-1813-404C-B459-194EC3D34D81}"/>
                </a:ext>
              </a:extLst>
            </p:cNvPr>
            <p:cNvSpPr/>
            <p:nvPr/>
          </p:nvSpPr>
          <p:spPr>
            <a:xfrm>
              <a:off x="5606886" y="5929228"/>
              <a:ext cx="1097491" cy="6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ui.R</a:t>
              </a:r>
            </a:p>
            <a:p>
              <a:pPr algn="ctr"/>
              <a:r>
                <a:rPr lang="en-US" sz="1200" dirty="0"/>
                <a:t>Inputs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87EC4CA-3381-477B-AEB0-2BDE4625E77F}"/>
                </a:ext>
              </a:extLst>
            </p:cNvPr>
            <p:cNvCxnSpPr>
              <a:cxnSpLocks/>
              <a:stCxn id="71" idx="0"/>
              <a:endCxn id="75" idx="2"/>
            </p:cNvCxnSpPr>
            <p:nvPr/>
          </p:nvCxnSpPr>
          <p:spPr>
            <a:xfrm flipV="1">
              <a:off x="6155632" y="5582377"/>
              <a:ext cx="0" cy="34685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05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FA4B-345F-47A5-AD95-BA9D1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DE2CDA-A2BC-43EA-BCDF-DD7BC262395B}"/>
              </a:ext>
            </a:extLst>
          </p:cNvPr>
          <p:cNvSpPr txBox="1"/>
          <p:nvPr/>
        </p:nvSpPr>
        <p:spPr>
          <a:xfrm>
            <a:off x="0" y="1368357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Shiny has a variety of tutorials and interactive examples in the Shiny gallery.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Shiny cheat sheet quite handy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5EAAFA0F-A1D7-48B4-91F5-9E177038F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99" y="1936540"/>
            <a:ext cx="5489089" cy="24604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9E7757-4832-43BA-BC98-EEB2E7C28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31" y="5014150"/>
            <a:ext cx="6163978" cy="32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5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FA4B-345F-47A5-AD95-BA9D1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DE2CDA-A2BC-43EA-BCDF-DD7BC262395B}"/>
              </a:ext>
            </a:extLst>
          </p:cNvPr>
          <p:cNvSpPr txBox="1"/>
          <p:nvPr/>
        </p:nvSpPr>
        <p:spPr>
          <a:xfrm>
            <a:off x="0" y="1368357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Hosting Shiny applications requires a public-facing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lab has used a cloud-based server, costs ~$25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Alternatively, you can share apps between users, but this requires everyone to know their way around R and R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264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FA4B-345F-47A5-AD95-BA9D1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7FB94EBF-69CF-4A8A-BB66-5E29D77F6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03" y="2715371"/>
            <a:ext cx="6810393" cy="3912042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BE1512-8011-436D-9955-2CE800374383}"/>
              </a:ext>
            </a:extLst>
          </p:cNvPr>
          <p:cNvSpPr txBox="1"/>
          <p:nvPr/>
        </p:nvSpPr>
        <p:spPr>
          <a:xfrm>
            <a:off x="0" y="1368357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Shiny is a basic web-development tool for building interactive applications using 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Basic HTML web page with a server running R in the background.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736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FA4B-345F-47A5-AD95-BA9D1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Shiny?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BE1512-8011-436D-9955-2CE800374383}"/>
              </a:ext>
            </a:extLst>
          </p:cNvPr>
          <p:cNvSpPr txBox="1"/>
          <p:nvPr/>
        </p:nvSpPr>
        <p:spPr>
          <a:xfrm>
            <a:off x="0" y="1368357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Initeractive</a:t>
            </a:r>
            <a:r>
              <a:rPr lang="en-US" sz="2400" b="1" dirty="0"/>
              <a:t> “release” of data to public.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Public does not need to recreate analysis pipeline to recreate or modify your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Collaborations.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Rather than require back-and-forth between contributors with and without access to data and plotting tools, an application can let everyone play with basic visualizations at leisure.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Streamlining data exploration.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Plotting/tabulating functions are easy to incorporate into a basic UI, which can save time over endlessly adding to a script or markdown.</a:t>
            </a:r>
          </a:p>
        </p:txBody>
      </p:sp>
    </p:spTree>
    <p:extLst>
      <p:ext uri="{BB962C8B-B14F-4D97-AF65-F5344CB8AC3E}">
        <p14:creationId xmlns:p14="http://schemas.microsoft.com/office/powerpoint/2010/main" val="2682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C519F29-1AEE-4E90-90EE-699D24B7314A}"/>
              </a:ext>
            </a:extLst>
          </p:cNvPr>
          <p:cNvSpPr/>
          <p:nvPr/>
        </p:nvSpPr>
        <p:spPr>
          <a:xfrm>
            <a:off x="1469677" y="3072159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server.R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6F48-4A99-42A8-B696-38151AD3CADF}"/>
              </a:ext>
            </a:extLst>
          </p:cNvPr>
          <p:cNvSpPr/>
          <p:nvPr/>
        </p:nvSpPr>
        <p:spPr>
          <a:xfrm>
            <a:off x="1469677" y="3072159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global.R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CFA4B-345F-47A5-AD95-BA9D1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basics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42C8B5-4A34-415C-ACD0-00E80AB1B1D4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 flipV="1">
            <a:off x="2670705" y="3464781"/>
            <a:ext cx="1245879" cy="8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5E00F-DF27-441F-B8BB-3303E79BC4A2}"/>
              </a:ext>
            </a:extLst>
          </p:cNvPr>
          <p:cNvSpPr/>
          <p:nvPr/>
        </p:nvSpPr>
        <p:spPr>
          <a:xfrm>
            <a:off x="1469677" y="3072159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ui.R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2F3B69-8A75-42B4-9355-71B2A3372079}"/>
              </a:ext>
            </a:extLst>
          </p:cNvPr>
          <p:cNvSpPr/>
          <p:nvPr/>
        </p:nvSpPr>
        <p:spPr>
          <a:xfrm>
            <a:off x="1469677" y="3072159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app.R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E08BF-5663-4368-871D-879A7C8EB46E}"/>
              </a:ext>
            </a:extLst>
          </p:cNvPr>
          <p:cNvSpPr txBox="1"/>
          <p:nvPr/>
        </p:nvSpPr>
        <p:spPr>
          <a:xfrm>
            <a:off x="3916584" y="2787672"/>
            <a:ext cx="36820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HTML conversion.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Built-in “widgets”, fonts, themes,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Input values and defaults.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Place holders for plots, etc.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D25AE3-95F9-4928-BD8E-5171B068960A}"/>
              </a:ext>
            </a:extLst>
          </p:cNvPr>
          <p:cNvCxnSpPr>
            <a:cxnSpLocks/>
          </p:cNvCxnSpPr>
          <p:nvPr/>
        </p:nvCxnSpPr>
        <p:spPr>
          <a:xfrm>
            <a:off x="2670705" y="4759345"/>
            <a:ext cx="124587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C2C962-873A-44C4-874E-2D1F5D0EEBB7}"/>
              </a:ext>
            </a:extLst>
          </p:cNvPr>
          <p:cNvSpPr txBox="1"/>
          <p:nvPr/>
        </p:nvSpPr>
        <p:spPr>
          <a:xfrm>
            <a:off x="3916585" y="4297598"/>
            <a:ext cx="3682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tables, draws plots, etc.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91C102-7DF8-4F36-8865-9A04D37AEBAB}"/>
              </a:ext>
            </a:extLst>
          </p:cNvPr>
          <p:cNvSpPr txBox="1"/>
          <p:nvPr/>
        </p:nvSpPr>
        <p:spPr>
          <a:xfrm>
            <a:off x="3916585" y="5592080"/>
            <a:ext cx="5434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Optional, but runs when the app starts.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runs once.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6855D6-98CA-4207-BB38-DFCE21E726B0}"/>
              </a:ext>
            </a:extLst>
          </p:cNvPr>
          <p:cNvSpPr txBox="1"/>
          <p:nvPr/>
        </p:nvSpPr>
        <p:spPr>
          <a:xfrm>
            <a:off x="0" y="1368357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designed with a single script, but as applications become more complex this seems to get convoluted quickly.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Often compartmentalized into three files: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78610-3D23-4807-9C74-18B813BE666C}"/>
              </a:ext>
            </a:extLst>
          </p:cNvPr>
          <p:cNvCxnSpPr>
            <a:cxnSpLocks/>
          </p:cNvCxnSpPr>
          <p:nvPr/>
        </p:nvCxnSpPr>
        <p:spPr>
          <a:xfrm flipV="1">
            <a:off x="2670704" y="6048856"/>
            <a:ext cx="1245880" cy="8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3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-0.0007 0.190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951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-0.00017 0.377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38" grpId="0" animBg="1"/>
      <p:bldP spid="8" grpId="0"/>
      <p:bldP spid="53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162C-8F96-4E1E-9DF9-635BB403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Shiny keeps track of dependencies on its own.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BE5CE-5CF8-4B94-B6F9-F0E51C8A7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78" y="2763141"/>
            <a:ext cx="6426530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1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1D0190-4339-4B81-B6D7-1BD7CAE56CD0}"/>
              </a:ext>
            </a:extLst>
          </p:cNvPr>
          <p:cNvCxnSpPr>
            <a:cxnSpLocks/>
            <a:stCxn id="13" idx="3"/>
            <a:endCxn id="50" idx="1"/>
          </p:cNvCxnSpPr>
          <p:nvPr/>
        </p:nvCxnSpPr>
        <p:spPr>
          <a:xfrm flipV="1">
            <a:off x="2841714" y="2896483"/>
            <a:ext cx="842467" cy="8897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A19F3-7C20-4D0B-9407-D9A6861C8010}"/>
              </a:ext>
            </a:extLst>
          </p:cNvPr>
          <p:cNvSpPr/>
          <p:nvPr/>
        </p:nvSpPr>
        <p:spPr>
          <a:xfrm>
            <a:off x="1744223" y="3289187"/>
            <a:ext cx="1097491" cy="99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ui.R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4CCF16-DBD7-419B-8ABC-3BE40830A265}"/>
              </a:ext>
            </a:extLst>
          </p:cNvPr>
          <p:cNvSpPr/>
          <p:nvPr/>
        </p:nvSpPr>
        <p:spPr>
          <a:xfrm>
            <a:off x="3684181" y="2503779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6D0E4F-CB8C-472A-8266-EA60CBDE926D}"/>
              </a:ext>
            </a:extLst>
          </p:cNvPr>
          <p:cNvSpPr/>
          <p:nvPr/>
        </p:nvSpPr>
        <p:spPr>
          <a:xfrm>
            <a:off x="6982164" y="2503779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Plot 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57986C-607B-47CC-9E91-171ED596CD08}"/>
              </a:ext>
            </a:extLst>
          </p:cNvPr>
          <p:cNvCxnSpPr>
            <a:cxnSpLocks/>
            <a:stCxn id="13" idx="3"/>
            <a:endCxn id="48" idx="1"/>
          </p:cNvCxnSpPr>
          <p:nvPr/>
        </p:nvCxnSpPr>
        <p:spPr>
          <a:xfrm>
            <a:off x="2841714" y="3786259"/>
            <a:ext cx="842467" cy="8897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59566A-6514-4CF9-9131-9732D720E925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4885209" y="2896483"/>
            <a:ext cx="2096955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555AA63-0E88-410C-8DC2-68FC7B476D30}"/>
              </a:ext>
            </a:extLst>
          </p:cNvPr>
          <p:cNvSpPr/>
          <p:nvPr/>
        </p:nvSpPr>
        <p:spPr>
          <a:xfrm>
            <a:off x="3684181" y="4283331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0D14E6-EC7E-4AA7-A29C-1ADE46045A46}"/>
              </a:ext>
            </a:extLst>
          </p:cNvPr>
          <p:cNvSpPr/>
          <p:nvPr/>
        </p:nvSpPr>
        <p:spPr>
          <a:xfrm>
            <a:off x="5440894" y="3393555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Plot 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B5BBF1-8C4F-4D50-82F1-9851C63B2AAD}"/>
              </a:ext>
            </a:extLst>
          </p:cNvPr>
          <p:cNvSpPr/>
          <p:nvPr/>
        </p:nvSpPr>
        <p:spPr>
          <a:xfrm>
            <a:off x="5440894" y="4277866"/>
            <a:ext cx="1201028" cy="78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3FF8DF0-11C5-45BD-BD3A-9D11FB651D32}"/>
              </a:ext>
            </a:extLst>
          </p:cNvPr>
          <p:cNvCxnSpPr>
            <a:cxnSpLocks/>
            <a:stCxn id="50" idx="3"/>
            <a:endCxn id="65" idx="1"/>
          </p:cNvCxnSpPr>
          <p:nvPr/>
        </p:nvCxnSpPr>
        <p:spPr>
          <a:xfrm>
            <a:off x="4885209" y="2896483"/>
            <a:ext cx="555685" cy="8897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0AD393-8920-444A-ACAB-7FB5D89FABD5}"/>
              </a:ext>
            </a:extLst>
          </p:cNvPr>
          <p:cNvCxnSpPr>
            <a:cxnSpLocks/>
            <a:stCxn id="48" idx="3"/>
            <a:endCxn id="67" idx="1"/>
          </p:cNvCxnSpPr>
          <p:nvPr/>
        </p:nvCxnSpPr>
        <p:spPr>
          <a:xfrm flipV="1">
            <a:off x="4885209" y="4670570"/>
            <a:ext cx="555685" cy="546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5D1A30-9721-4188-9106-601104CB5511}"/>
              </a:ext>
            </a:extLst>
          </p:cNvPr>
          <p:cNvCxnSpPr>
            <a:cxnSpLocks/>
            <a:stCxn id="67" idx="3"/>
            <a:endCxn id="51" idx="2"/>
          </p:cNvCxnSpPr>
          <p:nvPr/>
        </p:nvCxnSpPr>
        <p:spPr>
          <a:xfrm flipV="1">
            <a:off x="6641922" y="3289187"/>
            <a:ext cx="940756" cy="138138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itle 1">
            <a:extLst>
              <a:ext uri="{FF2B5EF4-FFF2-40B4-BE49-F238E27FC236}">
                <a16:creationId xmlns:a16="http://schemas.microsoft.com/office/drawing/2014/main" id="{416F25F8-2184-4741-9488-811C6E6B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3230"/>
          </a:xfrm>
        </p:spPr>
        <p:txBody>
          <a:bodyPr>
            <a:normAutofit/>
          </a:bodyPr>
          <a:lstStyle/>
          <a:p>
            <a:r>
              <a:rPr lang="en-US" sz="2800" dirty="0"/>
              <a:t>Shiny keeps track of dependencies on its own.</a:t>
            </a:r>
          </a:p>
        </p:txBody>
      </p:sp>
    </p:spTree>
    <p:extLst>
      <p:ext uri="{BB962C8B-B14F-4D97-AF65-F5344CB8AC3E}">
        <p14:creationId xmlns:p14="http://schemas.microsoft.com/office/powerpoint/2010/main" val="308788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1" grpId="2" animBg="1"/>
      <p:bldP spid="48" grpId="0" animBg="1"/>
      <p:bldP spid="48" grpId="1" animBg="1"/>
      <p:bldP spid="65" grpId="0" animBg="1"/>
      <p:bldP spid="65" grpId="1" animBg="1"/>
      <p:bldP spid="67" grpId="0" animBg="1"/>
      <p:bldP spid="6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FA4B-345F-47A5-AD95-BA9D1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file (ui.R)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BD0C4-F8B9-4A1A-96C8-5B644080DCA1}"/>
              </a:ext>
            </a:extLst>
          </p:cNvPr>
          <p:cNvSpPr txBox="1"/>
          <p:nvPr/>
        </p:nvSpPr>
        <p:spPr>
          <a:xfrm>
            <a:off x="0" y="1368357"/>
            <a:ext cx="34210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Optional, but if found in the same directory as ui.R and </a:t>
            </a:r>
            <a:r>
              <a:rPr lang="en-US" sz="2000" dirty="0" err="1"/>
              <a:t>server.R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Will be run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Setup can vary, but (I think) a good place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Load libraries.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Declare / source functions.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Load and format initial data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2EDD7-8CFB-4D02-9F16-1A1068900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64"/>
          <a:stretch/>
        </p:blipFill>
        <p:spPr>
          <a:xfrm>
            <a:off x="3514076" y="1899947"/>
            <a:ext cx="5579476" cy="39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1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FA4B-345F-47A5-AD95-BA9D1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file (ui.R)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BD0C4-F8B9-4A1A-96C8-5B644080DCA1}"/>
              </a:ext>
            </a:extLst>
          </p:cNvPr>
          <p:cNvSpPr txBox="1"/>
          <p:nvPr/>
        </p:nvSpPr>
        <p:spPr>
          <a:xfrm>
            <a:off x="0" y="1335227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Shiny scripts are basically nested R functions that act like HTML translators.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Specific functions create specific page components (buttons, sliders, text boxes, plot spaces).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addition to providing the input widgets, the UI typically specifies default values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widget input values are added to an “input” list object, which is passed to the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Anything (plots, tables, etc.) that refers to “input” is </a:t>
            </a:r>
            <a:r>
              <a:rPr lang="en-US" sz="2000" b="1" dirty="0"/>
              <a:t>automatically updated when that input changes.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8E757-F792-4856-850D-B99FE110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1" y="2336662"/>
            <a:ext cx="5916415" cy="23702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3F26DF-D11A-4B1B-AAF2-D82C85606A27}"/>
              </a:ext>
            </a:extLst>
          </p:cNvPr>
          <p:cNvSpPr/>
          <p:nvPr/>
        </p:nvSpPr>
        <p:spPr>
          <a:xfrm>
            <a:off x="317945" y="2502905"/>
            <a:ext cx="6153665" cy="22884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B5FEB3-309A-4687-A9E1-17C3AC05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12" y="2054187"/>
            <a:ext cx="1556210" cy="74855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1E8FA1-C477-4735-A170-C99D1E96FDB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15986" y="2428465"/>
            <a:ext cx="64152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CF8519-9B23-439D-AA21-434527B2E0A2}"/>
              </a:ext>
            </a:extLst>
          </p:cNvPr>
          <p:cNvGrpSpPr/>
          <p:nvPr/>
        </p:nvGrpSpPr>
        <p:grpSpPr>
          <a:xfrm>
            <a:off x="499571" y="2330035"/>
            <a:ext cx="4430238" cy="1267931"/>
            <a:chOff x="499571" y="2330035"/>
            <a:chExt cx="4430238" cy="1267931"/>
          </a:xfrm>
        </p:grpSpPr>
        <p:sp>
          <p:nvSpPr>
            <p:cNvPr id="20" name="Rectangle: Single Corner Rounded 19">
              <a:extLst>
                <a:ext uri="{FF2B5EF4-FFF2-40B4-BE49-F238E27FC236}">
                  <a16:creationId xmlns:a16="http://schemas.microsoft.com/office/drawing/2014/main" id="{ECF6FE7D-3F8E-4868-AAB0-0364D73D27AE}"/>
                </a:ext>
              </a:extLst>
            </p:cNvPr>
            <p:cNvSpPr/>
            <p:nvPr/>
          </p:nvSpPr>
          <p:spPr>
            <a:xfrm>
              <a:off x="3942522" y="2330035"/>
              <a:ext cx="987287" cy="166243"/>
            </a:xfrm>
            <a:prstGeom prst="round1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Rounded 21">
              <a:extLst>
                <a:ext uri="{FF2B5EF4-FFF2-40B4-BE49-F238E27FC236}">
                  <a16:creationId xmlns:a16="http://schemas.microsoft.com/office/drawing/2014/main" id="{B9717D26-CC6C-4DD7-ADB9-F216EC868983}"/>
                </a:ext>
              </a:extLst>
            </p:cNvPr>
            <p:cNvSpPr/>
            <p:nvPr/>
          </p:nvSpPr>
          <p:spPr>
            <a:xfrm>
              <a:off x="499571" y="3438642"/>
              <a:ext cx="3204412" cy="159324"/>
            </a:xfrm>
            <a:prstGeom prst="round1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BE0298E8-DAFA-4E44-8B42-437CB7C1B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685" y="3467076"/>
            <a:ext cx="3590925" cy="25717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B97EC5-B650-41AC-B9AF-EF534C99E91F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>
            <a:off x="7835617" y="2802744"/>
            <a:ext cx="0" cy="609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5D09A4-4D46-4EBF-8922-5247B5272037}"/>
              </a:ext>
            </a:extLst>
          </p:cNvPr>
          <p:cNvSpPr txBox="1"/>
          <p:nvPr/>
        </p:nvSpPr>
        <p:spPr>
          <a:xfrm>
            <a:off x="7006351" y="3411814"/>
            <a:ext cx="165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input$sig_size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0BD732-ADC5-42C6-A074-BFF6D37F8A33}"/>
              </a:ext>
            </a:extLst>
          </p:cNvPr>
          <p:cNvCxnSpPr>
            <a:cxnSpLocks/>
            <a:stCxn id="27" idx="1"/>
            <a:endCxn id="23" idx="3"/>
          </p:cNvCxnSpPr>
          <p:nvPr/>
        </p:nvCxnSpPr>
        <p:spPr>
          <a:xfrm flipH="1" flipV="1">
            <a:off x="6471610" y="3595664"/>
            <a:ext cx="534741" cy="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1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FA4B-345F-47A5-AD95-BA9D1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file (ui.R)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A9DC4-6D2C-4972-968A-60721DFA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36" y="1794035"/>
            <a:ext cx="6605997" cy="46471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6F611F-A235-44B3-BDD8-5B2EAEC69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94" y="1368357"/>
            <a:ext cx="5981609" cy="5498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9F72D-61F5-4765-AF66-4F287C7502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81" y="1584351"/>
            <a:ext cx="8642237" cy="46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3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rial Rounded MT Bold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</TotalTime>
  <Words>963</Words>
  <Application>Microsoft Office PowerPoint</Application>
  <PresentationFormat>On-screen Show (4:3)</PresentationFormat>
  <Paragraphs>189</Paragraphs>
  <Slides>19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Rounded MT Bold</vt:lpstr>
      <vt:lpstr>Franklin Gothic Book</vt:lpstr>
      <vt:lpstr>Office Theme</vt:lpstr>
      <vt:lpstr>Basic Shiny applications</vt:lpstr>
      <vt:lpstr>Shiny</vt:lpstr>
      <vt:lpstr>Why use Shiny?</vt:lpstr>
      <vt:lpstr>Application basics</vt:lpstr>
      <vt:lpstr>Shiny keeps track of dependencies on its own.</vt:lpstr>
      <vt:lpstr>Shiny keeps track of dependencies on its own.</vt:lpstr>
      <vt:lpstr>Global file (ui.R)</vt:lpstr>
      <vt:lpstr>User Interface file (ui.R)</vt:lpstr>
      <vt:lpstr>User Interface file (ui.R)</vt:lpstr>
      <vt:lpstr>Server file (server.R)</vt:lpstr>
      <vt:lpstr>Server file (server.R)</vt:lpstr>
      <vt:lpstr>Shiny’s server function keeps track of dependencies.</vt:lpstr>
      <vt:lpstr>server.R --&gt; ui.R interactions</vt:lpstr>
      <vt:lpstr>server.R --&gt; ui.R interactions</vt:lpstr>
      <vt:lpstr>Reactive objects</vt:lpstr>
      <vt:lpstr>miRLink setup</vt:lpstr>
      <vt:lpstr>miRLink setup</vt:lpstr>
      <vt:lpstr>Getting started</vt:lpstr>
      <vt:lpstr>Getting started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Hasian</dc:creator>
  <cp:lastModifiedBy>Andrew Clugston</cp:lastModifiedBy>
  <cp:revision>109</cp:revision>
  <dcterms:created xsi:type="dcterms:W3CDTF">2018-04-12T22:54:42Z</dcterms:created>
  <dcterms:modified xsi:type="dcterms:W3CDTF">2020-05-13T17:29:54Z</dcterms:modified>
</cp:coreProperties>
</file>