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8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99" r:id="rId13"/>
    <p:sldId id="300" r:id="rId14"/>
    <p:sldId id="298" r:id="rId15"/>
    <p:sldId id="267" r:id="rId16"/>
    <p:sldId id="268" r:id="rId17"/>
    <p:sldId id="269" r:id="rId18"/>
    <p:sldId id="272" r:id="rId19"/>
    <p:sldId id="273" r:id="rId20"/>
    <p:sldId id="275" r:id="rId21"/>
    <p:sldId id="279" r:id="rId22"/>
    <p:sldId id="270" r:id="rId23"/>
    <p:sldId id="276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0748" autoAdjust="0"/>
  </p:normalViewPr>
  <p:slideViewPr>
    <p:cSldViewPr snapToGrid="0">
      <p:cViewPr varScale="1">
        <p:scale>
          <a:sx n="88" d="100"/>
          <a:sy n="88" d="100"/>
        </p:scale>
        <p:origin x="1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8997F-629E-564D-87F1-1ED4D1CA68D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1B3447D-0005-D84C-9815-9BBB19A28108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49068FD-46AA-AF44-ABDE-6782F5235443}" type="parTrans" cxnId="{CAA8DE12-E35E-7545-BCDA-34E9A2C280C4}">
      <dgm:prSet/>
      <dgm:spPr/>
      <dgm:t>
        <a:bodyPr/>
        <a:lstStyle/>
        <a:p>
          <a:endParaRPr lang="en-US"/>
        </a:p>
      </dgm:t>
    </dgm:pt>
    <dgm:pt modelId="{922359A8-F9A6-744D-8899-CD579CFE5147}" type="sibTrans" cxnId="{CAA8DE12-E35E-7545-BCDA-34E9A2C280C4}">
      <dgm:prSet/>
      <dgm:spPr/>
      <dgm:t>
        <a:bodyPr/>
        <a:lstStyle/>
        <a:p>
          <a:endParaRPr lang="en-US"/>
        </a:p>
      </dgm:t>
    </dgm:pt>
    <dgm:pt modelId="{AE5AE59F-3C1C-2541-90BC-AE14BB947E16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C249896-B75B-8D43-AD7F-C9031E716FAF}" type="parTrans" cxnId="{2500BE51-125B-D346-9D65-666FE6FA3466}">
      <dgm:prSet/>
      <dgm:spPr/>
      <dgm:t>
        <a:bodyPr/>
        <a:lstStyle/>
        <a:p>
          <a:endParaRPr lang="en-US"/>
        </a:p>
      </dgm:t>
    </dgm:pt>
    <dgm:pt modelId="{DA80FBCA-62CC-AA4E-99CB-1FA80625E95D}" type="sibTrans" cxnId="{2500BE51-125B-D346-9D65-666FE6FA3466}">
      <dgm:prSet/>
      <dgm:spPr/>
      <dgm:t>
        <a:bodyPr/>
        <a:lstStyle/>
        <a:p>
          <a:endParaRPr lang="en-US"/>
        </a:p>
      </dgm:t>
    </dgm:pt>
    <dgm:pt modelId="{7A664C10-5FB9-3B4E-AAB6-566C39736E98}">
      <dgm:prSet phldrT="[Text]"/>
      <dgm:spPr/>
      <dgm:t>
        <a:bodyPr/>
        <a:lstStyle/>
        <a:p>
          <a:r>
            <a:rPr lang="en-US" dirty="0"/>
            <a:t>Mechanisms</a:t>
          </a:r>
        </a:p>
      </dgm:t>
    </dgm:pt>
    <dgm:pt modelId="{658C1F54-A542-EE43-A359-DE1BE0036B69}" type="parTrans" cxnId="{95543F6E-68ED-F84D-8DD5-3ACCDF438E77}">
      <dgm:prSet/>
      <dgm:spPr/>
      <dgm:t>
        <a:bodyPr/>
        <a:lstStyle/>
        <a:p>
          <a:endParaRPr lang="en-US"/>
        </a:p>
      </dgm:t>
    </dgm:pt>
    <dgm:pt modelId="{647C66A2-001B-3C43-B692-E1C2CFA4B5A9}" type="sibTrans" cxnId="{95543F6E-68ED-F84D-8DD5-3ACCDF438E77}">
      <dgm:prSet/>
      <dgm:spPr/>
      <dgm:t>
        <a:bodyPr/>
        <a:lstStyle/>
        <a:p>
          <a:endParaRPr lang="en-US"/>
        </a:p>
      </dgm:t>
    </dgm:pt>
    <dgm:pt modelId="{56192280-BFFD-2C40-B807-011AD3694D6F}">
      <dgm:prSet phldrT="[Text]"/>
      <dgm:spPr/>
      <dgm:t>
        <a:bodyPr/>
        <a:lstStyle/>
        <a:p>
          <a:r>
            <a:rPr lang="en-US" dirty="0"/>
            <a:t>Control</a:t>
          </a:r>
        </a:p>
      </dgm:t>
    </dgm:pt>
    <dgm:pt modelId="{ED28E1FF-425D-EE4C-844B-64AFC61A7F62}" type="parTrans" cxnId="{FC60F97C-A85E-2F4B-A653-4449C2C531C2}">
      <dgm:prSet/>
      <dgm:spPr/>
      <dgm:t>
        <a:bodyPr/>
        <a:lstStyle/>
        <a:p>
          <a:endParaRPr lang="en-US"/>
        </a:p>
      </dgm:t>
    </dgm:pt>
    <dgm:pt modelId="{BBEC3577-E677-044B-854D-BA079891882B}" type="sibTrans" cxnId="{FC60F97C-A85E-2F4B-A653-4449C2C531C2}">
      <dgm:prSet/>
      <dgm:spPr/>
      <dgm:t>
        <a:bodyPr/>
        <a:lstStyle/>
        <a:p>
          <a:endParaRPr lang="en-US"/>
        </a:p>
      </dgm:t>
    </dgm:pt>
    <dgm:pt modelId="{904BD96F-CA5B-9C4B-8349-4C283E1A1B8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AB94488-904E-3B43-AE25-B1D15047A439}" type="parTrans" cxnId="{207A6B06-F06E-034E-B53E-04217E779037}">
      <dgm:prSet/>
      <dgm:spPr/>
      <dgm:t>
        <a:bodyPr/>
        <a:lstStyle/>
        <a:p>
          <a:endParaRPr lang="en-US"/>
        </a:p>
      </dgm:t>
    </dgm:pt>
    <dgm:pt modelId="{EB1AA448-398C-4643-BCA8-2FBC61012B44}" type="sibTrans" cxnId="{207A6B06-F06E-034E-B53E-04217E779037}">
      <dgm:prSet/>
      <dgm:spPr/>
      <dgm:t>
        <a:bodyPr/>
        <a:lstStyle/>
        <a:p>
          <a:endParaRPr lang="en-US"/>
        </a:p>
      </dgm:t>
    </dgm:pt>
    <dgm:pt modelId="{E0D59C51-2267-8B4B-ACA9-C91D8C2FDAAA}" type="pres">
      <dgm:prSet presAssocID="{A028997F-629E-564D-87F1-1ED4D1CA68D5}" presName="Name0" presStyleCnt="0">
        <dgm:presLayoutVars>
          <dgm:dir/>
          <dgm:resizeHandles val="exact"/>
        </dgm:presLayoutVars>
      </dgm:prSet>
      <dgm:spPr/>
    </dgm:pt>
    <dgm:pt modelId="{B3FF5641-9EA6-6544-829F-8F7CB80492F8}" type="pres">
      <dgm:prSet presAssocID="{E1B3447D-0005-D84C-9815-9BBB19A28108}" presName="node" presStyleLbl="node1" presStyleIdx="0" presStyleCnt="3">
        <dgm:presLayoutVars>
          <dgm:bulletEnabled val="1"/>
        </dgm:presLayoutVars>
      </dgm:prSet>
      <dgm:spPr/>
    </dgm:pt>
    <dgm:pt modelId="{2392D855-7C25-7247-B849-2F7D52D359C0}" type="pres">
      <dgm:prSet presAssocID="{922359A8-F9A6-744D-8899-CD579CFE5147}" presName="sibTrans" presStyleLbl="sibTrans2D1" presStyleIdx="0" presStyleCnt="2"/>
      <dgm:spPr/>
    </dgm:pt>
    <dgm:pt modelId="{0B9C1B00-E58B-704E-9189-FFC739600FB2}" type="pres">
      <dgm:prSet presAssocID="{922359A8-F9A6-744D-8899-CD579CFE5147}" presName="connectorText" presStyleLbl="sibTrans2D1" presStyleIdx="0" presStyleCnt="2"/>
      <dgm:spPr/>
    </dgm:pt>
    <dgm:pt modelId="{9743CF2F-82A1-7B44-B3E4-AE3C1D14A1E8}" type="pres">
      <dgm:prSet presAssocID="{7A664C10-5FB9-3B4E-AAB6-566C39736E98}" presName="node" presStyleLbl="node1" presStyleIdx="1" presStyleCnt="3">
        <dgm:presLayoutVars>
          <dgm:bulletEnabled val="1"/>
        </dgm:presLayoutVars>
      </dgm:prSet>
      <dgm:spPr/>
    </dgm:pt>
    <dgm:pt modelId="{8B2274A4-11B0-B945-95FF-03B62B8640F2}" type="pres">
      <dgm:prSet presAssocID="{647C66A2-001B-3C43-B692-E1C2CFA4B5A9}" presName="sibTrans" presStyleLbl="sibTrans2D1" presStyleIdx="1" presStyleCnt="2"/>
      <dgm:spPr/>
    </dgm:pt>
    <dgm:pt modelId="{A950E38F-C281-E644-A644-D6620A1061D0}" type="pres">
      <dgm:prSet presAssocID="{647C66A2-001B-3C43-B692-E1C2CFA4B5A9}" presName="connectorText" presStyleLbl="sibTrans2D1" presStyleIdx="1" presStyleCnt="2"/>
      <dgm:spPr/>
    </dgm:pt>
    <dgm:pt modelId="{284985F4-7E73-1143-BB87-5FA1A838DFDA}" type="pres">
      <dgm:prSet presAssocID="{AE5AE59F-3C1C-2541-90BC-AE14BB947E16}" presName="node" presStyleLbl="node1" presStyleIdx="2" presStyleCnt="3">
        <dgm:presLayoutVars>
          <dgm:bulletEnabled val="1"/>
        </dgm:presLayoutVars>
      </dgm:prSet>
      <dgm:spPr/>
    </dgm:pt>
  </dgm:ptLst>
  <dgm:cxnLst>
    <dgm:cxn modelId="{207A6B06-F06E-034E-B53E-04217E779037}" srcId="{7A664C10-5FB9-3B4E-AAB6-566C39736E98}" destId="{904BD96F-CA5B-9C4B-8349-4C283E1A1B89}" srcOrd="1" destOrd="0" parTransId="{BAB94488-904E-3B43-AE25-B1D15047A439}" sibTransId="{EB1AA448-398C-4643-BCA8-2FBC61012B44}"/>
    <dgm:cxn modelId="{CAA8DE12-E35E-7545-BCDA-34E9A2C280C4}" srcId="{A028997F-629E-564D-87F1-1ED4D1CA68D5}" destId="{E1B3447D-0005-D84C-9815-9BBB19A28108}" srcOrd="0" destOrd="0" parTransId="{949068FD-46AA-AF44-ABDE-6782F5235443}" sibTransId="{922359A8-F9A6-744D-8899-CD579CFE5147}"/>
    <dgm:cxn modelId="{3D2FC716-61CA-8344-B76B-BF57328BAA72}" type="presOf" srcId="{922359A8-F9A6-744D-8899-CD579CFE5147}" destId="{0B9C1B00-E58B-704E-9189-FFC739600FB2}" srcOrd="1" destOrd="0" presId="urn:microsoft.com/office/officeart/2005/8/layout/process1"/>
    <dgm:cxn modelId="{A693443A-6E10-BC4B-8982-474AB72AD9C1}" type="presOf" srcId="{647C66A2-001B-3C43-B692-E1C2CFA4B5A9}" destId="{8B2274A4-11B0-B945-95FF-03B62B8640F2}" srcOrd="0" destOrd="0" presId="urn:microsoft.com/office/officeart/2005/8/layout/process1"/>
    <dgm:cxn modelId="{CB238B4C-9B1C-AE46-846F-38FA98A8607C}" type="presOf" srcId="{AE5AE59F-3C1C-2541-90BC-AE14BB947E16}" destId="{284985F4-7E73-1143-BB87-5FA1A838DFDA}" srcOrd="0" destOrd="0" presId="urn:microsoft.com/office/officeart/2005/8/layout/process1"/>
    <dgm:cxn modelId="{2500BE51-125B-D346-9D65-666FE6FA3466}" srcId="{A028997F-629E-564D-87F1-1ED4D1CA68D5}" destId="{AE5AE59F-3C1C-2541-90BC-AE14BB947E16}" srcOrd="2" destOrd="0" parTransId="{6C249896-B75B-8D43-AD7F-C9031E716FAF}" sibTransId="{DA80FBCA-62CC-AA4E-99CB-1FA80625E95D}"/>
    <dgm:cxn modelId="{0A178C5C-DFBB-A54B-BCE8-7C9D8B4AD292}" type="presOf" srcId="{922359A8-F9A6-744D-8899-CD579CFE5147}" destId="{2392D855-7C25-7247-B849-2F7D52D359C0}" srcOrd="0" destOrd="0" presId="urn:microsoft.com/office/officeart/2005/8/layout/process1"/>
    <dgm:cxn modelId="{95543F6E-68ED-F84D-8DD5-3ACCDF438E77}" srcId="{A028997F-629E-564D-87F1-1ED4D1CA68D5}" destId="{7A664C10-5FB9-3B4E-AAB6-566C39736E98}" srcOrd="1" destOrd="0" parTransId="{658C1F54-A542-EE43-A359-DE1BE0036B69}" sibTransId="{647C66A2-001B-3C43-B692-E1C2CFA4B5A9}"/>
    <dgm:cxn modelId="{9040F46E-117A-F044-A834-B4FCECF73113}" type="presOf" srcId="{647C66A2-001B-3C43-B692-E1C2CFA4B5A9}" destId="{A950E38F-C281-E644-A644-D6620A1061D0}" srcOrd="1" destOrd="0" presId="urn:microsoft.com/office/officeart/2005/8/layout/process1"/>
    <dgm:cxn modelId="{642ADA75-B628-1F41-BD4E-5562DC434BD6}" type="presOf" srcId="{E1B3447D-0005-D84C-9815-9BBB19A28108}" destId="{B3FF5641-9EA6-6544-829F-8F7CB80492F8}" srcOrd="0" destOrd="0" presId="urn:microsoft.com/office/officeart/2005/8/layout/process1"/>
    <dgm:cxn modelId="{6D91F076-FB7E-7349-9413-0E692F1DAE50}" type="presOf" srcId="{7A664C10-5FB9-3B4E-AAB6-566C39736E98}" destId="{9743CF2F-82A1-7B44-B3E4-AE3C1D14A1E8}" srcOrd="0" destOrd="0" presId="urn:microsoft.com/office/officeart/2005/8/layout/process1"/>
    <dgm:cxn modelId="{FC60F97C-A85E-2F4B-A653-4449C2C531C2}" srcId="{7A664C10-5FB9-3B4E-AAB6-566C39736E98}" destId="{56192280-BFFD-2C40-B807-011AD3694D6F}" srcOrd="0" destOrd="0" parTransId="{ED28E1FF-425D-EE4C-844B-64AFC61A7F62}" sibTransId="{BBEC3577-E677-044B-854D-BA079891882B}"/>
    <dgm:cxn modelId="{26506884-C23F-044E-B835-B9DBB0A771D3}" type="presOf" srcId="{A028997F-629E-564D-87F1-1ED4D1CA68D5}" destId="{E0D59C51-2267-8B4B-ACA9-C91D8C2FDAAA}" srcOrd="0" destOrd="0" presId="urn:microsoft.com/office/officeart/2005/8/layout/process1"/>
    <dgm:cxn modelId="{0F18D586-622D-A241-8469-D8BEE3CB1250}" type="presOf" srcId="{904BD96F-CA5B-9C4B-8349-4C283E1A1B89}" destId="{9743CF2F-82A1-7B44-B3E4-AE3C1D14A1E8}" srcOrd="0" destOrd="2" presId="urn:microsoft.com/office/officeart/2005/8/layout/process1"/>
    <dgm:cxn modelId="{68F36AC2-81F9-324C-970F-EE2032A505B1}" type="presOf" srcId="{56192280-BFFD-2C40-B807-011AD3694D6F}" destId="{9743CF2F-82A1-7B44-B3E4-AE3C1D14A1E8}" srcOrd="0" destOrd="1" presId="urn:microsoft.com/office/officeart/2005/8/layout/process1"/>
    <dgm:cxn modelId="{FD28656A-7238-9D46-9E99-472E8063CF40}" type="presParOf" srcId="{E0D59C51-2267-8B4B-ACA9-C91D8C2FDAAA}" destId="{B3FF5641-9EA6-6544-829F-8F7CB80492F8}" srcOrd="0" destOrd="0" presId="urn:microsoft.com/office/officeart/2005/8/layout/process1"/>
    <dgm:cxn modelId="{009DE0DC-9BD4-DB4D-9322-02971DE1FC06}" type="presParOf" srcId="{E0D59C51-2267-8B4B-ACA9-C91D8C2FDAAA}" destId="{2392D855-7C25-7247-B849-2F7D52D359C0}" srcOrd="1" destOrd="0" presId="urn:microsoft.com/office/officeart/2005/8/layout/process1"/>
    <dgm:cxn modelId="{967FA47C-28E1-9A47-8CC7-A18D033E88D7}" type="presParOf" srcId="{2392D855-7C25-7247-B849-2F7D52D359C0}" destId="{0B9C1B00-E58B-704E-9189-FFC739600FB2}" srcOrd="0" destOrd="0" presId="urn:microsoft.com/office/officeart/2005/8/layout/process1"/>
    <dgm:cxn modelId="{8716ECEC-9E5F-FC48-8BAB-757EA595F056}" type="presParOf" srcId="{E0D59C51-2267-8B4B-ACA9-C91D8C2FDAAA}" destId="{9743CF2F-82A1-7B44-B3E4-AE3C1D14A1E8}" srcOrd="2" destOrd="0" presId="urn:microsoft.com/office/officeart/2005/8/layout/process1"/>
    <dgm:cxn modelId="{EE11DBBA-D890-974D-9F2E-6F594974F2DD}" type="presParOf" srcId="{E0D59C51-2267-8B4B-ACA9-C91D8C2FDAAA}" destId="{8B2274A4-11B0-B945-95FF-03B62B8640F2}" srcOrd="3" destOrd="0" presId="urn:microsoft.com/office/officeart/2005/8/layout/process1"/>
    <dgm:cxn modelId="{9E546929-3124-1F47-873E-91686702F86B}" type="presParOf" srcId="{8B2274A4-11B0-B945-95FF-03B62B8640F2}" destId="{A950E38F-C281-E644-A644-D6620A1061D0}" srcOrd="0" destOrd="0" presId="urn:microsoft.com/office/officeart/2005/8/layout/process1"/>
    <dgm:cxn modelId="{288DB87D-691F-FA48-9CE3-995D60C1E972}" type="presParOf" srcId="{E0D59C51-2267-8B4B-ACA9-C91D8C2FDAAA}" destId="{284985F4-7E73-1143-BB87-5FA1A838DF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0233C-72E4-5642-ACE2-C5BF4E25CDB7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FA558E-FA56-594C-B7C1-EF22EAF71D15}">
      <dgm:prSet phldrT="[Text]" custT="1"/>
      <dgm:spPr/>
      <dgm:t>
        <a:bodyPr/>
        <a:lstStyle/>
        <a:p>
          <a:r>
            <a:rPr lang="en-US" sz="3200" dirty="0"/>
            <a:t>Data Model</a:t>
          </a:r>
        </a:p>
      </dgm:t>
    </dgm:pt>
    <dgm:pt modelId="{FE5CCB3C-959C-2D49-8656-23124849F682}" type="parTrans" cxnId="{886E3ADB-FD64-8647-97C6-7BD38DF02535}">
      <dgm:prSet/>
      <dgm:spPr/>
      <dgm:t>
        <a:bodyPr/>
        <a:lstStyle/>
        <a:p>
          <a:endParaRPr lang="en-US"/>
        </a:p>
      </dgm:t>
    </dgm:pt>
    <dgm:pt modelId="{A6A73401-CCF8-9C4A-A275-DB8DEE239FCA}" type="sibTrans" cxnId="{886E3ADB-FD64-8647-97C6-7BD38DF02535}">
      <dgm:prSet/>
      <dgm:spPr/>
      <dgm:t>
        <a:bodyPr/>
        <a:lstStyle/>
        <a:p>
          <a:endParaRPr lang="en-US"/>
        </a:p>
      </dgm:t>
    </dgm:pt>
    <dgm:pt modelId="{83E17338-8EBB-6D4F-ABAC-9A60DE2A6E7B}">
      <dgm:prSet phldrT="[Text]" custT="1"/>
      <dgm:spPr/>
      <dgm:t>
        <a:bodyPr/>
        <a:lstStyle/>
        <a:p>
          <a:r>
            <a:rPr lang="en-US" sz="3200" dirty="0"/>
            <a:t>Creature</a:t>
          </a:r>
        </a:p>
      </dgm:t>
    </dgm:pt>
    <dgm:pt modelId="{C652F0E2-A879-CB48-AC73-B73B3039EAD3}" type="parTrans" cxnId="{E6961C0F-8FA0-ED4B-A832-78DB41D7FB43}">
      <dgm:prSet/>
      <dgm:spPr/>
      <dgm:t>
        <a:bodyPr/>
        <a:lstStyle/>
        <a:p>
          <a:endParaRPr lang="en-US"/>
        </a:p>
      </dgm:t>
    </dgm:pt>
    <dgm:pt modelId="{6B72B80B-AC23-E846-A9E1-FC85444CAE2E}" type="sibTrans" cxnId="{E6961C0F-8FA0-ED4B-A832-78DB41D7FB43}">
      <dgm:prSet/>
      <dgm:spPr/>
      <dgm:t>
        <a:bodyPr/>
        <a:lstStyle/>
        <a:p>
          <a:endParaRPr lang="en-US"/>
        </a:p>
      </dgm:t>
    </dgm:pt>
    <dgm:pt modelId="{30101C83-16B6-E244-81D3-5825C723C7BD}">
      <dgm:prSet phldrT="[Text]" custT="1"/>
      <dgm:spPr/>
      <dgm:t>
        <a:bodyPr/>
        <a:lstStyle/>
        <a:p>
          <a:r>
            <a:rPr lang="en-US" sz="3200" dirty="0"/>
            <a:t>Skill</a:t>
          </a:r>
        </a:p>
      </dgm:t>
    </dgm:pt>
    <dgm:pt modelId="{385FE0A5-0308-DC4E-8E74-1B188D8527D7}" type="parTrans" cxnId="{6EB40F9D-40A3-4E49-AA77-4A30494B74A8}">
      <dgm:prSet/>
      <dgm:spPr/>
      <dgm:t>
        <a:bodyPr/>
        <a:lstStyle/>
        <a:p>
          <a:endParaRPr lang="en-US"/>
        </a:p>
      </dgm:t>
    </dgm:pt>
    <dgm:pt modelId="{68EEEFCE-5264-FB4C-9A24-09FB3B4AEAD8}" type="sibTrans" cxnId="{6EB40F9D-40A3-4E49-AA77-4A30494B74A8}">
      <dgm:prSet/>
      <dgm:spPr/>
      <dgm:t>
        <a:bodyPr/>
        <a:lstStyle/>
        <a:p>
          <a:endParaRPr lang="en-US"/>
        </a:p>
      </dgm:t>
    </dgm:pt>
    <dgm:pt modelId="{0FA8A754-5100-F341-8C5C-E77665246720}">
      <dgm:prSet phldrT="[Text]" custT="1"/>
      <dgm:spPr/>
      <dgm:t>
        <a:bodyPr/>
        <a:lstStyle/>
        <a:p>
          <a:r>
            <a:rPr lang="en-US" sz="3200" dirty="0"/>
            <a:t>Achievement </a:t>
          </a:r>
        </a:p>
      </dgm:t>
    </dgm:pt>
    <dgm:pt modelId="{6ECFCF07-D64E-5045-94AC-D6584C48F7E0}" type="parTrans" cxnId="{E73BB578-0257-D848-AACC-4D4DF38FDB66}">
      <dgm:prSet/>
      <dgm:spPr/>
      <dgm:t>
        <a:bodyPr/>
        <a:lstStyle/>
        <a:p>
          <a:endParaRPr lang="en-US"/>
        </a:p>
      </dgm:t>
    </dgm:pt>
    <dgm:pt modelId="{5D5F7005-0074-084B-962A-813964BBB1EB}" type="sibTrans" cxnId="{E73BB578-0257-D848-AACC-4D4DF38FDB66}">
      <dgm:prSet/>
      <dgm:spPr/>
      <dgm:t>
        <a:bodyPr/>
        <a:lstStyle/>
        <a:p>
          <a:endParaRPr lang="en-US"/>
        </a:p>
      </dgm:t>
    </dgm:pt>
    <dgm:pt modelId="{D087840C-F0DB-FA4E-968F-B22DC07909FE}" type="pres">
      <dgm:prSet presAssocID="{61D0233C-72E4-5642-ACE2-C5BF4E25CDB7}" presName="Name0" presStyleCnt="0">
        <dgm:presLayoutVars>
          <dgm:chMax val="1"/>
          <dgm:chPref val="1"/>
        </dgm:presLayoutVars>
      </dgm:prSet>
      <dgm:spPr/>
    </dgm:pt>
    <dgm:pt modelId="{353F9868-025F-EB4B-A869-BF6215D39332}" type="pres">
      <dgm:prSet presAssocID="{3CFA558E-FA56-594C-B7C1-EF22EAF71D15}" presName="Parent" presStyleLbl="node0" presStyleIdx="0" presStyleCnt="1" custScaleX="282453">
        <dgm:presLayoutVars>
          <dgm:chMax val="5"/>
          <dgm:chPref val="5"/>
        </dgm:presLayoutVars>
      </dgm:prSet>
      <dgm:spPr/>
    </dgm:pt>
    <dgm:pt modelId="{FE7F188A-65AF-1840-93FE-99282D691C9E}" type="pres">
      <dgm:prSet presAssocID="{3CFA558E-FA56-594C-B7C1-EF22EAF71D15}" presName="Accent1" presStyleLbl="node1" presStyleIdx="0" presStyleCnt="15" custScaleX="282453"/>
      <dgm:spPr/>
    </dgm:pt>
    <dgm:pt modelId="{8E59AAE3-9EE3-6249-B337-AD805F3E7C27}" type="pres">
      <dgm:prSet presAssocID="{3CFA558E-FA56-594C-B7C1-EF22EAF71D15}" presName="Accent2" presStyleLbl="node1" presStyleIdx="1" presStyleCnt="15" custScaleX="282453"/>
      <dgm:spPr/>
    </dgm:pt>
    <dgm:pt modelId="{0E2B442E-CC1E-D24D-8BFF-F3EE7E442CBC}" type="pres">
      <dgm:prSet presAssocID="{3CFA558E-FA56-594C-B7C1-EF22EAF71D15}" presName="Accent3" presStyleLbl="node1" presStyleIdx="2" presStyleCnt="15" custScaleX="282453"/>
      <dgm:spPr/>
    </dgm:pt>
    <dgm:pt modelId="{0E2FFFBE-AD60-5942-91ED-01F33C0BEFBB}" type="pres">
      <dgm:prSet presAssocID="{3CFA558E-FA56-594C-B7C1-EF22EAF71D15}" presName="Accent4" presStyleLbl="node1" presStyleIdx="3" presStyleCnt="15" custScaleX="282453"/>
      <dgm:spPr/>
    </dgm:pt>
    <dgm:pt modelId="{2F1CA645-B308-5245-A88F-EB483A14496C}" type="pres">
      <dgm:prSet presAssocID="{3CFA558E-FA56-594C-B7C1-EF22EAF71D15}" presName="Accent5" presStyleLbl="node1" presStyleIdx="4" presStyleCnt="15" custScaleX="282453"/>
      <dgm:spPr/>
    </dgm:pt>
    <dgm:pt modelId="{EB7A9743-1680-6542-A8A9-22F903D6DE93}" type="pres">
      <dgm:prSet presAssocID="{3CFA558E-FA56-594C-B7C1-EF22EAF71D15}" presName="Accent6" presStyleLbl="node1" presStyleIdx="5" presStyleCnt="15" custScaleX="282453"/>
      <dgm:spPr/>
    </dgm:pt>
    <dgm:pt modelId="{A49E7C1A-4A0A-3D42-A1A3-ABB1658D25E4}" type="pres">
      <dgm:prSet presAssocID="{83E17338-8EBB-6D4F-ABAC-9A60DE2A6E7B}" presName="Child1" presStyleLbl="node1" presStyleIdx="6" presStyleCnt="15" custScaleX="282453" custLinFactNeighborX="-46983" custLinFactNeighborY="-8812">
        <dgm:presLayoutVars>
          <dgm:chMax val="0"/>
          <dgm:chPref val="0"/>
        </dgm:presLayoutVars>
      </dgm:prSet>
      <dgm:spPr/>
    </dgm:pt>
    <dgm:pt modelId="{9B2ED89B-EF7B-964A-805B-09AEE303F02E}" type="pres">
      <dgm:prSet presAssocID="{83E17338-8EBB-6D4F-ABAC-9A60DE2A6E7B}" presName="Accent7" presStyleCnt="0"/>
      <dgm:spPr/>
    </dgm:pt>
    <dgm:pt modelId="{1B6703E3-A741-EF4F-B5E1-455A9C752329}" type="pres">
      <dgm:prSet presAssocID="{83E17338-8EBB-6D4F-ABAC-9A60DE2A6E7B}" presName="AccentHold1" presStyleLbl="node1" presStyleIdx="7" presStyleCnt="15" custScaleX="282453"/>
      <dgm:spPr/>
    </dgm:pt>
    <dgm:pt modelId="{541AA3BE-EDE1-054B-AC0E-C06F7691B757}" type="pres">
      <dgm:prSet presAssocID="{83E17338-8EBB-6D4F-ABAC-9A60DE2A6E7B}" presName="Accent8" presStyleCnt="0"/>
      <dgm:spPr/>
    </dgm:pt>
    <dgm:pt modelId="{2C2A169C-698C-4E4B-B874-A0E01A02D5CD}" type="pres">
      <dgm:prSet presAssocID="{83E17338-8EBB-6D4F-ABAC-9A60DE2A6E7B}" presName="AccentHold2" presStyleLbl="node1" presStyleIdx="8" presStyleCnt="15" custScaleX="282453"/>
      <dgm:spPr/>
    </dgm:pt>
    <dgm:pt modelId="{AA79F18E-D8FE-1B4E-861B-C19668D6545A}" type="pres">
      <dgm:prSet presAssocID="{30101C83-16B6-E244-81D3-5825C723C7BD}" presName="Child2" presStyleLbl="node1" presStyleIdx="9" presStyleCnt="15" custScaleX="282453">
        <dgm:presLayoutVars>
          <dgm:chMax val="0"/>
          <dgm:chPref val="0"/>
        </dgm:presLayoutVars>
      </dgm:prSet>
      <dgm:spPr/>
    </dgm:pt>
    <dgm:pt modelId="{55F2FEF9-0C88-8546-A178-048E9A5FE8D6}" type="pres">
      <dgm:prSet presAssocID="{30101C83-16B6-E244-81D3-5825C723C7BD}" presName="Accent9" presStyleCnt="0"/>
      <dgm:spPr/>
    </dgm:pt>
    <dgm:pt modelId="{4E4C3A8B-BC4F-BE48-994C-A8B31E6EA38B}" type="pres">
      <dgm:prSet presAssocID="{30101C83-16B6-E244-81D3-5825C723C7BD}" presName="AccentHold1" presStyleLbl="node1" presStyleIdx="10" presStyleCnt="15" custScaleX="282453"/>
      <dgm:spPr/>
    </dgm:pt>
    <dgm:pt modelId="{0ED48B1C-EC43-8C48-BD85-4CD68833730F}" type="pres">
      <dgm:prSet presAssocID="{30101C83-16B6-E244-81D3-5825C723C7BD}" presName="Accent10" presStyleCnt="0"/>
      <dgm:spPr/>
    </dgm:pt>
    <dgm:pt modelId="{26536212-C62A-F84B-A969-E8B7CD6CF22C}" type="pres">
      <dgm:prSet presAssocID="{30101C83-16B6-E244-81D3-5825C723C7BD}" presName="AccentHold2" presStyleLbl="node1" presStyleIdx="11" presStyleCnt="15" custScaleX="282453"/>
      <dgm:spPr/>
    </dgm:pt>
    <dgm:pt modelId="{174F3DB9-06BF-7E40-A783-CDBA2F7D0993}" type="pres">
      <dgm:prSet presAssocID="{30101C83-16B6-E244-81D3-5825C723C7BD}" presName="Accent11" presStyleCnt="0"/>
      <dgm:spPr/>
    </dgm:pt>
    <dgm:pt modelId="{C8075952-7220-C143-802D-F389B7799F07}" type="pres">
      <dgm:prSet presAssocID="{30101C83-16B6-E244-81D3-5825C723C7BD}" presName="AccentHold3" presStyleLbl="node1" presStyleIdx="12" presStyleCnt="15" custScaleX="282453"/>
      <dgm:spPr/>
    </dgm:pt>
    <dgm:pt modelId="{B376FAC8-51D1-6542-8DC2-5B5D720226F1}" type="pres">
      <dgm:prSet presAssocID="{0FA8A754-5100-F341-8C5C-E77665246720}" presName="Child3" presStyleLbl="node1" presStyleIdx="13" presStyleCnt="15" custScaleX="282453">
        <dgm:presLayoutVars>
          <dgm:chMax val="0"/>
          <dgm:chPref val="0"/>
        </dgm:presLayoutVars>
      </dgm:prSet>
      <dgm:spPr/>
    </dgm:pt>
    <dgm:pt modelId="{C5076AE3-7FF5-0C44-8D15-A4AB814CE187}" type="pres">
      <dgm:prSet presAssocID="{0FA8A754-5100-F341-8C5C-E77665246720}" presName="Accent12" presStyleCnt="0"/>
      <dgm:spPr/>
    </dgm:pt>
    <dgm:pt modelId="{2A426629-3CA9-6845-A7B0-4AEC733C8492}" type="pres">
      <dgm:prSet presAssocID="{0FA8A754-5100-F341-8C5C-E77665246720}" presName="AccentHold1" presStyleLbl="node1" presStyleIdx="14" presStyleCnt="15" custScaleX="282453"/>
      <dgm:spPr/>
    </dgm:pt>
  </dgm:ptLst>
  <dgm:cxnLst>
    <dgm:cxn modelId="{E6961C0F-8FA0-ED4B-A832-78DB41D7FB43}" srcId="{3CFA558E-FA56-594C-B7C1-EF22EAF71D15}" destId="{83E17338-8EBB-6D4F-ABAC-9A60DE2A6E7B}" srcOrd="0" destOrd="0" parTransId="{C652F0E2-A879-CB48-AC73-B73B3039EAD3}" sibTransId="{6B72B80B-AC23-E846-A9E1-FC85444CAE2E}"/>
    <dgm:cxn modelId="{88F6F927-C719-6F42-B4F4-D8DE440266FA}" type="presOf" srcId="{0FA8A754-5100-F341-8C5C-E77665246720}" destId="{B376FAC8-51D1-6542-8DC2-5B5D720226F1}" srcOrd="0" destOrd="0" presId="urn:microsoft.com/office/officeart/2009/3/layout/CircleRelationship"/>
    <dgm:cxn modelId="{A3A2932E-6E31-E842-9CD3-F6E7589029E0}" type="presOf" srcId="{3CFA558E-FA56-594C-B7C1-EF22EAF71D15}" destId="{353F9868-025F-EB4B-A869-BF6215D39332}" srcOrd="0" destOrd="0" presId="urn:microsoft.com/office/officeart/2009/3/layout/CircleRelationship"/>
    <dgm:cxn modelId="{E73BB578-0257-D848-AACC-4D4DF38FDB66}" srcId="{3CFA558E-FA56-594C-B7C1-EF22EAF71D15}" destId="{0FA8A754-5100-F341-8C5C-E77665246720}" srcOrd="2" destOrd="0" parTransId="{6ECFCF07-D64E-5045-94AC-D6584C48F7E0}" sibTransId="{5D5F7005-0074-084B-962A-813964BBB1EB}"/>
    <dgm:cxn modelId="{6EB40F9D-40A3-4E49-AA77-4A30494B74A8}" srcId="{3CFA558E-FA56-594C-B7C1-EF22EAF71D15}" destId="{30101C83-16B6-E244-81D3-5825C723C7BD}" srcOrd="1" destOrd="0" parTransId="{385FE0A5-0308-DC4E-8E74-1B188D8527D7}" sibTransId="{68EEEFCE-5264-FB4C-9A24-09FB3B4AEAD8}"/>
    <dgm:cxn modelId="{F40D3AA4-DDA4-7A48-B6B8-AB4F2D019160}" type="presOf" srcId="{83E17338-8EBB-6D4F-ABAC-9A60DE2A6E7B}" destId="{A49E7C1A-4A0A-3D42-A1A3-ABB1658D25E4}" srcOrd="0" destOrd="0" presId="urn:microsoft.com/office/officeart/2009/3/layout/CircleRelationship"/>
    <dgm:cxn modelId="{E17105C0-6FDD-2949-8075-E7527AFA4100}" type="presOf" srcId="{30101C83-16B6-E244-81D3-5825C723C7BD}" destId="{AA79F18E-D8FE-1B4E-861B-C19668D6545A}" srcOrd="0" destOrd="0" presId="urn:microsoft.com/office/officeart/2009/3/layout/CircleRelationship"/>
    <dgm:cxn modelId="{886E3ADB-FD64-8647-97C6-7BD38DF02535}" srcId="{61D0233C-72E4-5642-ACE2-C5BF4E25CDB7}" destId="{3CFA558E-FA56-594C-B7C1-EF22EAF71D15}" srcOrd="0" destOrd="0" parTransId="{FE5CCB3C-959C-2D49-8656-23124849F682}" sibTransId="{A6A73401-CCF8-9C4A-A275-DB8DEE239FCA}"/>
    <dgm:cxn modelId="{767C52FA-12AB-0B4E-83B3-E181219700ED}" type="presOf" srcId="{61D0233C-72E4-5642-ACE2-C5BF4E25CDB7}" destId="{D087840C-F0DB-FA4E-968F-B22DC07909FE}" srcOrd="0" destOrd="0" presId="urn:microsoft.com/office/officeart/2009/3/layout/CircleRelationship"/>
    <dgm:cxn modelId="{3F5BFA7F-F333-2F4B-A247-AE6322B3575A}" type="presParOf" srcId="{D087840C-F0DB-FA4E-968F-B22DC07909FE}" destId="{353F9868-025F-EB4B-A869-BF6215D39332}" srcOrd="0" destOrd="0" presId="urn:microsoft.com/office/officeart/2009/3/layout/CircleRelationship"/>
    <dgm:cxn modelId="{DE3C090E-C483-924B-AA52-45E1C18E45A8}" type="presParOf" srcId="{D087840C-F0DB-FA4E-968F-B22DC07909FE}" destId="{FE7F188A-65AF-1840-93FE-99282D691C9E}" srcOrd="1" destOrd="0" presId="urn:microsoft.com/office/officeart/2009/3/layout/CircleRelationship"/>
    <dgm:cxn modelId="{47D9B76D-94E8-164A-BC0A-9CCB36D4F2C9}" type="presParOf" srcId="{D087840C-F0DB-FA4E-968F-B22DC07909FE}" destId="{8E59AAE3-9EE3-6249-B337-AD805F3E7C27}" srcOrd="2" destOrd="0" presId="urn:microsoft.com/office/officeart/2009/3/layout/CircleRelationship"/>
    <dgm:cxn modelId="{3B4E422B-F14C-0C47-BB02-91BAADA8418F}" type="presParOf" srcId="{D087840C-F0DB-FA4E-968F-B22DC07909FE}" destId="{0E2B442E-CC1E-D24D-8BFF-F3EE7E442CBC}" srcOrd="3" destOrd="0" presId="urn:microsoft.com/office/officeart/2009/3/layout/CircleRelationship"/>
    <dgm:cxn modelId="{3B8ABF52-1545-BB40-B925-27C0B7014E02}" type="presParOf" srcId="{D087840C-F0DB-FA4E-968F-B22DC07909FE}" destId="{0E2FFFBE-AD60-5942-91ED-01F33C0BEFBB}" srcOrd="4" destOrd="0" presId="urn:microsoft.com/office/officeart/2009/3/layout/CircleRelationship"/>
    <dgm:cxn modelId="{A601B28E-1EBA-CB4C-B8A2-E465AFA2AB5D}" type="presParOf" srcId="{D087840C-F0DB-FA4E-968F-B22DC07909FE}" destId="{2F1CA645-B308-5245-A88F-EB483A14496C}" srcOrd="5" destOrd="0" presId="urn:microsoft.com/office/officeart/2009/3/layout/CircleRelationship"/>
    <dgm:cxn modelId="{A291809A-1D29-1149-BA3A-59908CC9DEDE}" type="presParOf" srcId="{D087840C-F0DB-FA4E-968F-B22DC07909FE}" destId="{EB7A9743-1680-6542-A8A9-22F903D6DE93}" srcOrd="6" destOrd="0" presId="urn:microsoft.com/office/officeart/2009/3/layout/CircleRelationship"/>
    <dgm:cxn modelId="{E05E8729-3575-E84D-9927-EAC488DE626D}" type="presParOf" srcId="{D087840C-F0DB-FA4E-968F-B22DC07909FE}" destId="{A49E7C1A-4A0A-3D42-A1A3-ABB1658D25E4}" srcOrd="7" destOrd="0" presId="urn:microsoft.com/office/officeart/2009/3/layout/CircleRelationship"/>
    <dgm:cxn modelId="{F90F78A8-15F0-6A4D-A50E-76A71E2027CC}" type="presParOf" srcId="{D087840C-F0DB-FA4E-968F-B22DC07909FE}" destId="{9B2ED89B-EF7B-964A-805B-09AEE303F02E}" srcOrd="8" destOrd="0" presId="urn:microsoft.com/office/officeart/2009/3/layout/CircleRelationship"/>
    <dgm:cxn modelId="{8260119A-084D-3946-9E91-8D5780DF08CB}" type="presParOf" srcId="{9B2ED89B-EF7B-964A-805B-09AEE303F02E}" destId="{1B6703E3-A741-EF4F-B5E1-455A9C752329}" srcOrd="0" destOrd="0" presId="urn:microsoft.com/office/officeart/2009/3/layout/CircleRelationship"/>
    <dgm:cxn modelId="{465955EA-DF1E-5F4E-AC17-3367026EDB08}" type="presParOf" srcId="{D087840C-F0DB-FA4E-968F-B22DC07909FE}" destId="{541AA3BE-EDE1-054B-AC0E-C06F7691B757}" srcOrd="9" destOrd="0" presId="urn:microsoft.com/office/officeart/2009/3/layout/CircleRelationship"/>
    <dgm:cxn modelId="{C431D734-BD51-7346-8E1B-FD248AA6D455}" type="presParOf" srcId="{541AA3BE-EDE1-054B-AC0E-C06F7691B757}" destId="{2C2A169C-698C-4E4B-B874-A0E01A02D5CD}" srcOrd="0" destOrd="0" presId="urn:microsoft.com/office/officeart/2009/3/layout/CircleRelationship"/>
    <dgm:cxn modelId="{0E8E147F-9558-7A46-BB3E-E17C19C29F20}" type="presParOf" srcId="{D087840C-F0DB-FA4E-968F-B22DC07909FE}" destId="{AA79F18E-D8FE-1B4E-861B-C19668D6545A}" srcOrd="10" destOrd="0" presId="urn:microsoft.com/office/officeart/2009/3/layout/CircleRelationship"/>
    <dgm:cxn modelId="{DB71BE98-D940-9941-A894-708D45583F05}" type="presParOf" srcId="{D087840C-F0DB-FA4E-968F-B22DC07909FE}" destId="{55F2FEF9-0C88-8546-A178-048E9A5FE8D6}" srcOrd="11" destOrd="0" presId="urn:microsoft.com/office/officeart/2009/3/layout/CircleRelationship"/>
    <dgm:cxn modelId="{6E8060C2-EBF9-A440-B778-AE38C1C2EF4E}" type="presParOf" srcId="{55F2FEF9-0C88-8546-A178-048E9A5FE8D6}" destId="{4E4C3A8B-BC4F-BE48-994C-A8B31E6EA38B}" srcOrd="0" destOrd="0" presId="urn:microsoft.com/office/officeart/2009/3/layout/CircleRelationship"/>
    <dgm:cxn modelId="{3EADAAA7-1A76-2341-8AC0-5DBB3FEAD4E7}" type="presParOf" srcId="{D087840C-F0DB-FA4E-968F-B22DC07909FE}" destId="{0ED48B1C-EC43-8C48-BD85-4CD68833730F}" srcOrd="12" destOrd="0" presId="urn:microsoft.com/office/officeart/2009/3/layout/CircleRelationship"/>
    <dgm:cxn modelId="{97291DB6-FB1F-B94A-9449-580C7878F897}" type="presParOf" srcId="{0ED48B1C-EC43-8C48-BD85-4CD68833730F}" destId="{26536212-C62A-F84B-A969-E8B7CD6CF22C}" srcOrd="0" destOrd="0" presId="urn:microsoft.com/office/officeart/2009/3/layout/CircleRelationship"/>
    <dgm:cxn modelId="{92EA8AC7-4601-FB48-BC33-B8AB6CD30815}" type="presParOf" srcId="{D087840C-F0DB-FA4E-968F-B22DC07909FE}" destId="{174F3DB9-06BF-7E40-A783-CDBA2F7D0993}" srcOrd="13" destOrd="0" presId="urn:microsoft.com/office/officeart/2009/3/layout/CircleRelationship"/>
    <dgm:cxn modelId="{5DF99C51-AA38-A74B-BDC4-C0F7B8841C5A}" type="presParOf" srcId="{174F3DB9-06BF-7E40-A783-CDBA2F7D0993}" destId="{C8075952-7220-C143-802D-F389B7799F07}" srcOrd="0" destOrd="0" presId="urn:microsoft.com/office/officeart/2009/3/layout/CircleRelationship"/>
    <dgm:cxn modelId="{4A5F51F0-9FFB-9447-8613-8576532E27FA}" type="presParOf" srcId="{D087840C-F0DB-FA4E-968F-B22DC07909FE}" destId="{B376FAC8-51D1-6542-8DC2-5B5D720226F1}" srcOrd="14" destOrd="0" presId="urn:microsoft.com/office/officeart/2009/3/layout/CircleRelationship"/>
    <dgm:cxn modelId="{119022B6-BE00-1E46-A16F-1B16915BDD99}" type="presParOf" srcId="{D087840C-F0DB-FA4E-968F-B22DC07909FE}" destId="{C5076AE3-7FF5-0C44-8D15-A4AB814CE187}" srcOrd="15" destOrd="0" presId="urn:microsoft.com/office/officeart/2009/3/layout/CircleRelationship"/>
    <dgm:cxn modelId="{430AFC5D-5B0F-6E4A-9BB9-C78799846515}" type="presParOf" srcId="{C5076AE3-7FF5-0C44-8D15-A4AB814CE187}" destId="{2A426629-3CA9-6845-A7B0-4AEC733C849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EC884-592B-5E42-BC3C-72C8B7DC671A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3F83A-74AE-334F-82D0-093B2AE8F17C}">
      <dgm:prSet/>
      <dgm:spPr/>
      <dgm:t>
        <a:bodyPr/>
        <a:lstStyle/>
        <a:p>
          <a:r>
            <a:rPr lang="en-US" dirty="0"/>
            <a:t>State and Behavior</a:t>
          </a:r>
        </a:p>
      </dgm:t>
    </dgm:pt>
    <dgm:pt modelId="{CACCBD00-E7E6-5848-913B-C8532747204B}" type="parTrans" cxnId="{73C49DE0-63CB-4F48-8886-878DAD33EF4A}">
      <dgm:prSet/>
      <dgm:spPr/>
      <dgm:t>
        <a:bodyPr/>
        <a:lstStyle/>
        <a:p>
          <a:endParaRPr lang="en-US"/>
        </a:p>
      </dgm:t>
    </dgm:pt>
    <dgm:pt modelId="{F93AB395-18EE-424B-927C-5F77C60928DD}" type="sibTrans" cxnId="{73C49DE0-63CB-4F48-8886-878DAD33EF4A}">
      <dgm:prSet/>
      <dgm:spPr/>
      <dgm:t>
        <a:bodyPr/>
        <a:lstStyle/>
        <a:p>
          <a:endParaRPr lang="en-US"/>
        </a:p>
      </dgm:t>
    </dgm:pt>
    <dgm:pt modelId="{35D8E8CE-3618-1E41-BF53-95A6268BAED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F71AB5A8-1410-7941-96C9-67DA0B8A65C8}" type="parTrans" cxnId="{6BDB0C5B-FA53-FA43-A750-555290B5FEE0}">
      <dgm:prSet/>
      <dgm:spPr/>
      <dgm:t>
        <a:bodyPr/>
        <a:lstStyle/>
        <a:p>
          <a:endParaRPr lang="en-US"/>
        </a:p>
      </dgm:t>
    </dgm:pt>
    <dgm:pt modelId="{DE9A94D6-A46C-E445-AC6F-18D4A6259638}" type="sibTrans" cxnId="{6BDB0C5B-FA53-FA43-A750-555290B5FEE0}">
      <dgm:prSet/>
      <dgm:spPr/>
      <dgm:t>
        <a:bodyPr/>
        <a:lstStyle/>
        <a:p>
          <a:endParaRPr lang="en-US"/>
        </a:p>
      </dgm:t>
    </dgm:pt>
    <dgm:pt modelId="{84578A6E-E36A-DA49-A172-C9B9A95E78B6}">
      <dgm:prSet phldrT="[Text]"/>
      <dgm:spPr/>
      <dgm:t>
        <a:bodyPr/>
        <a:lstStyle/>
        <a:p>
          <a:r>
            <a:rPr lang="en-US" dirty="0"/>
            <a:t>Code / Methods</a:t>
          </a:r>
        </a:p>
      </dgm:t>
    </dgm:pt>
    <dgm:pt modelId="{713ACD9A-1406-E549-A5A2-D3C8BDE7AC5C}" type="parTrans" cxnId="{E7C8DC51-6274-C84A-BA04-1D0974E82D51}">
      <dgm:prSet/>
      <dgm:spPr/>
      <dgm:t>
        <a:bodyPr/>
        <a:lstStyle/>
        <a:p>
          <a:endParaRPr lang="en-US"/>
        </a:p>
      </dgm:t>
    </dgm:pt>
    <dgm:pt modelId="{B61ECBAA-E0AC-004B-8DA5-EF305E24E13E}" type="sibTrans" cxnId="{E7C8DC51-6274-C84A-BA04-1D0974E82D51}">
      <dgm:prSet/>
      <dgm:spPr/>
      <dgm:t>
        <a:bodyPr/>
        <a:lstStyle/>
        <a:p>
          <a:endParaRPr lang="en-US"/>
        </a:p>
      </dgm:t>
    </dgm:pt>
    <dgm:pt modelId="{E31468EC-2DB9-B147-A836-DE7D3E3BC5D0}">
      <dgm:prSet phldrT="[Text]"/>
      <dgm:spPr/>
      <dgm:t>
        <a:bodyPr/>
        <a:lstStyle/>
        <a:p>
          <a:r>
            <a:rPr lang="en-US" dirty="0"/>
            <a:t>Integration / Cohesion &amp; Coupling</a:t>
          </a:r>
        </a:p>
      </dgm:t>
    </dgm:pt>
    <dgm:pt modelId="{91B10C05-5233-7E4F-BDBD-4A7F46155222}" type="parTrans" cxnId="{82815E92-D19D-8B48-BC4F-ED88F9DA0533}">
      <dgm:prSet/>
      <dgm:spPr/>
      <dgm:t>
        <a:bodyPr/>
        <a:lstStyle/>
        <a:p>
          <a:endParaRPr lang="en-US"/>
        </a:p>
      </dgm:t>
    </dgm:pt>
    <dgm:pt modelId="{AD84D837-0E4C-EA48-85C6-AEFA74DCA30F}" type="sibTrans" cxnId="{82815E92-D19D-8B48-BC4F-ED88F9DA0533}">
      <dgm:prSet/>
      <dgm:spPr/>
      <dgm:t>
        <a:bodyPr/>
        <a:lstStyle/>
        <a:p>
          <a:endParaRPr lang="en-US"/>
        </a:p>
      </dgm:t>
    </dgm:pt>
    <dgm:pt modelId="{763B6332-195C-5C45-AA45-5D14C022D4F6}" type="pres">
      <dgm:prSet presAssocID="{735EC884-592B-5E42-BC3C-72C8B7DC671A}" presName="Name0" presStyleCnt="0">
        <dgm:presLayoutVars>
          <dgm:chMax val="7"/>
          <dgm:chPref val="7"/>
          <dgm:dir/>
        </dgm:presLayoutVars>
      </dgm:prSet>
      <dgm:spPr/>
    </dgm:pt>
    <dgm:pt modelId="{CB623627-46DD-394E-B489-1F35F13A1781}" type="pres">
      <dgm:prSet presAssocID="{735EC884-592B-5E42-BC3C-72C8B7DC671A}" presName="Name1" presStyleCnt="0"/>
      <dgm:spPr/>
    </dgm:pt>
    <dgm:pt modelId="{B8082706-6BCC-0F40-8C05-A218BC8ABF67}" type="pres">
      <dgm:prSet presAssocID="{F93AB395-18EE-424B-927C-5F77C60928DD}" presName="picture_1" presStyleCnt="0"/>
      <dgm:spPr/>
    </dgm:pt>
    <dgm:pt modelId="{D509F491-3701-704C-87E4-DDC81609A607}" type="pres">
      <dgm:prSet presAssocID="{F93AB395-18EE-424B-927C-5F77C60928DD}" presName="pictureRepeatNode" presStyleLbl="alignImgPlace1" presStyleIdx="0" presStyleCnt="4"/>
      <dgm:spPr/>
    </dgm:pt>
    <dgm:pt modelId="{B90E7CAE-5F54-D94D-A887-0C8B332B7B9F}" type="pres">
      <dgm:prSet presAssocID="{C843F83A-74AE-334F-82D0-093B2AE8F17C}" presName="text_1" presStyleLbl="node1" presStyleIdx="0" presStyleCnt="0">
        <dgm:presLayoutVars>
          <dgm:bulletEnabled val="1"/>
        </dgm:presLayoutVars>
      </dgm:prSet>
      <dgm:spPr/>
    </dgm:pt>
    <dgm:pt modelId="{02AC3DED-4256-DE41-817D-FF40D173A679}" type="pres">
      <dgm:prSet presAssocID="{DE9A94D6-A46C-E445-AC6F-18D4A6259638}" presName="picture_2" presStyleCnt="0"/>
      <dgm:spPr/>
    </dgm:pt>
    <dgm:pt modelId="{2C8E61D4-29EE-0F4F-B08F-A7353D073C78}" type="pres">
      <dgm:prSet presAssocID="{DE9A94D6-A46C-E445-AC6F-18D4A6259638}" presName="pictureRepeatNode" presStyleLbl="alignImgPlace1" presStyleIdx="1" presStyleCnt="4"/>
      <dgm:spPr/>
    </dgm:pt>
    <dgm:pt modelId="{E61001A5-743E-6542-9497-7C9684D37810}" type="pres">
      <dgm:prSet presAssocID="{35D8E8CE-3618-1E41-BF53-95A6268BAED6}" presName="line_2" presStyleLbl="parChTrans1D1" presStyleIdx="0" presStyleCnt="3"/>
      <dgm:spPr/>
    </dgm:pt>
    <dgm:pt modelId="{950D6B05-1BCA-CF4A-B1EF-27AF8D682876}" type="pres">
      <dgm:prSet presAssocID="{35D8E8CE-3618-1E41-BF53-95A6268BAED6}" presName="textparent_2" presStyleLbl="node1" presStyleIdx="0" presStyleCnt="0"/>
      <dgm:spPr/>
    </dgm:pt>
    <dgm:pt modelId="{84E24C70-BFB3-A94C-9337-7789865D8E48}" type="pres">
      <dgm:prSet presAssocID="{35D8E8CE-3618-1E41-BF53-95A6268BAED6}" presName="text_2" presStyleLbl="revTx" presStyleIdx="0" presStyleCnt="3">
        <dgm:presLayoutVars>
          <dgm:bulletEnabled val="1"/>
        </dgm:presLayoutVars>
      </dgm:prSet>
      <dgm:spPr/>
    </dgm:pt>
    <dgm:pt modelId="{D3095C84-9C7B-7A46-883E-6D6F82E7F874}" type="pres">
      <dgm:prSet presAssocID="{B61ECBAA-E0AC-004B-8DA5-EF305E24E13E}" presName="picture_3" presStyleCnt="0"/>
      <dgm:spPr/>
    </dgm:pt>
    <dgm:pt modelId="{5C9D4ADB-298E-8644-88E9-281CC3D3D9BF}" type="pres">
      <dgm:prSet presAssocID="{B61ECBAA-E0AC-004B-8DA5-EF305E24E13E}" presName="pictureRepeatNode" presStyleLbl="alignImgPlace1" presStyleIdx="2" presStyleCnt="4"/>
      <dgm:spPr/>
    </dgm:pt>
    <dgm:pt modelId="{5E2F96FD-0BFB-C34B-A8AE-8993F1DA8D2D}" type="pres">
      <dgm:prSet presAssocID="{84578A6E-E36A-DA49-A172-C9B9A95E78B6}" presName="line_3" presStyleLbl="parChTrans1D1" presStyleIdx="1" presStyleCnt="3"/>
      <dgm:spPr/>
    </dgm:pt>
    <dgm:pt modelId="{626DD18A-1E10-B84D-B59F-82CB5DC8F307}" type="pres">
      <dgm:prSet presAssocID="{84578A6E-E36A-DA49-A172-C9B9A95E78B6}" presName="textparent_3" presStyleLbl="node1" presStyleIdx="0" presStyleCnt="0"/>
      <dgm:spPr/>
    </dgm:pt>
    <dgm:pt modelId="{B910B452-AE51-1544-B33F-C3C579A3AB28}" type="pres">
      <dgm:prSet presAssocID="{84578A6E-E36A-DA49-A172-C9B9A95E78B6}" presName="text_3" presStyleLbl="revTx" presStyleIdx="1" presStyleCnt="3">
        <dgm:presLayoutVars>
          <dgm:bulletEnabled val="1"/>
        </dgm:presLayoutVars>
      </dgm:prSet>
      <dgm:spPr/>
    </dgm:pt>
    <dgm:pt modelId="{36C8D1ED-939B-4A41-9CE9-AA8FE2C368C0}" type="pres">
      <dgm:prSet presAssocID="{AD84D837-0E4C-EA48-85C6-AEFA74DCA30F}" presName="picture_4" presStyleCnt="0"/>
      <dgm:spPr/>
    </dgm:pt>
    <dgm:pt modelId="{DBCE6941-901D-DA4B-8BEE-D0C59A9C6698}" type="pres">
      <dgm:prSet presAssocID="{AD84D837-0E4C-EA48-85C6-AEFA74DCA30F}" presName="pictureRepeatNode" presStyleLbl="alignImgPlace1" presStyleIdx="3" presStyleCnt="4"/>
      <dgm:spPr/>
    </dgm:pt>
    <dgm:pt modelId="{D8676324-2C94-9D40-AD07-45ED244151DB}" type="pres">
      <dgm:prSet presAssocID="{E31468EC-2DB9-B147-A836-DE7D3E3BC5D0}" presName="line_4" presStyleLbl="parChTrans1D1" presStyleIdx="2" presStyleCnt="3"/>
      <dgm:spPr/>
    </dgm:pt>
    <dgm:pt modelId="{013086F9-876C-DF45-A38B-2A55C8344A66}" type="pres">
      <dgm:prSet presAssocID="{E31468EC-2DB9-B147-A836-DE7D3E3BC5D0}" presName="textparent_4" presStyleLbl="node1" presStyleIdx="0" presStyleCnt="0"/>
      <dgm:spPr/>
    </dgm:pt>
    <dgm:pt modelId="{12C4F161-3DFE-6F4B-90AA-0805AD35656B}" type="pres">
      <dgm:prSet presAssocID="{E31468EC-2DB9-B147-A836-DE7D3E3BC5D0}" presName="text_4" presStyleLbl="revTx" presStyleIdx="2" presStyleCnt="3">
        <dgm:presLayoutVars>
          <dgm:bulletEnabled val="1"/>
        </dgm:presLayoutVars>
      </dgm:prSet>
      <dgm:spPr/>
    </dgm:pt>
  </dgm:ptLst>
  <dgm:cxnLst>
    <dgm:cxn modelId="{EAE0ED0C-22CE-3645-96E4-53BCCD4E2311}" type="presOf" srcId="{DE9A94D6-A46C-E445-AC6F-18D4A6259638}" destId="{2C8E61D4-29EE-0F4F-B08F-A7353D073C78}" srcOrd="0" destOrd="0" presId="urn:microsoft.com/office/officeart/2008/layout/CircularPictureCallout"/>
    <dgm:cxn modelId="{5D488211-FAB8-7942-B957-BC48A178B144}" type="presOf" srcId="{AD84D837-0E4C-EA48-85C6-AEFA74DCA30F}" destId="{DBCE6941-901D-DA4B-8BEE-D0C59A9C6698}" srcOrd="0" destOrd="0" presId="urn:microsoft.com/office/officeart/2008/layout/CircularPictureCallout"/>
    <dgm:cxn modelId="{2CE25C3E-7B53-DC47-A9E4-9E564996C6B0}" type="presOf" srcId="{84578A6E-E36A-DA49-A172-C9B9A95E78B6}" destId="{B910B452-AE51-1544-B33F-C3C579A3AB28}" srcOrd="0" destOrd="0" presId="urn:microsoft.com/office/officeart/2008/layout/CircularPictureCallout"/>
    <dgm:cxn modelId="{E7C8DC51-6274-C84A-BA04-1D0974E82D51}" srcId="{735EC884-592B-5E42-BC3C-72C8B7DC671A}" destId="{84578A6E-E36A-DA49-A172-C9B9A95E78B6}" srcOrd="2" destOrd="0" parTransId="{713ACD9A-1406-E549-A5A2-D3C8BDE7AC5C}" sibTransId="{B61ECBAA-E0AC-004B-8DA5-EF305E24E13E}"/>
    <dgm:cxn modelId="{6BDB0C5B-FA53-FA43-A750-555290B5FEE0}" srcId="{735EC884-592B-5E42-BC3C-72C8B7DC671A}" destId="{35D8E8CE-3618-1E41-BF53-95A6268BAED6}" srcOrd="1" destOrd="0" parTransId="{F71AB5A8-1410-7941-96C9-67DA0B8A65C8}" sibTransId="{DE9A94D6-A46C-E445-AC6F-18D4A6259638}"/>
    <dgm:cxn modelId="{96D48C8A-97F5-A34F-AF3C-2F92474AF00C}" type="presOf" srcId="{F93AB395-18EE-424B-927C-5F77C60928DD}" destId="{D509F491-3701-704C-87E4-DDC81609A607}" srcOrd="0" destOrd="0" presId="urn:microsoft.com/office/officeart/2008/layout/CircularPictureCallout"/>
    <dgm:cxn modelId="{B696278E-767B-304E-BE59-CCCBF7CCCFA5}" type="presOf" srcId="{E31468EC-2DB9-B147-A836-DE7D3E3BC5D0}" destId="{12C4F161-3DFE-6F4B-90AA-0805AD35656B}" srcOrd="0" destOrd="0" presId="urn:microsoft.com/office/officeart/2008/layout/CircularPictureCallout"/>
    <dgm:cxn modelId="{8118898E-C366-9747-8CF4-1997CEBCDF4B}" type="presOf" srcId="{B61ECBAA-E0AC-004B-8DA5-EF305E24E13E}" destId="{5C9D4ADB-298E-8644-88E9-281CC3D3D9BF}" srcOrd="0" destOrd="0" presId="urn:microsoft.com/office/officeart/2008/layout/CircularPictureCallout"/>
    <dgm:cxn modelId="{94277C91-5A2B-6D4D-B2FD-4C73C2C389CC}" type="presOf" srcId="{C843F83A-74AE-334F-82D0-093B2AE8F17C}" destId="{B90E7CAE-5F54-D94D-A887-0C8B332B7B9F}" srcOrd="0" destOrd="0" presId="urn:microsoft.com/office/officeart/2008/layout/CircularPictureCallout"/>
    <dgm:cxn modelId="{82815E92-D19D-8B48-BC4F-ED88F9DA0533}" srcId="{735EC884-592B-5E42-BC3C-72C8B7DC671A}" destId="{E31468EC-2DB9-B147-A836-DE7D3E3BC5D0}" srcOrd="3" destOrd="0" parTransId="{91B10C05-5233-7E4F-BDBD-4A7F46155222}" sibTransId="{AD84D837-0E4C-EA48-85C6-AEFA74DCA30F}"/>
    <dgm:cxn modelId="{73C49DE0-63CB-4F48-8886-878DAD33EF4A}" srcId="{735EC884-592B-5E42-BC3C-72C8B7DC671A}" destId="{C843F83A-74AE-334F-82D0-093B2AE8F17C}" srcOrd="0" destOrd="0" parTransId="{CACCBD00-E7E6-5848-913B-C8532747204B}" sibTransId="{F93AB395-18EE-424B-927C-5F77C60928DD}"/>
    <dgm:cxn modelId="{07F1A7E7-AAF4-B34D-8D78-4856F86E3D6A}" type="presOf" srcId="{35D8E8CE-3618-1E41-BF53-95A6268BAED6}" destId="{84E24C70-BFB3-A94C-9337-7789865D8E48}" srcOrd="0" destOrd="0" presId="urn:microsoft.com/office/officeart/2008/layout/CircularPictureCallout"/>
    <dgm:cxn modelId="{21CBE1E9-CF52-0542-90AA-AC0A2605A5AC}" type="presOf" srcId="{735EC884-592B-5E42-BC3C-72C8B7DC671A}" destId="{763B6332-195C-5C45-AA45-5D14C022D4F6}" srcOrd="0" destOrd="0" presId="urn:microsoft.com/office/officeart/2008/layout/CircularPictureCallout"/>
    <dgm:cxn modelId="{5F3EDCC8-6BAF-CB4D-9457-B7647C68901E}" type="presParOf" srcId="{763B6332-195C-5C45-AA45-5D14C022D4F6}" destId="{CB623627-46DD-394E-B489-1F35F13A1781}" srcOrd="0" destOrd="0" presId="urn:microsoft.com/office/officeart/2008/layout/CircularPictureCallout"/>
    <dgm:cxn modelId="{08A103A1-65C3-404F-91C1-19C461E1FE5F}" type="presParOf" srcId="{CB623627-46DD-394E-B489-1F35F13A1781}" destId="{B8082706-6BCC-0F40-8C05-A218BC8ABF67}" srcOrd="0" destOrd="0" presId="urn:microsoft.com/office/officeart/2008/layout/CircularPictureCallout"/>
    <dgm:cxn modelId="{80D4A54C-F60B-B647-9D4B-6706AE6368AB}" type="presParOf" srcId="{B8082706-6BCC-0F40-8C05-A218BC8ABF67}" destId="{D509F491-3701-704C-87E4-DDC81609A607}" srcOrd="0" destOrd="0" presId="urn:microsoft.com/office/officeart/2008/layout/CircularPictureCallout"/>
    <dgm:cxn modelId="{18190C0C-F4EC-654C-8A27-C24D71F89909}" type="presParOf" srcId="{CB623627-46DD-394E-B489-1F35F13A1781}" destId="{B90E7CAE-5F54-D94D-A887-0C8B332B7B9F}" srcOrd="1" destOrd="0" presId="urn:microsoft.com/office/officeart/2008/layout/CircularPictureCallout"/>
    <dgm:cxn modelId="{455720E4-BD08-6843-ABE8-E574962018DB}" type="presParOf" srcId="{CB623627-46DD-394E-B489-1F35F13A1781}" destId="{02AC3DED-4256-DE41-817D-FF40D173A679}" srcOrd="2" destOrd="0" presId="urn:microsoft.com/office/officeart/2008/layout/CircularPictureCallout"/>
    <dgm:cxn modelId="{76FD8265-5A6E-EB42-B4B5-8A18FC75EA34}" type="presParOf" srcId="{02AC3DED-4256-DE41-817D-FF40D173A679}" destId="{2C8E61D4-29EE-0F4F-B08F-A7353D073C78}" srcOrd="0" destOrd="0" presId="urn:microsoft.com/office/officeart/2008/layout/CircularPictureCallout"/>
    <dgm:cxn modelId="{F81C6386-F6EB-CD42-9327-2C7ACD6090E2}" type="presParOf" srcId="{CB623627-46DD-394E-B489-1F35F13A1781}" destId="{E61001A5-743E-6542-9497-7C9684D37810}" srcOrd="3" destOrd="0" presId="urn:microsoft.com/office/officeart/2008/layout/CircularPictureCallout"/>
    <dgm:cxn modelId="{8FB1C462-D538-EC47-B964-0A1977E03237}" type="presParOf" srcId="{CB623627-46DD-394E-B489-1F35F13A1781}" destId="{950D6B05-1BCA-CF4A-B1EF-27AF8D682876}" srcOrd="4" destOrd="0" presId="urn:microsoft.com/office/officeart/2008/layout/CircularPictureCallout"/>
    <dgm:cxn modelId="{7A3E0001-4F5E-D444-9565-39530AB8A258}" type="presParOf" srcId="{950D6B05-1BCA-CF4A-B1EF-27AF8D682876}" destId="{84E24C70-BFB3-A94C-9337-7789865D8E48}" srcOrd="0" destOrd="0" presId="urn:microsoft.com/office/officeart/2008/layout/CircularPictureCallout"/>
    <dgm:cxn modelId="{C7408D89-4A13-8340-803A-44E8575BCE19}" type="presParOf" srcId="{CB623627-46DD-394E-B489-1F35F13A1781}" destId="{D3095C84-9C7B-7A46-883E-6D6F82E7F874}" srcOrd="5" destOrd="0" presId="urn:microsoft.com/office/officeart/2008/layout/CircularPictureCallout"/>
    <dgm:cxn modelId="{9A677AC6-E76F-C047-9342-1E221CA87178}" type="presParOf" srcId="{D3095C84-9C7B-7A46-883E-6D6F82E7F874}" destId="{5C9D4ADB-298E-8644-88E9-281CC3D3D9BF}" srcOrd="0" destOrd="0" presId="urn:microsoft.com/office/officeart/2008/layout/CircularPictureCallout"/>
    <dgm:cxn modelId="{69FF7B75-8F47-0B48-900D-76400125B852}" type="presParOf" srcId="{CB623627-46DD-394E-B489-1F35F13A1781}" destId="{5E2F96FD-0BFB-C34B-A8AE-8993F1DA8D2D}" srcOrd="6" destOrd="0" presId="urn:microsoft.com/office/officeart/2008/layout/CircularPictureCallout"/>
    <dgm:cxn modelId="{EA0D902D-BEF2-C648-9655-67A04EE88252}" type="presParOf" srcId="{CB623627-46DD-394E-B489-1F35F13A1781}" destId="{626DD18A-1E10-B84D-B59F-82CB5DC8F307}" srcOrd="7" destOrd="0" presId="urn:microsoft.com/office/officeart/2008/layout/CircularPictureCallout"/>
    <dgm:cxn modelId="{ABF4E3C0-2305-4E4D-A581-5F790665EE2A}" type="presParOf" srcId="{626DD18A-1E10-B84D-B59F-82CB5DC8F307}" destId="{B910B452-AE51-1544-B33F-C3C579A3AB28}" srcOrd="0" destOrd="0" presId="urn:microsoft.com/office/officeart/2008/layout/CircularPictureCallout"/>
    <dgm:cxn modelId="{152D76F9-0FF4-D347-84D9-9258241D9FCE}" type="presParOf" srcId="{CB623627-46DD-394E-B489-1F35F13A1781}" destId="{36C8D1ED-939B-4A41-9CE9-AA8FE2C368C0}" srcOrd="8" destOrd="0" presId="urn:microsoft.com/office/officeart/2008/layout/CircularPictureCallout"/>
    <dgm:cxn modelId="{6607586B-FC8C-0F4A-A683-A2B73F7147AD}" type="presParOf" srcId="{36C8D1ED-939B-4A41-9CE9-AA8FE2C368C0}" destId="{DBCE6941-901D-DA4B-8BEE-D0C59A9C6698}" srcOrd="0" destOrd="0" presId="urn:microsoft.com/office/officeart/2008/layout/CircularPictureCallout"/>
    <dgm:cxn modelId="{92E45620-9B8D-E241-99EF-9EE00A2D940C}" type="presParOf" srcId="{CB623627-46DD-394E-B489-1F35F13A1781}" destId="{D8676324-2C94-9D40-AD07-45ED244151DB}" srcOrd="9" destOrd="0" presId="urn:microsoft.com/office/officeart/2008/layout/CircularPictureCallout"/>
    <dgm:cxn modelId="{082C1CAE-DB26-0446-9C2F-A39DB86EAF24}" type="presParOf" srcId="{CB623627-46DD-394E-B489-1F35F13A1781}" destId="{013086F9-876C-DF45-A38B-2A55C8344A66}" srcOrd="10" destOrd="0" presId="urn:microsoft.com/office/officeart/2008/layout/CircularPictureCallout"/>
    <dgm:cxn modelId="{0A486656-1BB5-344D-B28A-A08B0FB77E10}" type="presParOf" srcId="{013086F9-876C-DF45-A38B-2A55C8344A66}" destId="{12C4F161-3DFE-6F4B-90AA-0805AD35656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F5641-9EA6-6544-829F-8F7CB80492F8}">
      <dsp:nvSpPr>
        <dsp:cNvPr id="0" name=""/>
        <dsp:cNvSpPr/>
      </dsp:nvSpPr>
      <dsp:spPr>
        <a:xfrm>
          <a:off x="9451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</a:t>
          </a:r>
        </a:p>
      </dsp:txBody>
      <dsp:txXfrm>
        <a:off x="59095" y="1085250"/>
        <a:ext cx="2725665" cy="1595683"/>
      </dsp:txXfrm>
    </dsp:sp>
    <dsp:sp modelId="{2392D855-7C25-7247-B849-2F7D52D359C0}">
      <dsp:nvSpPr>
        <dsp:cNvPr id="0" name=""/>
        <dsp:cNvSpPr/>
      </dsp:nvSpPr>
      <dsp:spPr>
        <a:xfrm>
          <a:off x="3116899" y="1532798"/>
          <a:ext cx="598890" cy="7005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116899" y="1672916"/>
        <a:ext cx="419223" cy="420352"/>
      </dsp:txXfrm>
    </dsp:sp>
    <dsp:sp modelId="{9743CF2F-82A1-7B44-B3E4-AE3C1D14A1E8}">
      <dsp:nvSpPr>
        <dsp:cNvPr id="0" name=""/>
        <dsp:cNvSpPr/>
      </dsp:nvSpPr>
      <dsp:spPr>
        <a:xfrm>
          <a:off x="3964385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Mechanisms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</a:t>
          </a:r>
        </a:p>
      </dsp:txBody>
      <dsp:txXfrm>
        <a:off x="4014029" y="1085250"/>
        <a:ext cx="2725665" cy="1595683"/>
      </dsp:txXfrm>
    </dsp:sp>
    <dsp:sp modelId="{8B2274A4-11B0-B945-95FF-03B62B8640F2}">
      <dsp:nvSpPr>
        <dsp:cNvPr id="0" name=""/>
        <dsp:cNvSpPr/>
      </dsp:nvSpPr>
      <dsp:spPr>
        <a:xfrm>
          <a:off x="7071834" y="1532798"/>
          <a:ext cx="598890" cy="7005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071834" y="1672916"/>
        <a:ext cx="419223" cy="420352"/>
      </dsp:txXfrm>
    </dsp:sp>
    <dsp:sp modelId="{284985F4-7E73-1143-BB87-5FA1A838DFDA}">
      <dsp:nvSpPr>
        <dsp:cNvPr id="0" name=""/>
        <dsp:cNvSpPr/>
      </dsp:nvSpPr>
      <dsp:spPr>
        <a:xfrm>
          <a:off x="7919320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Output</a:t>
          </a:r>
        </a:p>
      </dsp:txBody>
      <dsp:txXfrm>
        <a:off x="7968964" y="1085250"/>
        <a:ext cx="2725665" cy="1595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F9868-025F-EB4B-A869-BF6215D39332}">
      <dsp:nvSpPr>
        <dsp:cNvPr id="0" name=""/>
        <dsp:cNvSpPr/>
      </dsp:nvSpPr>
      <dsp:spPr>
        <a:xfrm>
          <a:off x="567941" y="146881"/>
          <a:ext cx="9104849" cy="322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Model</a:t>
          </a:r>
        </a:p>
      </dsp:txBody>
      <dsp:txXfrm>
        <a:off x="1901315" y="619003"/>
        <a:ext cx="6438101" cy="2279610"/>
      </dsp:txXfrm>
    </dsp:sp>
    <dsp:sp modelId="{FE7F188A-65AF-1840-93FE-99282D691C9E}">
      <dsp:nvSpPr>
        <dsp:cNvPr id="0" name=""/>
        <dsp:cNvSpPr/>
      </dsp:nvSpPr>
      <dsp:spPr>
        <a:xfrm>
          <a:off x="5021216" y="0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9AAE3-9EE3-6249-B337-AD805F3E7C27}">
      <dsp:nvSpPr>
        <dsp:cNvPr id="0" name=""/>
        <dsp:cNvSpPr/>
      </dsp:nvSpPr>
      <dsp:spPr>
        <a:xfrm>
          <a:off x="4262738" y="3131206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B442E-CC1E-D24D-8BFF-F3EE7E442CBC}">
      <dsp:nvSpPr>
        <dsp:cNvPr id="0" name=""/>
        <dsp:cNvSpPr/>
      </dsp:nvSpPr>
      <dsp:spPr>
        <a:xfrm>
          <a:off x="6702673" y="1455253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FFFBE-AD60-5942-91ED-01F33C0BEFBB}">
      <dsp:nvSpPr>
        <dsp:cNvPr id="0" name=""/>
        <dsp:cNvSpPr/>
      </dsp:nvSpPr>
      <dsp:spPr>
        <a:xfrm>
          <a:off x="5371006" y="3407644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CA645-B308-5245-A88F-EB483A14496C}">
      <dsp:nvSpPr>
        <dsp:cNvPr id="0" name=""/>
        <dsp:cNvSpPr/>
      </dsp:nvSpPr>
      <dsp:spPr>
        <a:xfrm>
          <a:off x="4335473" y="509564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A9743-1680-6542-A8A9-22F903D6DE93}">
      <dsp:nvSpPr>
        <dsp:cNvPr id="0" name=""/>
        <dsp:cNvSpPr/>
      </dsp:nvSpPr>
      <dsp:spPr>
        <a:xfrm>
          <a:off x="3517533" y="199607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E7C1A-4A0A-3D42-A1A3-ABB1658D25E4}">
      <dsp:nvSpPr>
        <dsp:cNvPr id="0" name=""/>
        <dsp:cNvSpPr/>
      </dsp:nvSpPr>
      <dsp:spPr>
        <a:xfrm>
          <a:off x="689593" y="613297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Creature</a:t>
          </a:r>
        </a:p>
      </dsp:txBody>
      <dsp:txXfrm>
        <a:off x="1231695" y="805179"/>
        <a:ext cx="2617500" cy="926491"/>
      </dsp:txXfrm>
    </dsp:sp>
    <dsp:sp modelId="{1B6703E3-A741-EF4F-B5E1-455A9C752329}">
      <dsp:nvSpPr>
        <dsp:cNvPr id="0" name=""/>
        <dsp:cNvSpPr/>
      </dsp:nvSpPr>
      <dsp:spPr>
        <a:xfrm>
          <a:off x="4658862" y="520863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A169C-698C-4E4B-B874-A0E01A02D5CD}">
      <dsp:nvSpPr>
        <dsp:cNvPr id="0" name=""/>
        <dsp:cNvSpPr/>
      </dsp:nvSpPr>
      <dsp:spPr>
        <a:xfrm>
          <a:off x="2033404" y="2423163"/>
          <a:ext cx="1830308" cy="648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9F18E-D8FE-1B4E-861B-C19668D6545A}">
      <dsp:nvSpPr>
        <dsp:cNvPr id="0" name=""/>
        <dsp:cNvSpPr/>
      </dsp:nvSpPr>
      <dsp:spPr>
        <a:xfrm>
          <a:off x="5867813" y="112232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Skill</a:t>
          </a:r>
        </a:p>
      </dsp:txBody>
      <dsp:txXfrm>
        <a:off x="6409915" y="304114"/>
        <a:ext cx="2617500" cy="926491"/>
      </dsp:txXfrm>
    </dsp:sp>
    <dsp:sp modelId="{4E4C3A8B-BC4F-BE48-994C-A8B31E6EA38B}">
      <dsp:nvSpPr>
        <dsp:cNvPr id="0" name=""/>
        <dsp:cNvSpPr/>
      </dsp:nvSpPr>
      <dsp:spPr>
        <a:xfrm>
          <a:off x="6151256" y="1016869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36212-C62A-F84B-A969-E8B7CD6CF22C}">
      <dsp:nvSpPr>
        <dsp:cNvPr id="0" name=""/>
        <dsp:cNvSpPr/>
      </dsp:nvSpPr>
      <dsp:spPr>
        <a:xfrm>
          <a:off x="2140854" y="319447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075952-7220-C143-802D-F389B7799F07}">
      <dsp:nvSpPr>
        <dsp:cNvPr id="0" name=""/>
        <dsp:cNvSpPr/>
      </dsp:nvSpPr>
      <dsp:spPr>
        <a:xfrm>
          <a:off x="4730227" y="282463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76FAC8-51D1-6542-8DC2-5B5D720226F1}">
      <dsp:nvSpPr>
        <dsp:cNvPr id="0" name=""/>
        <dsp:cNvSpPr/>
      </dsp:nvSpPr>
      <dsp:spPr>
        <a:xfrm>
          <a:off x="6484078" y="2377215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Achievement </a:t>
          </a:r>
        </a:p>
      </dsp:txBody>
      <dsp:txXfrm>
        <a:off x="7026180" y="2569097"/>
        <a:ext cx="2617500" cy="926491"/>
      </dsp:txXfrm>
    </dsp:sp>
    <dsp:sp modelId="{2A426629-3CA9-6845-A7B0-4AEC733C8492}">
      <dsp:nvSpPr>
        <dsp:cNvPr id="0" name=""/>
        <dsp:cNvSpPr/>
      </dsp:nvSpPr>
      <dsp:spPr>
        <a:xfrm>
          <a:off x="7072962" y="233126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6324-2C94-9D40-AD07-45ED244151DB}">
      <dsp:nvSpPr>
        <dsp:cNvPr id="0" name=""/>
        <dsp:cNvSpPr/>
      </dsp:nvSpPr>
      <dsp:spPr>
        <a:xfrm>
          <a:off x="1883092" y="3201257"/>
          <a:ext cx="378124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F96FD-0BFB-C34B-A8AE-8993F1DA8D2D}">
      <dsp:nvSpPr>
        <dsp:cNvPr id="0" name=""/>
        <dsp:cNvSpPr/>
      </dsp:nvSpPr>
      <dsp:spPr>
        <a:xfrm>
          <a:off x="1883092" y="1883092"/>
          <a:ext cx="323891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01A5-743E-6542-9497-7C9684D37810}">
      <dsp:nvSpPr>
        <dsp:cNvPr id="0" name=""/>
        <dsp:cNvSpPr/>
      </dsp:nvSpPr>
      <dsp:spPr>
        <a:xfrm>
          <a:off x="1883092" y="564927"/>
          <a:ext cx="378124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9F491-3701-704C-87E4-DDC81609A607}">
      <dsp:nvSpPr>
        <dsp:cNvPr id="0" name=""/>
        <dsp:cNvSpPr/>
      </dsp:nvSpPr>
      <dsp:spPr>
        <a:xfrm>
          <a:off x="0" y="0"/>
          <a:ext cx="3766185" cy="37661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0E7CAE-5F54-D94D-A887-0C8B332B7B9F}">
      <dsp:nvSpPr>
        <dsp:cNvPr id="0" name=""/>
        <dsp:cNvSpPr/>
      </dsp:nvSpPr>
      <dsp:spPr>
        <a:xfrm>
          <a:off x="677913" y="1999844"/>
          <a:ext cx="2410358" cy="12428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State and Behavior</a:t>
          </a:r>
        </a:p>
      </dsp:txBody>
      <dsp:txXfrm>
        <a:off x="677913" y="1999844"/>
        <a:ext cx="2410358" cy="1242841"/>
      </dsp:txXfrm>
    </dsp:sp>
    <dsp:sp modelId="{2C8E61D4-29EE-0F4F-B08F-A7353D073C78}">
      <dsp:nvSpPr>
        <dsp:cNvPr id="0" name=""/>
        <dsp:cNvSpPr/>
      </dsp:nvSpPr>
      <dsp:spPr>
        <a:xfrm>
          <a:off x="5099414" y="0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E24C70-BFB3-A94C-9337-7789865D8E48}">
      <dsp:nvSpPr>
        <dsp:cNvPr id="0" name=""/>
        <dsp:cNvSpPr/>
      </dsp:nvSpPr>
      <dsp:spPr>
        <a:xfrm>
          <a:off x="6229269" y="0"/>
          <a:ext cx="1215947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</a:t>
          </a:r>
        </a:p>
      </dsp:txBody>
      <dsp:txXfrm>
        <a:off x="6229269" y="0"/>
        <a:ext cx="1215947" cy="1129855"/>
      </dsp:txXfrm>
    </dsp:sp>
    <dsp:sp modelId="{5C9D4ADB-298E-8644-88E9-281CC3D3D9BF}">
      <dsp:nvSpPr>
        <dsp:cNvPr id="0" name=""/>
        <dsp:cNvSpPr/>
      </dsp:nvSpPr>
      <dsp:spPr>
        <a:xfrm>
          <a:off x="4557083" y="1318164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10B452-AE51-1544-B33F-C3C579A3AB28}">
      <dsp:nvSpPr>
        <dsp:cNvPr id="0" name=""/>
        <dsp:cNvSpPr/>
      </dsp:nvSpPr>
      <dsp:spPr>
        <a:xfrm>
          <a:off x="5686939" y="1318164"/>
          <a:ext cx="2216718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Code / Methods</a:t>
          </a:r>
        </a:p>
      </dsp:txBody>
      <dsp:txXfrm>
        <a:off x="5686939" y="1318164"/>
        <a:ext cx="2216718" cy="1129855"/>
      </dsp:txXfrm>
    </dsp:sp>
    <dsp:sp modelId="{DBCE6941-901D-DA4B-8BEE-D0C59A9C6698}">
      <dsp:nvSpPr>
        <dsp:cNvPr id="0" name=""/>
        <dsp:cNvSpPr/>
      </dsp:nvSpPr>
      <dsp:spPr>
        <a:xfrm>
          <a:off x="5099414" y="2636329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C4F161-3DFE-6F4B-90AA-0805AD35656B}">
      <dsp:nvSpPr>
        <dsp:cNvPr id="0" name=""/>
        <dsp:cNvSpPr/>
      </dsp:nvSpPr>
      <dsp:spPr>
        <a:xfrm>
          <a:off x="6229269" y="2636329"/>
          <a:ext cx="4524455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 / Cohesion &amp; Coupling</a:t>
          </a:r>
        </a:p>
      </dsp:txBody>
      <dsp:txXfrm>
        <a:off x="6229269" y="2636329"/>
        <a:ext cx="4524455" cy="112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en-US" baseline="0" dirty="0"/>
              <a:t> </a:t>
            </a:r>
          </a:p>
          <a:p>
            <a:r>
              <a:rPr lang="en-US" baseline="0" dirty="0"/>
              <a:t>Behavioral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  <a:p>
            <a:r>
              <a:rPr lang="en-US" dirty="0"/>
              <a:t>What are the relations</a:t>
            </a:r>
          </a:p>
          <a:p>
            <a:r>
              <a:rPr lang="en-US" dirty="0"/>
              <a:t>How is</a:t>
            </a:r>
            <a:r>
              <a:rPr lang="en-US" baseline="0" dirty="0"/>
              <a:t> information related?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value systems associated</a:t>
            </a:r>
            <a:r>
              <a:rPr lang="en-US" baseline="0" dirty="0"/>
              <a:t> with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  <a:p>
            <a:r>
              <a:rPr lang="en-US" dirty="0"/>
              <a:t>Build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USEr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 with a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Models </a:t>
            </a:r>
            <a:r>
              <a:rPr lang="en-US" sz="4000" dirty="0"/>
              <a:t>and Methods:</a:t>
            </a:r>
          </a:p>
          <a:p>
            <a:r>
              <a:rPr lang="en-US" sz="6000" dirty="0"/>
              <a:t>METHODS </a:t>
            </a:r>
            <a:r>
              <a:rPr lang="en-US" sz="4000" dirty="0"/>
              <a:t>(and some 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Structured Analysis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94971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10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Data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5675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EB50-7F33-E947-B76F-6B79B22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6427E-E6BB-6B46-B8E6-94A023DB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59" y="2439988"/>
            <a:ext cx="3788104" cy="3767137"/>
          </a:xfrm>
        </p:spPr>
      </p:pic>
    </p:spTree>
    <p:extLst>
      <p:ext uri="{BB962C8B-B14F-4D97-AF65-F5344CB8AC3E}">
        <p14:creationId xmlns:p14="http://schemas.microsoft.com/office/powerpoint/2010/main" val="28531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020D-A50A-3945-9B2F-97CA0644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A69F2-F1B7-C042-9CAF-24B410EC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98" y="2157731"/>
            <a:ext cx="4438927" cy="4595101"/>
          </a:xfrm>
        </p:spPr>
      </p:pic>
    </p:spTree>
    <p:extLst>
      <p:ext uri="{BB962C8B-B14F-4D97-AF65-F5344CB8AC3E}">
        <p14:creationId xmlns:p14="http://schemas.microsoft.com/office/powerpoint/2010/main" val="375139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56FDCA-EB61-8144-904F-C4141085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7" y="0"/>
            <a:ext cx="744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Object Oriented Analysis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09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0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Safety Critical Systems</a:t>
            </a:r>
          </a:p>
          <a:p>
            <a:r>
              <a:rPr lang="en-US" sz="4000" dirty="0"/>
              <a:t>Systems that must be maximally deterministic</a:t>
            </a:r>
          </a:p>
          <a:p>
            <a:r>
              <a:rPr lang="en-US" sz="4000" dirty="0"/>
              <a:t>Mathematically verifiable</a:t>
            </a:r>
          </a:p>
        </p:txBody>
      </p:sp>
    </p:spTree>
    <p:extLst>
      <p:ext uri="{BB962C8B-B14F-4D97-AF65-F5344CB8AC3E}">
        <p14:creationId xmlns:p14="http://schemas.microsoft.com/office/powerpoint/2010/main" val="167398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prototype?</a:t>
            </a:r>
          </a:p>
          <a:p>
            <a:r>
              <a:rPr lang="en-US" sz="4000" dirty="0"/>
              <a:t>Styles: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Throwaway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Evolutionary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Executable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14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prototyping targets: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Requirements specification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Architectural design element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Human-machine 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355674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techniques:</a:t>
            </a:r>
          </a:p>
          <a:p>
            <a:pPr lvl="1"/>
            <a:r>
              <a:rPr lang="en-US" sz="4000" dirty="0"/>
              <a:t>(Depends on the reason for prototyping)</a:t>
            </a:r>
          </a:p>
          <a:p>
            <a:pPr lvl="1"/>
            <a:r>
              <a:rPr lang="en-US" sz="4000" dirty="0"/>
              <a:t>Evaluated against implemented software</a:t>
            </a:r>
          </a:p>
          <a:p>
            <a:pPr lvl="1"/>
            <a:r>
              <a:rPr lang="en-US" sz="4000" dirty="0"/>
              <a:t>Evaluated against target set of requirements</a:t>
            </a:r>
          </a:p>
          <a:p>
            <a:pPr lvl="1"/>
            <a:r>
              <a:rPr lang="en-US" sz="4000" dirty="0"/>
              <a:t>Serve as a model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82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9290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in 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1990’s</a:t>
            </a:r>
          </a:p>
          <a:p>
            <a:pPr marL="0" indent="0">
              <a:buNone/>
            </a:pPr>
            <a:r>
              <a:rPr lang="en-US" sz="4000" dirty="0"/>
              <a:t>From a desire to reduce overhead associated with plan-based methods (“waterfall”) **readings</a:t>
            </a:r>
          </a:p>
          <a:p>
            <a:pPr marL="0" indent="0">
              <a:buNone/>
            </a:pPr>
            <a:r>
              <a:rPr lang="en-US" sz="4000" dirty="0"/>
              <a:t>Agile founders were concerned with values and principles rather than rigid, codified methodologies **readings</a:t>
            </a:r>
          </a:p>
          <a:p>
            <a:pPr marL="0" indent="0">
              <a:buNone/>
            </a:pPr>
            <a:r>
              <a:rPr lang="en-US" sz="4000" dirty="0"/>
              <a:t>** Also Historical and comparative readings</a:t>
            </a:r>
          </a:p>
        </p:txBody>
      </p:sp>
    </p:spTree>
    <p:extLst>
      <p:ext uri="{BB962C8B-B14F-4D97-AF65-F5344CB8AC3E}">
        <p14:creationId xmlns:p14="http://schemas.microsoft.com/office/powerpoint/2010/main" val="163973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Typical characteristics of agile methodologies:</a:t>
            </a:r>
          </a:p>
          <a:p>
            <a:pPr marL="0" indent="0">
              <a:buNone/>
            </a:pPr>
            <a:r>
              <a:rPr lang="en-US" sz="4000" dirty="0"/>
              <a:t>	Short, iterative development cycles</a:t>
            </a:r>
          </a:p>
          <a:p>
            <a:pPr marL="0" indent="0">
              <a:buNone/>
            </a:pPr>
            <a:r>
              <a:rPr lang="en-US" sz="4000" dirty="0"/>
              <a:t>	Working product each iteration</a:t>
            </a:r>
          </a:p>
          <a:p>
            <a:pPr marL="0" indent="0">
              <a:buNone/>
            </a:pPr>
            <a:r>
              <a:rPr lang="en-US" sz="4000" dirty="0"/>
              <a:t>	Self-organizing teams</a:t>
            </a:r>
          </a:p>
          <a:p>
            <a:pPr marL="0" indent="0">
              <a:buNone/>
            </a:pPr>
            <a:r>
              <a:rPr lang="en-US" sz="4000" dirty="0"/>
              <a:t>	Refactoring</a:t>
            </a:r>
          </a:p>
          <a:p>
            <a:pPr marL="0" indent="0">
              <a:buNone/>
            </a:pPr>
            <a:r>
              <a:rPr lang="en-US" sz="4000" dirty="0"/>
              <a:t>	Test-driven development </a:t>
            </a:r>
          </a:p>
          <a:p>
            <a:pPr marL="0" indent="0">
              <a:buNone/>
            </a:pPr>
            <a:r>
              <a:rPr lang="en-US" sz="4000" dirty="0"/>
              <a:t>	Close customer involvement</a:t>
            </a:r>
          </a:p>
        </p:txBody>
      </p:sp>
    </p:spTree>
    <p:extLst>
      <p:ext uri="{BB962C8B-B14F-4D97-AF65-F5344CB8AC3E}">
        <p14:creationId xmlns:p14="http://schemas.microsoft.com/office/powerpoint/2010/main" val="55610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129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 err="1"/>
              <a:t>eXtreme</a:t>
            </a:r>
            <a:r>
              <a:rPr lang="en-US" dirty="0"/>
              <a:t>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21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74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Feature-Driven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522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92944-0EE5-E94F-8027-18181EB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3A1126-67D0-7B47-A2B2-DEECBD43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2085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63C24-182B-8F4C-9E3A-FE368A4D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back to the beginning…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What are the key factors for a </a:t>
            </a:r>
          </a:p>
          <a:p>
            <a:pPr algn="ctr"/>
            <a:r>
              <a:rPr lang="en-US" sz="4800" dirty="0"/>
              <a:t>DEFINITION </a:t>
            </a:r>
          </a:p>
          <a:p>
            <a:pPr algn="ctr"/>
            <a:r>
              <a:rPr lang="en-US" sz="4800" dirty="0"/>
              <a:t>of Software Engineering?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" lvl="1" indent="0">
              <a:buNone/>
            </a:pPr>
            <a:r>
              <a:rPr lang="en-US" sz="2800" dirty="0"/>
              <a:t>“…the application of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systematic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disciplined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quantifiable</a:t>
            </a:r>
            <a:r>
              <a:rPr lang="en-US" sz="2800" dirty="0"/>
              <a:t> approach </a:t>
            </a:r>
          </a:p>
          <a:p>
            <a:pPr lvl="1"/>
            <a:r>
              <a:rPr lang="en-US" sz="2800" dirty="0"/>
              <a:t>to the </a:t>
            </a:r>
            <a:r>
              <a:rPr lang="en-US" sz="2800" b="1" dirty="0">
                <a:solidFill>
                  <a:schemeClr val="accent2"/>
                </a:solidFill>
              </a:rPr>
              <a:t>development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2"/>
                </a:solidFill>
              </a:rPr>
              <a:t>operation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accent2"/>
                </a:solidFill>
              </a:rPr>
              <a:t>maintenance</a:t>
            </a:r>
            <a:r>
              <a:rPr lang="en-US" sz="2800" dirty="0"/>
              <a:t> of software; </a:t>
            </a:r>
          </a:p>
          <a:p>
            <a:pPr lvl="1"/>
            <a:r>
              <a:rPr lang="en-US" sz="2800" dirty="0"/>
              <a:t>that is, the application of engineering to software.”</a:t>
            </a:r>
          </a:p>
          <a:p>
            <a:endParaRPr lang="en-US" sz="2000" dirty="0"/>
          </a:p>
          <a:p>
            <a:pPr algn="r"/>
            <a:r>
              <a:rPr lang="en-US" sz="2000" dirty="0"/>
              <a:t>ISO/IEC/IEEE </a:t>
            </a:r>
            <a:r>
              <a:rPr lang="en-US" dirty="0"/>
              <a:t>Systems and Software Engineering Vocabulary</a:t>
            </a:r>
            <a:endParaRPr lang="en-US" sz="66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What are the key items to include in a</a:t>
            </a:r>
          </a:p>
          <a:p>
            <a:pPr algn="ctr"/>
            <a:r>
              <a:rPr lang="en-US" sz="4800" dirty="0"/>
              <a:t>LIST OF GOALS </a:t>
            </a:r>
          </a:p>
          <a:p>
            <a:pPr algn="ctr"/>
            <a:r>
              <a:rPr lang="en-US" sz="4800" dirty="0"/>
              <a:t>for Software Engineering?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Software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Maintainability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Acceptability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0" indent="0" algn="r">
              <a:buNone/>
            </a:pPr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 9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Organized</a:t>
            </a:r>
            <a:r>
              <a:rPr lang="en-US" sz="4000" dirty="0"/>
              <a:t> and </a:t>
            </a:r>
            <a:r>
              <a:rPr lang="en-US" sz="4000" b="1" dirty="0"/>
              <a:t>systematic</a:t>
            </a:r>
            <a:r>
              <a:rPr lang="en-US" sz="4000" dirty="0"/>
              <a:t> approaches </a:t>
            </a:r>
          </a:p>
          <a:p>
            <a:pPr marL="0" indent="0">
              <a:buNone/>
            </a:pPr>
            <a:r>
              <a:rPr lang="en-US" sz="4000" dirty="0"/>
              <a:t>	to developing software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As an engineer, you choose </a:t>
            </a:r>
          </a:p>
          <a:p>
            <a:pPr marL="0" indent="0">
              <a:buNone/>
            </a:pPr>
            <a:r>
              <a:rPr lang="en-US" sz="4000" dirty="0"/>
              <a:t>	an appropriate </a:t>
            </a:r>
            <a:r>
              <a:rPr lang="en-US" sz="4000" b="1" i="1" dirty="0"/>
              <a:t>method</a:t>
            </a:r>
            <a:r>
              <a:rPr lang="en-US" sz="4000" dirty="0"/>
              <a:t> or </a:t>
            </a:r>
            <a:r>
              <a:rPr lang="en-US" sz="4000" b="1" i="1" dirty="0"/>
              <a:t>methods</a:t>
            </a:r>
          </a:p>
          <a:p>
            <a:pPr marL="0" indent="0">
              <a:buNone/>
            </a:pPr>
            <a:endParaRPr lang="en-US" sz="4000" b="1" i="1" dirty="0"/>
          </a:p>
          <a:p>
            <a:pPr marL="0" indent="0">
              <a:buNone/>
            </a:pPr>
            <a:r>
              <a:rPr lang="en-US" sz="4000" dirty="0"/>
              <a:t>** See SWEBOK Chapter 9</a:t>
            </a:r>
          </a:p>
        </p:txBody>
      </p:sp>
    </p:spTree>
    <p:extLst>
      <p:ext uri="{BB962C8B-B14F-4D97-AF65-F5344CB8AC3E}">
        <p14:creationId xmlns:p14="http://schemas.microsoft.com/office/powerpoint/2010/main" val="25903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Types:</a:t>
            </a:r>
          </a:p>
          <a:p>
            <a:pPr lvl="1"/>
            <a:r>
              <a:rPr lang="en-US" sz="4000" dirty="0"/>
              <a:t>Heuristic</a:t>
            </a:r>
          </a:p>
          <a:p>
            <a:pPr lvl="1"/>
            <a:r>
              <a:rPr lang="en-US" sz="4000" dirty="0"/>
              <a:t>Formal</a:t>
            </a:r>
          </a:p>
          <a:p>
            <a:pPr lvl="1"/>
            <a:r>
              <a:rPr lang="en-US" sz="4000" dirty="0"/>
              <a:t>Prototyping</a:t>
            </a:r>
          </a:p>
          <a:p>
            <a:pPr lvl="1"/>
            <a:r>
              <a:rPr lang="en-US" sz="4000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14332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Structured Analysis and Design Methods</a:t>
            </a:r>
          </a:p>
          <a:p>
            <a:r>
              <a:rPr lang="en-US" sz="4000" dirty="0"/>
              <a:t>Data Modeling Methods</a:t>
            </a:r>
          </a:p>
          <a:p>
            <a:r>
              <a:rPr lang="en-US" sz="4000" dirty="0"/>
              <a:t>Object Oriented Analysis and Design Methods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24147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681</TotalTime>
  <Words>465</Words>
  <Application>Microsoft Macintosh PowerPoint</Application>
  <PresentationFormat>Widescreen</PresentationFormat>
  <Paragraphs>145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Metropolitan</vt:lpstr>
      <vt:lpstr>CS 4320 / 7320
Software Engineering</vt:lpstr>
      <vt:lpstr>What is the SDLC? </vt:lpstr>
      <vt:lpstr>… and back to the beginning…</vt:lpstr>
      <vt:lpstr>Software Engineering is…</vt:lpstr>
      <vt:lpstr>Goals of Software Engineering</vt:lpstr>
      <vt:lpstr>Goals of Software Engineering:</vt:lpstr>
      <vt:lpstr>Software Engineering Methods</vt:lpstr>
      <vt:lpstr>Software Engineering Methods</vt:lpstr>
      <vt:lpstr>Heuristic Methods</vt:lpstr>
      <vt:lpstr>Heuristic Methods: Structured Analysis and Design</vt:lpstr>
      <vt:lpstr>Heuristic Methods: Data Modeling</vt:lpstr>
      <vt:lpstr>Conceptual Model</vt:lpstr>
      <vt:lpstr>PowerPoint Presentation</vt:lpstr>
      <vt:lpstr>PowerPoint Presentation</vt:lpstr>
      <vt:lpstr>Heuristic Methods: Object Oriented Analysis and Design</vt:lpstr>
      <vt:lpstr>Formal Methods</vt:lpstr>
      <vt:lpstr>Prototyping Methods</vt:lpstr>
      <vt:lpstr>Prototyping Methods</vt:lpstr>
      <vt:lpstr>Prototyping Methods</vt:lpstr>
      <vt:lpstr>Agile Methods in Historical Context</vt:lpstr>
      <vt:lpstr>Agile Methods</vt:lpstr>
      <vt:lpstr>Agile Methods:  Rapid Application Development (RAD)</vt:lpstr>
      <vt:lpstr>Agile Methods:  eXtreme Programming (XP)</vt:lpstr>
      <vt:lpstr>Agile Methods:  Scrum</vt:lpstr>
      <vt:lpstr>Agile Methods:  Feature-Driven Development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Sean Goggins, Duke of Kensingtonshirestone</cp:lastModifiedBy>
  <cp:revision>25</cp:revision>
  <cp:lastPrinted>2021-02-02T14:31:37Z</cp:lastPrinted>
  <dcterms:created xsi:type="dcterms:W3CDTF">2017-01-23T16:27:17Z</dcterms:created>
  <dcterms:modified xsi:type="dcterms:W3CDTF">2023-01-26T19:55:21Z</dcterms:modified>
</cp:coreProperties>
</file>