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16"/>
  </p:notesMasterIdLst>
  <p:sldIdLst>
    <p:sldId id="256" r:id="rId2"/>
    <p:sldId id="258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82004" autoAdjust="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mages/0/08/OWASP_SCP_Quick_Reference_Guide_v2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eythetestinggoat.com/pages/boo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guide.org/en/latest/writing/style/#code-sty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316403" cy="1645920"/>
          </a:xfrm>
        </p:spPr>
        <p:txBody>
          <a:bodyPr>
            <a:normAutofit/>
          </a:bodyPr>
          <a:lstStyle/>
          <a:p>
            <a:r>
              <a:rPr lang="en-US" sz="6600" b="1" u="sng" dirty="0"/>
              <a:t>Construction</a:t>
            </a:r>
            <a:r>
              <a:rPr lang="en-US" sz="6600" dirty="0"/>
              <a:t> </a:t>
            </a:r>
            <a:r>
              <a:rPr lang="en-US" sz="6600" i="1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Input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Output 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Authentication and Password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Access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Error Handling and Logging</a:t>
            </a:r>
          </a:p>
          <a:p>
            <a:endParaRPr lang="en-US" sz="1300" dirty="0"/>
          </a:p>
          <a:p>
            <a:r>
              <a:rPr lang="en-US" sz="2000" dirty="0"/>
              <a:t>See.. OWASP Secure Coding Practices Quick Reference Guide</a:t>
            </a:r>
          </a:p>
          <a:p>
            <a:r>
              <a:rPr lang="en-US" sz="2000" dirty="0">
                <a:hlinkClick r:id="rId2"/>
              </a:rPr>
              <a:t>https://www.owasp.org/images/0/08/OWASP_SCP_Quick_Reference_Guide_v2.pdf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6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Anticipate errors</a:t>
            </a:r>
          </a:p>
          <a:p>
            <a:pPr marL="4572" lvl="1" indent="0">
              <a:buNone/>
            </a:pPr>
            <a:r>
              <a:rPr lang="en-US" sz="3200" dirty="0"/>
              <a:t>A few error handling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Return neutral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Logging a warning message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Return an error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Shutting down 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What makes sense in </a:t>
            </a:r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 situation?</a:t>
            </a:r>
          </a:p>
        </p:txBody>
      </p:sp>
    </p:spTree>
    <p:extLst>
      <p:ext uri="{BB962C8B-B14F-4D97-AF65-F5344CB8AC3E}">
        <p14:creationId xmlns:p14="http://schemas.microsoft.com/office/powerpoint/2010/main" val="421574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Detect and gracefully process errors &amp; exceptional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Implemented with a Try-Catch block of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May process the exception or return to the calling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Include all relevant info in the message (*but not to the user)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empty catch blocks (!!!!)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Know your library exceptions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Standardize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14878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 Handling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630" y="2014122"/>
            <a:ext cx="4966379" cy="2785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15" y="2014122"/>
            <a:ext cx="5749397" cy="17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093927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Unit test cases are written before writing the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600" dirty="0"/>
              <a:t>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Detect and correct defects earlier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Forces careful consideration of requirements and design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Reference for Python Test Driven Development:</a:t>
            </a:r>
          </a:p>
          <a:p>
            <a:pPr marL="4572" lvl="1" indent="0">
              <a:buNone/>
            </a:pPr>
            <a:r>
              <a:rPr lang="en-US" sz="3000" dirty="0">
                <a:hlinkClick r:id="rId2"/>
              </a:rPr>
              <a:t>http://www.obeythetestinggoat.com/pages/book.html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7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What is the SDLC? </a:t>
            </a:r>
            <a:br>
              <a:rPr lang="en-US" dirty="0"/>
            </a:br>
            <a:r>
              <a:rPr lang="en-US" dirty="0"/>
              <a:t>Where does Construction fit?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/>
          <a:lstStyle/>
          <a:p>
            <a:fld id="{AD73F49F-F0A9-4014-B853-32F09BF24F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i="1" dirty="0" err="1"/>
              <a:t>Psst</a:t>
            </a:r>
            <a:r>
              <a:rPr lang="en-US" sz="4400" i="1" dirty="0"/>
              <a:t>…here’s a secret</a:t>
            </a:r>
            <a:r>
              <a:rPr lang="en-US" sz="4400" i="1"/>
              <a:t>.  </a:t>
            </a:r>
            <a:endParaRPr lang="en-US" sz="4400" i="1" dirty="0"/>
          </a:p>
          <a:p>
            <a:pPr marL="0" indent="0">
              <a:buNone/>
            </a:pPr>
            <a:r>
              <a:rPr lang="en-US" sz="4400" i="1" dirty="0"/>
              <a:t>	A lot of this also occurs in design.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19" y="3514575"/>
            <a:ext cx="2809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Minimize Complexity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Anticipate Change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Construct for Verification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Reuse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Standards</a:t>
            </a:r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0168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Minimize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3620134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Make it readable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Keep it simple</a:t>
            </a:r>
          </a:p>
          <a:p>
            <a:pPr marL="0" lvl="2" indent="0">
              <a:buNone/>
            </a:pPr>
            <a:r>
              <a:rPr lang="en-US" sz="3200" dirty="0"/>
              <a:t>	</a:t>
            </a:r>
            <a:r>
              <a:rPr lang="en-US" sz="3600" dirty="0"/>
              <a:t>Don’t be clever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Follow standards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Use modular design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For Python, here is a good reference:</a:t>
            </a:r>
          </a:p>
          <a:p>
            <a:pPr marL="4572" lvl="1" indent="0">
              <a:buNone/>
            </a:pPr>
            <a:r>
              <a:rPr lang="en-US" sz="2600" dirty="0">
                <a:hlinkClick r:id="rId2"/>
              </a:rPr>
              <a:t>http://docs.python-guide.org/en/latest/writing/style/#code-style</a:t>
            </a:r>
            <a:r>
              <a:rPr lang="en-US" sz="2600" dirty="0"/>
              <a:t> </a:t>
            </a:r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36162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Anticipate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70666"/>
            <a:ext cx="10753725" cy="371082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Modularity and Cohesion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Organization: put things that change together, together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“Loose coupling” vs. Appropriate coupling</a:t>
            </a:r>
          </a:p>
          <a:p>
            <a:pPr marL="0" lvl="2" indent="0">
              <a:buNone/>
            </a:pPr>
            <a:r>
              <a:rPr lang="en-US" sz="3600" dirty="0"/>
              <a:t>	Things that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change often:   fewer</a:t>
            </a:r>
            <a:r>
              <a:rPr lang="en-US" sz="3600" dirty="0"/>
              <a:t> dependencies</a:t>
            </a:r>
          </a:p>
          <a:p>
            <a:pPr marL="0" lvl="2" indent="0">
              <a:buNone/>
            </a:pPr>
            <a:r>
              <a:rPr lang="en-US" sz="3600" dirty="0"/>
              <a:t>	Things that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rarely change:  more</a:t>
            </a:r>
            <a:r>
              <a:rPr lang="en-US" sz="3600" dirty="0"/>
              <a:t> dependencies ok</a:t>
            </a:r>
          </a:p>
        </p:txBody>
      </p:sp>
    </p:spTree>
    <p:extLst>
      <p:ext uri="{BB962C8B-B14F-4D97-AF65-F5344CB8AC3E}">
        <p14:creationId xmlns:p14="http://schemas.microsoft.com/office/powerpoint/2010/main" val="142424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Construct for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27064"/>
            <a:ext cx="10753725" cy="3620134"/>
          </a:xfrm>
        </p:spPr>
        <p:txBody>
          <a:bodyPr>
            <a:normAutofit/>
          </a:bodyPr>
          <a:lstStyle/>
          <a:p>
            <a:pPr lvl="1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Build it so that faults are easily found and diagnosed </a:t>
            </a:r>
          </a:p>
          <a:p>
            <a:pPr lvl="3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during development, testing and operations.</a:t>
            </a:r>
          </a:p>
          <a:p>
            <a:pPr lvl="3"/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Follow standards to support code reviews &amp; unit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Organize code to support automated unit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Restrict use of complex, hard-to-understand code</a:t>
            </a:r>
          </a:p>
        </p:txBody>
      </p:sp>
    </p:spTree>
    <p:extLst>
      <p:ext uri="{BB962C8B-B14F-4D97-AF65-F5344CB8AC3E}">
        <p14:creationId xmlns:p14="http://schemas.microsoft.com/office/powerpoint/2010/main" val="6966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27065"/>
            <a:ext cx="10753725" cy="3620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Libraries, modules, components, source code, COTS….</a:t>
            </a:r>
          </a:p>
          <a:p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Construction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3600" dirty="0">
                <a:solidFill>
                  <a:schemeClr val="tx1"/>
                </a:solidFill>
              </a:rPr>
              <a:t> reuse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Construction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3600" dirty="0">
                <a:solidFill>
                  <a:schemeClr val="tx1"/>
                </a:solidFill>
              </a:rPr>
              <a:t> reuse</a:t>
            </a:r>
          </a:p>
          <a:p>
            <a:pPr marL="4572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When does it make sense? What are trade offs?</a:t>
            </a:r>
          </a:p>
          <a:p>
            <a:pPr marL="4572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i="1" dirty="0">
                <a:solidFill>
                  <a:schemeClr val="tx1"/>
                </a:solidFill>
              </a:rPr>
              <a:t>Vendor support, code dependencies, …</a:t>
            </a:r>
          </a:p>
        </p:txBody>
      </p:sp>
    </p:spTree>
    <p:extLst>
      <p:ext uri="{BB962C8B-B14F-4D97-AF65-F5344CB8AC3E}">
        <p14:creationId xmlns:p14="http://schemas.microsoft.com/office/powerpoint/2010/main" val="55794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341579"/>
            <a:ext cx="10753725" cy="3620134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Well thought out standards help achieve non-functional objectives such as efficiency, quality, and cost.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Communication methods (document or message formats)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Programming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Coding standards (naming conventions, layout, indentation…)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Platforms (interface standards)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Tools (notations like Crow’s foot, UML) </a:t>
            </a:r>
          </a:p>
        </p:txBody>
      </p:sp>
    </p:spTree>
    <p:extLst>
      <p:ext uri="{BB962C8B-B14F-4D97-AF65-F5344CB8AC3E}">
        <p14:creationId xmlns:p14="http://schemas.microsoft.com/office/powerpoint/2010/main" val="289349893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5358</TotalTime>
  <Words>500</Words>
  <Application>Microsoft Macintosh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Metropolitan</vt:lpstr>
      <vt:lpstr>CS 4320 / 7320
Software Engineering</vt:lpstr>
      <vt:lpstr>What is the SDLC?  Where does Construction fit?</vt:lpstr>
      <vt:lpstr>Construction Fundamentals</vt:lpstr>
      <vt:lpstr>Construction Fundamentals</vt:lpstr>
      <vt:lpstr>Construction Fundamentals:  Minimize Complexity</vt:lpstr>
      <vt:lpstr>Construction Fundamentals:  Anticipate Change</vt:lpstr>
      <vt:lpstr>Construction Fundamentals:  Construct for Verification</vt:lpstr>
      <vt:lpstr>Construction Fundamentals:  Reuse</vt:lpstr>
      <vt:lpstr>Construction Fundamentals:  Standards</vt:lpstr>
      <vt:lpstr>Secure Coding</vt:lpstr>
      <vt:lpstr>Error Handling </vt:lpstr>
      <vt:lpstr>Exception Handling </vt:lpstr>
      <vt:lpstr>Python Exception Handling</vt:lpstr>
      <vt:lpstr>Test-First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149</cp:revision>
  <cp:lastPrinted>2023-02-27T23:26:10Z</cp:lastPrinted>
  <dcterms:created xsi:type="dcterms:W3CDTF">2017-01-23T16:27:17Z</dcterms:created>
  <dcterms:modified xsi:type="dcterms:W3CDTF">2023-02-27T23:26:16Z</dcterms:modified>
</cp:coreProperties>
</file>