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5" r:id="rId3"/>
    <p:sldId id="270" r:id="rId4"/>
    <p:sldId id="266" r:id="rId5"/>
    <p:sldId id="267" r:id="rId6"/>
    <p:sldId id="268" r:id="rId7"/>
    <p:sldId id="269" r:id="rId8"/>
    <p:sldId id="256" r:id="rId9"/>
    <p:sldId id="25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A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98" autoAdjust="0"/>
  </p:normalViewPr>
  <p:slideViewPr>
    <p:cSldViewPr snapToGrid="0" showGuides="1">
      <p:cViewPr>
        <p:scale>
          <a:sx n="100" d="100"/>
          <a:sy n="100" d="100"/>
        </p:scale>
        <p:origin x="1788" y="880"/>
      </p:cViewPr>
      <p:guideLst>
        <p:guide orient="horz" pos="2160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8E6D66-6539-4172-A29D-A9467A75E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EC9B1AD-6F6D-484E-AAB9-4BB3281FC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DAF045-65B9-4BB6-AE4D-31ABDCD7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C82-1EF1-4D4F-869C-D5AEAE499F87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98F3D2-0A01-4393-BBD6-660F7988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6FE92F-952C-42E7-A729-B50F7C92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F578-7A27-437A-8827-794930A7A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27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07A3A-7301-4DFE-B2DD-4BE31019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7385FE-5374-4DF5-B623-8FEFCB5F4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C05EA6-5AE8-4673-B8C8-123A4CC0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C82-1EF1-4D4F-869C-D5AEAE499F87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72DCCC-792A-45B6-984F-568A3856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260265-ACC4-4301-82A1-99AD6B04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F578-7A27-437A-8827-794930A7A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74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15264F-CBDE-4060-85A7-DD393AD64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0E7D79-E99B-4B1D-BD09-AAD18F67A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FB1CC4-C63A-4215-8F3A-B0319476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C82-1EF1-4D4F-869C-D5AEAE499F87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24F60A-7ADB-482A-B67C-3E6F81DA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F8D71D-231C-45BF-B533-7C8CA0A9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F578-7A27-437A-8827-794930A7A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08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922DE-FAAB-41C2-AFBD-4132B8A2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A0157C-CD70-4D31-A2EB-66255E175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804950-D047-42B8-9C9C-C35672EB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C82-1EF1-4D4F-869C-D5AEAE499F87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75A622-A673-4EE7-B9B9-02A4BF43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E6A9C0-C37B-4BFE-A2D3-A40CD70B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F578-7A27-437A-8827-794930A7A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31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CCBCC-080F-442E-B58E-82EB665B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8D3689-42E3-4C51-B740-A726B1A1C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01AC6A-0AB6-4289-A89A-24306DF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C82-1EF1-4D4F-869C-D5AEAE499F87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93BB6E-017A-491F-86A2-C5758C67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8E39D4-C2B0-4F01-A5F5-ECD06484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F578-7A27-437A-8827-794930A7A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90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48BF13-D408-4AEA-841B-67464DCE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3B3BA4-1E88-4FEF-BEC2-753C8E2D9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91B218-B1DF-43E6-8D2D-2036C1123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070DFF-71EF-401D-8DFA-6EC8BB68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C82-1EF1-4D4F-869C-D5AEAE499F87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5696A-8DD7-420F-B4B0-9C906450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F2B92B-8736-40BC-B797-DC5F81AC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F578-7A27-437A-8827-794930A7A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74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FAFAB-542E-4843-8E3C-38F6B925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A11F17-3358-40F7-9C12-6E006CAEA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CB6CC1-7D63-4637-858C-A5AF3A527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44C702D-0AD2-473C-9D8B-F8E5BE40A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882FE0C-6865-4360-95ED-C5C50A1C0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3A924C5-AB72-4664-8B96-3691E39B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C82-1EF1-4D4F-869C-D5AEAE499F87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A5D337C-4436-4F7E-B7F0-6158827E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AD54EE8-A09A-4084-9101-BF298B1E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F578-7A27-437A-8827-794930A7A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solidFill>
          <a:srgbClr val="375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7D6CAE-0A55-40B0-BB5B-AD7AFDE9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D864BC7-65AC-4594-B49C-6B21ED97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C82-1EF1-4D4F-869C-D5AEAE499F87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B20C64-EC19-4C0D-BEDB-3787815F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FD4E2D-5D0D-41E3-BDC3-1F00F8A4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F578-7A27-437A-8827-794930A7A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09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375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9676702-EBB0-4099-B5D3-4F23D42C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C82-1EF1-4D4F-869C-D5AEAE499F87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0AC33AE-BBEF-4D9F-827B-4C9B798E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3CE898-87F8-4FB8-BA3F-7B07A373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F578-7A27-437A-8827-794930A7A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1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86BF3-26DD-4AB8-A6C5-5CBB37FB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09BC18-E07D-4528-9B3E-0FC546823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2ECBCF-4937-4370-A340-6639C1DD4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112B7C-1F07-400F-8CB2-913B1D90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C82-1EF1-4D4F-869C-D5AEAE499F87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E3D13C-4DBC-41E6-9DE5-04232A3F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607F24-F741-49E9-8E3D-E4BC8C05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F578-7A27-437A-8827-794930A7A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35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0019D-3804-4C24-94E1-6FBBC57B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9EF020-ED16-45CB-B3A0-CEDEBD83F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C769AA1-4970-40C0-B1AD-0B908966C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FB473E-8460-4BAB-86A8-826855A4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C82-1EF1-4D4F-869C-D5AEAE499F87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41BBEE-DDC1-417D-BA41-74B50C70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FE4854-A93E-420D-9670-427609B6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F578-7A27-437A-8827-794930A7A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37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B91C4E-9AEE-4BC6-A94A-96F21AA1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8C1E4C-6001-40D9-BC2F-B7C84A03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5C265D-9AA2-4C57-9FA7-643ACEA90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DCC82-1EF1-4D4F-869C-D5AEAE499F87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67DCF6-72B9-4F1A-A4A4-457415021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383552-ABAB-40B9-B42C-F75F5F742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3F578-7A27-437A-8827-794930A7A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55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ndrewchen116.shinyapps.io/GenomeSite_Comparator/" TargetMode="External"/><Relationship Id="rId3" Type="http://schemas.openxmlformats.org/officeDocument/2006/relationships/image" Target="../media/image2.png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image" Target="../media/image3.png"/><Relationship Id="rId4" Type="http://schemas.openxmlformats.org/officeDocument/2006/relationships/slide" Target="slide4.xml"/><Relationship Id="rId9" Type="http://schemas.openxmlformats.org/officeDocument/2006/relationships/hyperlink" Target="https://github.com/NCKU-PHH-Lab/GenomeSite_comparison_shinyapp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6.xml"/><Relationship Id="rId1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slide" Target="slide5.xml"/><Relationship Id="rId17" Type="http://schemas.openxmlformats.org/officeDocument/2006/relationships/hyperlink" Target="https://github.com/NCKU-PHH-Lab/GenomeSite_comparison_shinyapp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s://andrewchen116.shinyapps.io/GenomeSite_Comparator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slide" Target="slide4.xml"/><Relationship Id="rId5" Type="http://schemas.openxmlformats.org/officeDocument/2006/relationships/image" Target="../media/image5.png"/><Relationship Id="rId15" Type="http://schemas.openxmlformats.org/officeDocument/2006/relationships/image" Target="../media/image11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7.xml"/><Relationship Id="rId18" Type="http://schemas.openxmlformats.org/officeDocument/2006/relationships/hyperlink" Target="https://github.com/NCKU-PHH-Lab/GenomeSite_comparison_shinyapp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slide" Target="slide6.xml"/><Relationship Id="rId17" Type="http://schemas.openxmlformats.org/officeDocument/2006/relationships/hyperlink" Target="https://andrewchen116.shinyapps.io/GenomeSite_Comparator/" TargetMode="External"/><Relationship Id="rId2" Type="http://schemas.openxmlformats.org/officeDocument/2006/relationships/image" Target="../media/image11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slide" Target="slide5.xml"/><Relationship Id="rId5" Type="http://schemas.openxmlformats.org/officeDocument/2006/relationships/image" Target="../media/image6.png"/><Relationship Id="rId15" Type="http://schemas.openxmlformats.org/officeDocument/2006/relationships/image" Target="../media/image4.png"/><Relationship Id="rId10" Type="http://schemas.openxmlformats.org/officeDocument/2006/relationships/slide" Target="slide4.xml"/><Relationship Id="rId19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5.xml"/><Relationship Id="rId18" Type="http://schemas.openxmlformats.org/officeDocument/2006/relationships/hyperlink" Target="https://andrewchen116.shinyapps.io/GenomeSite_Comparator/" TargetMode="External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12" Type="http://schemas.openxmlformats.org/officeDocument/2006/relationships/slide" Target="slide4.xml"/><Relationship Id="rId17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image" Target="../media/image14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5" Type="http://schemas.openxmlformats.org/officeDocument/2006/relationships/slide" Target="slide7.xml"/><Relationship Id="rId10" Type="http://schemas.openxmlformats.org/officeDocument/2006/relationships/image" Target="../media/image13.png"/><Relationship Id="rId19" Type="http://schemas.openxmlformats.org/officeDocument/2006/relationships/hyperlink" Target="https://github.com/NCKU-PHH-Lab/GenomeSite_comparison_shinyapp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png"/><Relationship Id="rId18" Type="http://schemas.openxmlformats.org/officeDocument/2006/relationships/image" Target="../media/image16.png"/><Relationship Id="rId3" Type="http://schemas.openxmlformats.org/officeDocument/2006/relationships/image" Target="../media/image6.png"/><Relationship Id="rId21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17" Type="http://schemas.openxmlformats.org/officeDocument/2006/relationships/slide" Target="slide7.xml"/><Relationship Id="rId2" Type="http://schemas.openxmlformats.org/officeDocument/2006/relationships/image" Target="../media/image11.png"/><Relationship Id="rId16" Type="http://schemas.openxmlformats.org/officeDocument/2006/relationships/slide" Target="slide6.xml"/><Relationship Id="rId20" Type="http://schemas.openxmlformats.org/officeDocument/2006/relationships/hyperlink" Target="https://github.com/NCKU-PHH-Lab/GenomeSite_comparison_shinyap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slide" Target="slide5.xml"/><Relationship Id="rId10" Type="http://schemas.openxmlformats.org/officeDocument/2006/relationships/image" Target="../media/image13.png"/><Relationship Id="rId19" Type="http://schemas.openxmlformats.org/officeDocument/2006/relationships/hyperlink" Target="https://andrewchen116.shinyapps.io/GenomeSite_Comparator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1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.png"/><Relationship Id="rId18" Type="http://schemas.openxmlformats.org/officeDocument/2006/relationships/hyperlink" Target="https://andrewchen116.shinyapps.io/GenomeSite_Comparator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17" Type="http://schemas.openxmlformats.org/officeDocument/2006/relationships/slide" Target="slide7.xml"/><Relationship Id="rId2" Type="http://schemas.openxmlformats.org/officeDocument/2006/relationships/image" Target="../media/image11.png"/><Relationship Id="rId16" Type="http://schemas.openxmlformats.org/officeDocument/2006/relationships/slide" Target="slide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5" Type="http://schemas.openxmlformats.org/officeDocument/2006/relationships/slide" Target="slide5.xml"/><Relationship Id="rId10" Type="http://schemas.openxmlformats.org/officeDocument/2006/relationships/image" Target="../media/image15.png"/><Relationship Id="rId19" Type="http://schemas.openxmlformats.org/officeDocument/2006/relationships/hyperlink" Target="https://github.com/NCKU-PHH-Lab/GenomeSite_comparison_shinyapp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5.xml"/><Relationship Id="rId1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slide" Target="slide4.xml"/><Relationship Id="rId17" Type="http://schemas.openxmlformats.org/officeDocument/2006/relationships/hyperlink" Target="https://github.com/NCKU-PHH-Lab/GenomeSite_comparison_shinyapp" TargetMode="External"/><Relationship Id="rId2" Type="http://schemas.openxmlformats.org/officeDocument/2006/relationships/image" Target="../media/image4.png"/><Relationship Id="rId16" Type="http://schemas.openxmlformats.org/officeDocument/2006/relationships/hyperlink" Target="https://andrewchen116.shinyapps.io/GenomeSite_Comparator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.png"/><Relationship Id="rId5" Type="http://schemas.openxmlformats.org/officeDocument/2006/relationships/image" Target="../media/image5.png"/><Relationship Id="rId15" Type="http://schemas.openxmlformats.org/officeDocument/2006/relationships/slide" Target="slide7.xml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9.png"/><Relationship Id="rId1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3C2AF91-1653-44AD-827E-AA1AB0212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928" b="18411"/>
          <a:stretch/>
        </p:blipFill>
        <p:spPr>
          <a:xfrm>
            <a:off x="-1" y="64"/>
            <a:ext cx="12192001" cy="685793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E0C7017-3064-4582-80B5-07442CB83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" y="0"/>
            <a:ext cx="4255008" cy="6858000"/>
          </a:xfrm>
          <a:prstGeom prst="rect">
            <a:avLst/>
          </a:prstGeom>
        </p:spPr>
      </p:pic>
      <p:sp>
        <p:nvSpPr>
          <p:cNvPr id="4" name="矩形 3">
            <a:hlinkClick r:id="rId4" action="ppaction://hlinksldjump"/>
            <a:extLst>
              <a:ext uri="{FF2B5EF4-FFF2-40B4-BE49-F238E27FC236}">
                <a16:creationId xmlns:a16="http://schemas.microsoft.com/office/drawing/2014/main" id="{55223E81-25A0-492C-B709-1B145F92DF2B}"/>
              </a:ext>
            </a:extLst>
          </p:cNvPr>
          <p:cNvSpPr/>
          <p:nvPr/>
        </p:nvSpPr>
        <p:spPr>
          <a:xfrm>
            <a:off x="84472" y="930768"/>
            <a:ext cx="4060808" cy="7074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hlinkClick r:id="rId5" action="ppaction://hlinksldjump"/>
            <a:extLst>
              <a:ext uri="{FF2B5EF4-FFF2-40B4-BE49-F238E27FC236}">
                <a16:creationId xmlns:a16="http://schemas.microsoft.com/office/drawing/2014/main" id="{97975C87-8DCF-4054-B7D4-08CE9349AABE}"/>
              </a:ext>
            </a:extLst>
          </p:cNvPr>
          <p:cNvSpPr/>
          <p:nvPr/>
        </p:nvSpPr>
        <p:spPr>
          <a:xfrm>
            <a:off x="76005" y="1854005"/>
            <a:ext cx="4060808" cy="64872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hlinkClick r:id="rId6" action="ppaction://hlinksldjump"/>
            <a:extLst>
              <a:ext uri="{FF2B5EF4-FFF2-40B4-BE49-F238E27FC236}">
                <a16:creationId xmlns:a16="http://schemas.microsoft.com/office/drawing/2014/main" id="{7188480F-9D40-47A5-8A8A-4765BAEBED95}"/>
              </a:ext>
            </a:extLst>
          </p:cNvPr>
          <p:cNvSpPr/>
          <p:nvPr/>
        </p:nvSpPr>
        <p:spPr>
          <a:xfrm>
            <a:off x="78212" y="2677849"/>
            <a:ext cx="4060808" cy="68185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hlinkClick r:id="rId7" action="ppaction://hlinksldjump"/>
            <a:extLst>
              <a:ext uri="{FF2B5EF4-FFF2-40B4-BE49-F238E27FC236}">
                <a16:creationId xmlns:a16="http://schemas.microsoft.com/office/drawing/2014/main" id="{2A2D7798-1617-4FEC-95AF-C0D402FA5487}"/>
              </a:ext>
            </a:extLst>
          </p:cNvPr>
          <p:cNvSpPr/>
          <p:nvPr/>
        </p:nvSpPr>
        <p:spPr>
          <a:xfrm>
            <a:off x="150931" y="4269757"/>
            <a:ext cx="661925" cy="39179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hlinkClick r:id="rId8"/>
            <a:extLst>
              <a:ext uri="{FF2B5EF4-FFF2-40B4-BE49-F238E27FC236}">
                <a16:creationId xmlns:a16="http://schemas.microsoft.com/office/drawing/2014/main" id="{542D9503-5CD4-4C95-AA7E-1C048CE96D7C}"/>
              </a:ext>
            </a:extLst>
          </p:cNvPr>
          <p:cNvSpPr/>
          <p:nvPr/>
        </p:nvSpPr>
        <p:spPr>
          <a:xfrm>
            <a:off x="6456" y="0"/>
            <a:ext cx="2711344" cy="64872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hlinkClick r:id="rId9"/>
            <a:extLst>
              <a:ext uri="{FF2B5EF4-FFF2-40B4-BE49-F238E27FC236}">
                <a16:creationId xmlns:a16="http://schemas.microsoft.com/office/drawing/2014/main" id="{61100299-45C0-476F-8590-784F72A4B9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83" y="5463276"/>
            <a:ext cx="336934" cy="33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3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>
            <a:extLst>
              <a:ext uri="{FF2B5EF4-FFF2-40B4-BE49-F238E27FC236}">
                <a16:creationId xmlns:a16="http://schemas.microsoft.com/office/drawing/2014/main" id="{95E672B6-0DFE-49FD-B88D-32A162722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" y="0"/>
            <a:ext cx="4255008" cy="6858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9589FDE-8436-4FD7-B80D-9A9D01265E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36435" y="838177"/>
            <a:ext cx="7194843" cy="6691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D760300-4AB6-42ED-B979-CFEE0DCCACB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68101">
            <a:off x="5789193" y="4196495"/>
            <a:ext cx="4985414" cy="35801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25FAB6B-BAA6-4331-94F2-D68FD1B8436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7090">
            <a:off x="6437127" y="3209319"/>
            <a:ext cx="929389" cy="9293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9B13B83-C638-4677-AB87-22344B7F324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538" y="1793918"/>
            <a:ext cx="578445" cy="594224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77A72C14-0398-4703-A76D-1072313528BD}"/>
              </a:ext>
            </a:extLst>
          </p:cNvPr>
          <p:cNvGrpSpPr/>
          <p:nvPr/>
        </p:nvGrpSpPr>
        <p:grpSpPr>
          <a:xfrm>
            <a:off x="6944667" y="1188521"/>
            <a:ext cx="2916641" cy="427094"/>
            <a:chOff x="6885219" y="1081403"/>
            <a:chExt cx="2916641" cy="427094"/>
          </a:xfrm>
        </p:grpSpPr>
        <p:sp>
          <p:nvSpPr>
            <p:cNvPr id="9" name="矩形: 剪去同側角落 8">
              <a:extLst>
                <a:ext uri="{FF2B5EF4-FFF2-40B4-BE49-F238E27FC236}">
                  <a16:creationId xmlns:a16="http://schemas.microsoft.com/office/drawing/2014/main" id="{30168DE4-AE62-4F8D-A1ED-481238C1C843}"/>
                </a:ext>
              </a:extLst>
            </p:cNvPr>
            <p:cNvSpPr/>
            <p:nvPr/>
          </p:nvSpPr>
          <p:spPr>
            <a:xfrm>
              <a:off x="7610896" y="1097017"/>
              <a:ext cx="1438829" cy="41148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375A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D5399AEE-043F-4285-B48E-A663A8C3D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875" b="30553"/>
            <a:stretch/>
          </p:blipFill>
          <p:spPr>
            <a:xfrm>
              <a:off x="6885219" y="1081403"/>
              <a:ext cx="2916641" cy="364539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3A3748C7-8EC4-4B34-8FBB-A4D4BF77692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164" y="3811925"/>
            <a:ext cx="617664" cy="594224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FAD96991-347F-4F09-ABAE-CB7ADF43E799}"/>
              </a:ext>
            </a:extLst>
          </p:cNvPr>
          <p:cNvGrpSpPr/>
          <p:nvPr/>
        </p:nvGrpSpPr>
        <p:grpSpPr>
          <a:xfrm>
            <a:off x="7976966" y="398464"/>
            <a:ext cx="903199" cy="1001012"/>
            <a:chOff x="2968826" y="1244246"/>
            <a:chExt cx="903199" cy="1001012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7D5A3D59-E78A-4C4F-B9B7-FE1D36549848}"/>
                </a:ext>
              </a:extLst>
            </p:cNvPr>
            <p:cNvGrpSpPr/>
            <p:nvPr/>
          </p:nvGrpSpPr>
          <p:grpSpPr>
            <a:xfrm>
              <a:off x="2968826" y="1244246"/>
              <a:ext cx="903199" cy="1001012"/>
              <a:chOff x="4003378" y="1066692"/>
              <a:chExt cx="1467730" cy="1467730"/>
            </a:xfrm>
          </p:grpSpPr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A1D34C68-6C9D-42A8-BECB-764FE044F12D}"/>
                  </a:ext>
                </a:extLst>
              </p:cNvPr>
              <p:cNvSpPr/>
              <p:nvPr/>
            </p:nvSpPr>
            <p:spPr>
              <a:xfrm>
                <a:off x="4293704" y="1906104"/>
                <a:ext cx="962991" cy="355600"/>
              </a:xfrm>
              <a:prstGeom prst="ellipse">
                <a:avLst/>
              </a:prstGeom>
              <a:solidFill>
                <a:srgbClr val="375A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2FD010C7-A24B-4478-938A-5E11DA6F8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3378" y="1066692"/>
                <a:ext cx="1467730" cy="1467730"/>
              </a:xfrm>
              <a:prstGeom prst="rect">
                <a:avLst/>
              </a:prstGeom>
            </p:spPr>
          </p:pic>
        </p:grp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F9D265AE-A060-470F-A68C-8FCDC5891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23592">
              <a:off x="3297691" y="1796840"/>
              <a:ext cx="258183" cy="238392"/>
            </a:xfrm>
            <a:prstGeom prst="rect">
              <a:avLst/>
            </a:prstGeom>
          </p:spPr>
        </p:pic>
      </p:grpSp>
      <p:sp>
        <p:nvSpPr>
          <p:cNvPr id="19" name="矩形 18">
            <a:hlinkClick r:id="rId11" action="ppaction://hlinksldjump"/>
            <a:extLst>
              <a:ext uri="{FF2B5EF4-FFF2-40B4-BE49-F238E27FC236}">
                <a16:creationId xmlns:a16="http://schemas.microsoft.com/office/drawing/2014/main" id="{FCDC8075-F488-41A9-8058-6DF638339B5A}"/>
              </a:ext>
            </a:extLst>
          </p:cNvPr>
          <p:cNvSpPr/>
          <p:nvPr/>
        </p:nvSpPr>
        <p:spPr>
          <a:xfrm>
            <a:off x="84472" y="930768"/>
            <a:ext cx="4060808" cy="7074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hlinkClick r:id="rId12" action="ppaction://hlinksldjump"/>
            <a:extLst>
              <a:ext uri="{FF2B5EF4-FFF2-40B4-BE49-F238E27FC236}">
                <a16:creationId xmlns:a16="http://schemas.microsoft.com/office/drawing/2014/main" id="{FFD19A45-F4B4-4E51-B5B9-4591C967C111}"/>
              </a:ext>
            </a:extLst>
          </p:cNvPr>
          <p:cNvSpPr/>
          <p:nvPr/>
        </p:nvSpPr>
        <p:spPr>
          <a:xfrm>
            <a:off x="76005" y="1854005"/>
            <a:ext cx="4060808" cy="64872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hlinkClick r:id="rId13" action="ppaction://hlinksldjump"/>
            <a:extLst>
              <a:ext uri="{FF2B5EF4-FFF2-40B4-BE49-F238E27FC236}">
                <a16:creationId xmlns:a16="http://schemas.microsoft.com/office/drawing/2014/main" id="{5B5C10F9-DCCB-4797-A834-CB1BE16B1FDD}"/>
              </a:ext>
            </a:extLst>
          </p:cNvPr>
          <p:cNvSpPr/>
          <p:nvPr/>
        </p:nvSpPr>
        <p:spPr>
          <a:xfrm>
            <a:off x="78212" y="2677849"/>
            <a:ext cx="4060808" cy="68185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hlinkClick r:id="rId14" action="ppaction://hlinksldjump"/>
            <a:extLst>
              <a:ext uri="{FF2B5EF4-FFF2-40B4-BE49-F238E27FC236}">
                <a16:creationId xmlns:a16="http://schemas.microsoft.com/office/drawing/2014/main" id="{D54B0A9C-ACAC-4714-B165-622BB58E64C5}"/>
              </a:ext>
            </a:extLst>
          </p:cNvPr>
          <p:cNvSpPr/>
          <p:nvPr/>
        </p:nvSpPr>
        <p:spPr>
          <a:xfrm>
            <a:off x="150931" y="4269757"/>
            <a:ext cx="661925" cy="39179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C27BA40-B424-4F33-B16A-AED0C43632D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62049" y="2360342"/>
            <a:ext cx="600891" cy="594224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7FB2126B-B07A-4F0F-80FD-C0E1303D698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10035">
            <a:off x="10770907" y="1649593"/>
            <a:ext cx="1112633" cy="1112633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A2C59108-F094-4534-AC8D-44591EC2C04B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17336" y="2493166"/>
            <a:ext cx="1583532" cy="1733070"/>
          </a:xfrm>
          <a:prstGeom prst="rect">
            <a:avLst/>
          </a:prstGeom>
        </p:spPr>
      </p:pic>
      <p:sp>
        <p:nvSpPr>
          <p:cNvPr id="28" name="矩形 27">
            <a:hlinkClick r:id="rId16"/>
            <a:extLst>
              <a:ext uri="{FF2B5EF4-FFF2-40B4-BE49-F238E27FC236}">
                <a16:creationId xmlns:a16="http://schemas.microsoft.com/office/drawing/2014/main" id="{7D758C25-9E82-4CFD-8F2B-2B37D5F286F9}"/>
              </a:ext>
            </a:extLst>
          </p:cNvPr>
          <p:cNvSpPr/>
          <p:nvPr/>
        </p:nvSpPr>
        <p:spPr>
          <a:xfrm>
            <a:off x="6456" y="0"/>
            <a:ext cx="2711344" cy="64872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>
            <a:hlinkClick r:id="rId17"/>
            <a:extLst>
              <a:ext uri="{FF2B5EF4-FFF2-40B4-BE49-F238E27FC236}">
                <a16:creationId xmlns:a16="http://schemas.microsoft.com/office/drawing/2014/main" id="{039E619E-F427-4C6F-8552-7D0AF76CD5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83" y="5463276"/>
            <a:ext cx="336934" cy="33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62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圖片 30">
            <a:extLst>
              <a:ext uri="{FF2B5EF4-FFF2-40B4-BE49-F238E27FC236}">
                <a16:creationId xmlns:a16="http://schemas.microsoft.com/office/drawing/2014/main" id="{B65CCC29-3712-476E-91D9-1820D3F1B0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17336" y="2493166"/>
            <a:ext cx="1583532" cy="173307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95E672B6-0DFE-49FD-B88D-32A162722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" y="0"/>
            <a:ext cx="4255008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D760300-4AB6-42ED-B979-CFEE0DCCACB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68101">
            <a:off x="5789193" y="4196495"/>
            <a:ext cx="4985414" cy="35801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25FAB6B-BAA6-4331-94F2-D68FD1B8436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7090">
            <a:off x="6437127" y="3209319"/>
            <a:ext cx="929389" cy="9293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9B13B83-C638-4677-AB87-22344B7F324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538" y="1793918"/>
            <a:ext cx="578445" cy="594224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77A72C14-0398-4703-A76D-1072313528BD}"/>
              </a:ext>
            </a:extLst>
          </p:cNvPr>
          <p:cNvGrpSpPr/>
          <p:nvPr/>
        </p:nvGrpSpPr>
        <p:grpSpPr>
          <a:xfrm>
            <a:off x="6944667" y="1188521"/>
            <a:ext cx="2916641" cy="427094"/>
            <a:chOff x="6885219" y="1081403"/>
            <a:chExt cx="2916641" cy="427094"/>
          </a:xfrm>
        </p:grpSpPr>
        <p:sp>
          <p:nvSpPr>
            <p:cNvPr id="9" name="矩形: 剪去同側角落 8">
              <a:extLst>
                <a:ext uri="{FF2B5EF4-FFF2-40B4-BE49-F238E27FC236}">
                  <a16:creationId xmlns:a16="http://schemas.microsoft.com/office/drawing/2014/main" id="{30168DE4-AE62-4F8D-A1ED-481238C1C843}"/>
                </a:ext>
              </a:extLst>
            </p:cNvPr>
            <p:cNvSpPr/>
            <p:nvPr/>
          </p:nvSpPr>
          <p:spPr>
            <a:xfrm>
              <a:off x="7610896" y="1097017"/>
              <a:ext cx="1438829" cy="41148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375A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D5399AEE-043F-4285-B48E-A663A8C3D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875" b="30553"/>
            <a:stretch/>
          </p:blipFill>
          <p:spPr>
            <a:xfrm>
              <a:off x="6885219" y="1081403"/>
              <a:ext cx="2916641" cy="364539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3A3748C7-8EC4-4B34-8FBB-A4D4BF77692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164" y="3811925"/>
            <a:ext cx="617664" cy="594224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FAD96991-347F-4F09-ABAE-CB7ADF43E799}"/>
              </a:ext>
            </a:extLst>
          </p:cNvPr>
          <p:cNvGrpSpPr/>
          <p:nvPr/>
        </p:nvGrpSpPr>
        <p:grpSpPr>
          <a:xfrm>
            <a:off x="7976966" y="398464"/>
            <a:ext cx="903199" cy="1001012"/>
            <a:chOff x="2968826" y="1244246"/>
            <a:chExt cx="903199" cy="1001012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7D5A3D59-E78A-4C4F-B9B7-FE1D36549848}"/>
                </a:ext>
              </a:extLst>
            </p:cNvPr>
            <p:cNvGrpSpPr/>
            <p:nvPr/>
          </p:nvGrpSpPr>
          <p:grpSpPr>
            <a:xfrm>
              <a:off x="2968826" y="1244246"/>
              <a:ext cx="903199" cy="1001012"/>
              <a:chOff x="4003378" y="1066692"/>
              <a:chExt cx="1467730" cy="1467730"/>
            </a:xfrm>
          </p:grpSpPr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A1D34C68-6C9D-42A8-BECB-764FE044F12D}"/>
                  </a:ext>
                </a:extLst>
              </p:cNvPr>
              <p:cNvSpPr/>
              <p:nvPr/>
            </p:nvSpPr>
            <p:spPr>
              <a:xfrm>
                <a:off x="4293704" y="1906104"/>
                <a:ext cx="962991" cy="355600"/>
              </a:xfrm>
              <a:prstGeom prst="ellipse">
                <a:avLst/>
              </a:prstGeom>
              <a:solidFill>
                <a:srgbClr val="375A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2FD010C7-A24B-4478-938A-5E11DA6F8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3378" y="1066692"/>
                <a:ext cx="1467730" cy="1467730"/>
              </a:xfrm>
              <a:prstGeom prst="rect">
                <a:avLst/>
              </a:prstGeom>
            </p:spPr>
          </p:pic>
        </p:grp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F9D265AE-A060-470F-A68C-8FCDC5891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23592">
              <a:off x="3297691" y="1796840"/>
              <a:ext cx="258183" cy="238392"/>
            </a:xfrm>
            <a:prstGeom prst="rect">
              <a:avLst/>
            </a:prstGeom>
          </p:spPr>
        </p:pic>
      </p:grpSp>
      <p:sp>
        <p:nvSpPr>
          <p:cNvPr id="19" name="矩形 18">
            <a:hlinkClick r:id="rId10" action="ppaction://hlinksldjump"/>
            <a:extLst>
              <a:ext uri="{FF2B5EF4-FFF2-40B4-BE49-F238E27FC236}">
                <a16:creationId xmlns:a16="http://schemas.microsoft.com/office/drawing/2014/main" id="{FCDC8075-F488-41A9-8058-6DF638339B5A}"/>
              </a:ext>
            </a:extLst>
          </p:cNvPr>
          <p:cNvSpPr/>
          <p:nvPr/>
        </p:nvSpPr>
        <p:spPr>
          <a:xfrm>
            <a:off x="84472" y="930768"/>
            <a:ext cx="4060808" cy="7074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hlinkClick r:id="rId11" action="ppaction://hlinksldjump"/>
            <a:extLst>
              <a:ext uri="{FF2B5EF4-FFF2-40B4-BE49-F238E27FC236}">
                <a16:creationId xmlns:a16="http://schemas.microsoft.com/office/drawing/2014/main" id="{FFD19A45-F4B4-4E51-B5B9-4591C967C111}"/>
              </a:ext>
            </a:extLst>
          </p:cNvPr>
          <p:cNvSpPr/>
          <p:nvPr/>
        </p:nvSpPr>
        <p:spPr>
          <a:xfrm>
            <a:off x="76005" y="1854005"/>
            <a:ext cx="4060808" cy="64872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hlinkClick r:id="rId12" action="ppaction://hlinksldjump"/>
            <a:extLst>
              <a:ext uri="{FF2B5EF4-FFF2-40B4-BE49-F238E27FC236}">
                <a16:creationId xmlns:a16="http://schemas.microsoft.com/office/drawing/2014/main" id="{5B5C10F9-DCCB-4797-A834-CB1BE16B1FDD}"/>
              </a:ext>
            </a:extLst>
          </p:cNvPr>
          <p:cNvSpPr/>
          <p:nvPr/>
        </p:nvSpPr>
        <p:spPr>
          <a:xfrm>
            <a:off x="78212" y="2677849"/>
            <a:ext cx="4060808" cy="68185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hlinkClick r:id="rId13" action="ppaction://hlinksldjump"/>
            <a:extLst>
              <a:ext uri="{FF2B5EF4-FFF2-40B4-BE49-F238E27FC236}">
                <a16:creationId xmlns:a16="http://schemas.microsoft.com/office/drawing/2014/main" id="{D54B0A9C-ACAC-4714-B165-622BB58E64C5}"/>
              </a:ext>
            </a:extLst>
          </p:cNvPr>
          <p:cNvSpPr/>
          <p:nvPr/>
        </p:nvSpPr>
        <p:spPr>
          <a:xfrm>
            <a:off x="150931" y="4269757"/>
            <a:ext cx="661925" cy="39179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C27BA40-B424-4F33-B16A-AED0C43632D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62049" y="2360342"/>
            <a:ext cx="600891" cy="594224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7FB2126B-B07A-4F0F-80FD-C0E1303D698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10035">
            <a:off x="10770907" y="1649593"/>
            <a:ext cx="1112633" cy="111263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E3EAF48-BE23-44F6-AB51-CD5B1184B4A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97829" y="109143"/>
            <a:ext cx="7577985" cy="6748857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C136D05-A2BE-41B4-8E0A-DCC86A6BFDB5}"/>
              </a:ext>
            </a:extLst>
          </p:cNvPr>
          <p:cNvSpPr txBox="1"/>
          <p:nvPr/>
        </p:nvSpPr>
        <p:spPr>
          <a:xfrm>
            <a:off x="6686550" y="457200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Genome reference (GRCh38)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DC4796B-C251-4DE5-8670-A2823C998DFC}"/>
              </a:ext>
            </a:extLst>
          </p:cNvPr>
          <p:cNvSpPr txBox="1"/>
          <p:nvPr/>
        </p:nvSpPr>
        <p:spPr>
          <a:xfrm>
            <a:off x="4445388" y="1442398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Upstream (5’)</a:t>
            </a:r>
            <a:endParaRPr lang="zh-TW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BB2FC18-9464-4197-A20E-DB41DE545D2D}"/>
              </a:ext>
            </a:extLst>
          </p:cNvPr>
          <p:cNvSpPr txBox="1"/>
          <p:nvPr/>
        </p:nvSpPr>
        <p:spPr>
          <a:xfrm>
            <a:off x="10278748" y="1442398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Downstream (3’)</a:t>
            </a:r>
            <a:endParaRPr lang="zh-TW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9589FDE-8436-4FD7-B80D-9A9D01265E51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36435" y="838177"/>
            <a:ext cx="7194843" cy="669134"/>
          </a:xfrm>
          <a:prstGeom prst="rect">
            <a:avLst/>
          </a:prstGeom>
        </p:spPr>
      </p:pic>
      <p:sp>
        <p:nvSpPr>
          <p:cNvPr id="35" name="矩形 34">
            <a:hlinkClick r:id="rId17"/>
            <a:extLst>
              <a:ext uri="{FF2B5EF4-FFF2-40B4-BE49-F238E27FC236}">
                <a16:creationId xmlns:a16="http://schemas.microsoft.com/office/drawing/2014/main" id="{1DC90D17-1C04-4762-A30C-9AA5E912F21D}"/>
              </a:ext>
            </a:extLst>
          </p:cNvPr>
          <p:cNvSpPr/>
          <p:nvPr/>
        </p:nvSpPr>
        <p:spPr>
          <a:xfrm>
            <a:off x="6456" y="0"/>
            <a:ext cx="2711344" cy="64872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7" name="圖片 36">
            <a:hlinkClick r:id="rId18"/>
            <a:extLst>
              <a:ext uri="{FF2B5EF4-FFF2-40B4-BE49-F238E27FC236}">
                <a16:creationId xmlns:a16="http://schemas.microsoft.com/office/drawing/2014/main" id="{59AFA003-159A-41D4-81BC-635651E915C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83" y="5463276"/>
            <a:ext cx="336934" cy="33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66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9589FDE-8436-4FD7-B80D-9A9D01265E5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36435" y="838177"/>
            <a:ext cx="7194843" cy="6691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D760300-4AB6-42ED-B979-CFEE0DCCACB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68101">
            <a:off x="5789193" y="4139345"/>
            <a:ext cx="4985414" cy="35801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25FAB6B-BAA6-4331-94F2-D68FD1B8436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7090">
            <a:off x="6424427" y="3196619"/>
            <a:ext cx="929389" cy="9293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9B13B83-C638-4677-AB87-22344B7F324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38" y="1793918"/>
            <a:ext cx="578445" cy="594224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77A72C14-0398-4703-A76D-1072313528BD}"/>
              </a:ext>
            </a:extLst>
          </p:cNvPr>
          <p:cNvGrpSpPr/>
          <p:nvPr/>
        </p:nvGrpSpPr>
        <p:grpSpPr>
          <a:xfrm>
            <a:off x="6944667" y="1188521"/>
            <a:ext cx="2916641" cy="427094"/>
            <a:chOff x="6885219" y="1081403"/>
            <a:chExt cx="2916641" cy="427094"/>
          </a:xfrm>
        </p:grpSpPr>
        <p:sp>
          <p:nvSpPr>
            <p:cNvPr id="9" name="矩形: 剪去同側角落 8">
              <a:extLst>
                <a:ext uri="{FF2B5EF4-FFF2-40B4-BE49-F238E27FC236}">
                  <a16:creationId xmlns:a16="http://schemas.microsoft.com/office/drawing/2014/main" id="{30168DE4-AE62-4F8D-A1ED-481238C1C843}"/>
                </a:ext>
              </a:extLst>
            </p:cNvPr>
            <p:cNvSpPr/>
            <p:nvPr/>
          </p:nvSpPr>
          <p:spPr>
            <a:xfrm>
              <a:off x="7610896" y="1097017"/>
              <a:ext cx="1438829" cy="41148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375A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D5399AEE-043F-4285-B48E-A663A8C3D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875" b="30553"/>
            <a:stretch/>
          </p:blipFill>
          <p:spPr>
            <a:xfrm>
              <a:off x="6885219" y="1081403"/>
              <a:ext cx="2916641" cy="364539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3A3748C7-8EC4-4B34-8FBB-A4D4BF77692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814" y="3684925"/>
            <a:ext cx="617664" cy="594224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FAD96991-347F-4F09-ABAE-CB7ADF43E799}"/>
              </a:ext>
            </a:extLst>
          </p:cNvPr>
          <p:cNvGrpSpPr/>
          <p:nvPr/>
        </p:nvGrpSpPr>
        <p:grpSpPr>
          <a:xfrm>
            <a:off x="7976966" y="398464"/>
            <a:ext cx="903199" cy="1001012"/>
            <a:chOff x="2968826" y="1244246"/>
            <a:chExt cx="903199" cy="1001012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7D5A3D59-E78A-4C4F-B9B7-FE1D36549848}"/>
                </a:ext>
              </a:extLst>
            </p:cNvPr>
            <p:cNvGrpSpPr/>
            <p:nvPr/>
          </p:nvGrpSpPr>
          <p:grpSpPr>
            <a:xfrm>
              <a:off x="2968826" y="1244246"/>
              <a:ext cx="903199" cy="1001012"/>
              <a:chOff x="4003378" y="1066692"/>
              <a:chExt cx="1467730" cy="1467730"/>
            </a:xfrm>
          </p:grpSpPr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A1D34C68-6C9D-42A8-BECB-764FE044F12D}"/>
                  </a:ext>
                </a:extLst>
              </p:cNvPr>
              <p:cNvSpPr/>
              <p:nvPr/>
            </p:nvSpPr>
            <p:spPr>
              <a:xfrm>
                <a:off x="4293704" y="1906104"/>
                <a:ext cx="962991" cy="355600"/>
              </a:xfrm>
              <a:prstGeom prst="ellipse">
                <a:avLst/>
              </a:prstGeom>
              <a:solidFill>
                <a:srgbClr val="375A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2FD010C7-A24B-4478-938A-5E11DA6F8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3378" y="1066692"/>
                <a:ext cx="1467730" cy="1467730"/>
              </a:xfrm>
              <a:prstGeom prst="rect">
                <a:avLst/>
              </a:prstGeom>
            </p:spPr>
          </p:pic>
        </p:grp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F9D265AE-A060-470F-A68C-8FCDC5891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23592">
              <a:off x="3297691" y="1796840"/>
              <a:ext cx="258183" cy="238392"/>
            </a:xfrm>
            <a:prstGeom prst="rect">
              <a:avLst/>
            </a:prstGeom>
          </p:spPr>
        </p:pic>
      </p:grpSp>
      <p:pic>
        <p:nvPicPr>
          <p:cNvPr id="28" name="圖片 27">
            <a:extLst>
              <a:ext uri="{FF2B5EF4-FFF2-40B4-BE49-F238E27FC236}">
                <a16:creationId xmlns:a16="http://schemas.microsoft.com/office/drawing/2014/main" id="{02A903C2-E001-4521-9A7A-2DDC9DED6CB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62049" y="2366692"/>
            <a:ext cx="600891" cy="594224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5FBB3911-07F9-4543-A82D-5F85A583F8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66631" y="108623"/>
            <a:ext cx="7577985" cy="1529630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11FC74D8-7465-4C29-B70D-3C2B4CE9AD8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10035">
            <a:off x="10783607" y="1636893"/>
            <a:ext cx="1112633" cy="1112633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16B3FAA1-A505-43C3-A6EB-B106B9619E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6" y="0"/>
            <a:ext cx="4255008" cy="6858000"/>
          </a:xfrm>
          <a:prstGeom prst="rect">
            <a:avLst/>
          </a:prstGeom>
        </p:spPr>
      </p:pic>
      <p:sp>
        <p:nvSpPr>
          <p:cNvPr id="38" name="矩形 37">
            <a:hlinkClick r:id="rId12" action="ppaction://hlinksldjump"/>
            <a:extLst>
              <a:ext uri="{FF2B5EF4-FFF2-40B4-BE49-F238E27FC236}">
                <a16:creationId xmlns:a16="http://schemas.microsoft.com/office/drawing/2014/main" id="{A7BE2D7F-2EC9-4276-8BBE-7DFBB0F6E6A6}"/>
              </a:ext>
            </a:extLst>
          </p:cNvPr>
          <p:cNvSpPr/>
          <p:nvPr/>
        </p:nvSpPr>
        <p:spPr>
          <a:xfrm>
            <a:off x="84472" y="930768"/>
            <a:ext cx="4060808" cy="707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hlinkClick r:id="rId13" action="ppaction://hlinksldjump"/>
            <a:extLst>
              <a:ext uri="{FF2B5EF4-FFF2-40B4-BE49-F238E27FC236}">
                <a16:creationId xmlns:a16="http://schemas.microsoft.com/office/drawing/2014/main" id="{F3C0E93A-A2C2-4FCC-9014-3BD1CA522535}"/>
              </a:ext>
            </a:extLst>
          </p:cNvPr>
          <p:cNvSpPr/>
          <p:nvPr/>
        </p:nvSpPr>
        <p:spPr>
          <a:xfrm>
            <a:off x="76005" y="1854005"/>
            <a:ext cx="4060808" cy="64872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hlinkClick r:id="rId14" action="ppaction://hlinksldjump"/>
            <a:extLst>
              <a:ext uri="{FF2B5EF4-FFF2-40B4-BE49-F238E27FC236}">
                <a16:creationId xmlns:a16="http://schemas.microsoft.com/office/drawing/2014/main" id="{5A74F209-7725-4C99-8156-499A7F4C317D}"/>
              </a:ext>
            </a:extLst>
          </p:cNvPr>
          <p:cNvSpPr/>
          <p:nvPr/>
        </p:nvSpPr>
        <p:spPr>
          <a:xfrm>
            <a:off x="78212" y="2677849"/>
            <a:ext cx="4060808" cy="68185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矩形 40">
            <a:hlinkClick r:id="rId15" action="ppaction://hlinksldjump"/>
            <a:extLst>
              <a:ext uri="{FF2B5EF4-FFF2-40B4-BE49-F238E27FC236}">
                <a16:creationId xmlns:a16="http://schemas.microsoft.com/office/drawing/2014/main" id="{A38B5150-C537-4FAE-8CE0-B584DA8D3CD7}"/>
              </a:ext>
            </a:extLst>
          </p:cNvPr>
          <p:cNvSpPr/>
          <p:nvPr/>
        </p:nvSpPr>
        <p:spPr>
          <a:xfrm>
            <a:off x="150931" y="4269757"/>
            <a:ext cx="661925" cy="39179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38" name="圖片 137">
            <a:extLst>
              <a:ext uri="{FF2B5EF4-FFF2-40B4-BE49-F238E27FC236}">
                <a16:creationId xmlns:a16="http://schemas.microsoft.com/office/drawing/2014/main" id="{8E497B18-47F5-477F-9E3A-D594A4C7D35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83318" t="-5575" b="-1"/>
          <a:stretch/>
        </p:blipFill>
        <p:spPr>
          <a:xfrm rot="10800000">
            <a:off x="4746260" y="2147852"/>
            <a:ext cx="614689" cy="188948"/>
          </a:xfrm>
          <a:prstGeom prst="rect">
            <a:avLst/>
          </a:prstGeom>
        </p:spPr>
      </p:pic>
      <p:pic>
        <p:nvPicPr>
          <p:cNvPr id="139" name="圖片 138">
            <a:extLst>
              <a:ext uri="{FF2B5EF4-FFF2-40B4-BE49-F238E27FC236}">
                <a16:creationId xmlns:a16="http://schemas.microsoft.com/office/drawing/2014/main" id="{3B107CBC-2CF2-4750-8E46-4EFE4D128390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70831" t="-5575" b="-1"/>
          <a:stretch/>
        </p:blipFill>
        <p:spPr>
          <a:xfrm rot="10800000">
            <a:off x="6283281" y="2960916"/>
            <a:ext cx="1074781" cy="188948"/>
          </a:xfrm>
          <a:prstGeom prst="rect">
            <a:avLst/>
          </a:prstGeom>
        </p:spPr>
      </p:pic>
      <p:grpSp>
        <p:nvGrpSpPr>
          <p:cNvPr id="142" name="群組 141">
            <a:extLst>
              <a:ext uri="{FF2B5EF4-FFF2-40B4-BE49-F238E27FC236}">
                <a16:creationId xmlns:a16="http://schemas.microsoft.com/office/drawing/2014/main" id="{D736392C-F05D-4F8E-B4DB-BDE301D2B7B7}"/>
              </a:ext>
            </a:extLst>
          </p:cNvPr>
          <p:cNvGrpSpPr/>
          <p:nvPr/>
        </p:nvGrpSpPr>
        <p:grpSpPr>
          <a:xfrm>
            <a:off x="5286420" y="4647400"/>
            <a:ext cx="6072677" cy="214745"/>
            <a:chOff x="5286420" y="4647400"/>
            <a:chExt cx="6072677" cy="214745"/>
          </a:xfrm>
        </p:grpSpPr>
        <p:pic>
          <p:nvPicPr>
            <p:cNvPr id="140" name="圖片 139">
              <a:extLst>
                <a:ext uri="{FF2B5EF4-FFF2-40B4-BE49-F238E27FC236}">
                  <a16:creationId xmlns:a16="http://schemas.microsoft.com/office/drawing/2014/main" id="{94C32A33-C23F-41B2-B8B0-5EF95CC8D6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-1629" t="-5575" r="-1" b="-12324"/>
            <a:stretch/>
          </p:blipFill>
          <p:spPr>
            <a:xfrm>
              <a:off x="5286420" y="4651142"/>
              <a:ext cx="3744713" cy="211003"/>
            </a:xfrm>
            <a:prstGeom prst="rect">
              <a:avLst/>
            </a:prstGeom>
          </p:spPr>
        </p:pic>
        <p:pic>
          <p:nvPicPr>
            <p:cNvPr id="141" name="圖片 140">
              <a:extLst>
                <a:ext uri="{FF2B5EF4-FFF2-40B4-BE49-F238E27FC236}">
                  <a16:creationId xmlns:a16="http://schemas.microsoft.com/office/drawing/2014/main" id="{20A6163C-0D40-40C7-987A-41DDBBB0D3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-1629" t="-5575" r="-1" b="-12324"/>
            <a:stretch/>
          </p:blipFill>
          <p:spPr>
            <a:xfrm>
              <a:off x="7614384" y="4647400"/>
              <a:ext cx="3744713" cy="211003"/>
            </a:xfrm>
            <a:prstGeom prst="rect">
              <a:avLst/>
            </a:prstGeom>
          </p:spPr>
        </p:pic>
      </p:grpSp>
      <p:pic>
        <p:nvPicPr>
          <p:cNvPr id="143" name="圖片 142">
            <a:extLst>
              <a:ext uri="{FF2B5EF4-FFF2-40B4-BE49-F238E27FC236}">
                <a16:creationId xmlns:a16="http://schemas.microsoft.com/office/drawing/2014/main" id="{53538D01-CF82-4D68-AE4D-B31AF6A669D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57575" t="-3996" b="-20525"/>
          <a:stretch/>
        </p:blipFill>
        <p:spPr>
          <a:xfrm>
            <a:off x="8880165" y="2451247"/>
            <a:ext cx="1563229" cy="222850"/>
          </a:xfrm>
          <a:prstGeom prst="rect">
            <a:avLst/>
          </a:prstGeom>
        </p:spPr>
      </p:pic>
      <p:pic>
        <p:nvPicPr>
          <p:cNvPr id="145" name="圖片 144">
            <a:extLst>
              <a:ext uri="{FF2B5EF4-FFF2-40B4-BE49-F238E27FC236}">
                <a16:creationId xmlns:a16="http://schemas.microsoft.com/office/drawing/2014/main" id="{44A1DD83-477B-47C3-8E60-93F874EB148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83318" t="-5575" b="-1"/>
          <a:stretch/>
        </p:blipFill>
        <p:spPr>
          <a:xfrm>
            <a:off x="8349060" y="1630236"/>
            <a:ext cx="614689" cy="188948"/>
          </a:xfrm>
          <a:prstGeom prst="rect">
            <a:avLst/>
          </a:prstGeom>
        </p:spPr>
      </p:pic>
      <p:pic>
        <p:nvPicPr>
          <p:cNvPr id="146" name="圖片 145">
            <a:extLst>
              <a:ext uri="{FF2B5EF4-FFF2-40B4-BE49-F238E27FC236}">
                <a16:creationId xmlns:a16="http://schemas.microsoft.com/office/drawing/2014/main" id="{8A8EE186-957E-441F-A774-005634F725B9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83318" t="-5575" b="-1"/>
          <a:stretch/>
        </p:blipFill>
        <p:spPr>
          <a:xfrm>
            <a:off x="10925289" y="3521839"/>
            <a:ext cx="614689" cy="188948"/>
          </a:xfrm>
          <a:prstGeom prst="rect">
            <a:avLst/>
          </a:prstGeom>
        </p:spPr>
      </p:pic>
      <p:pic>
        <p:nvPicPr>
          <p:cNvPr id="151" name="圖片 150">
            <a:extLst>
              <a:ext uri="{FF2B5EF4-FFF2-40B4-BE49-F238E27FC236}">
                <a16:creationId xmlns:a16="http://schemas.microsoft.com/office/drawing/2014/main" id="{83FA0DF7-3C0C-4FDB-970B-59877AEAE401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6298" t="7668" b="-2"/>
          <a:stretch/>
        </p:blipFill>
        <p:spPr>
          <a:xfrm>
            <a:off x="10769106" y="1495880"/>
            <a:ext cx="1241804" cy="165247"/>
          </a:xfrm>
          <a:prstGeom prst="rect">
            <a:avLst/>
          </a:prstGeom>
        </p:spPr>
      </p:pic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2B0EA1D3-DDDF-44D2-9A2E-491A17B73547}"/>
              </a:ext>
            </a:extLst>
          </p:cNvPr>
          <p:cNvSpPr txBox="1"/>
          <p:nvPr/>
        </p:nvSpPr>
        <p:spPr>
          <a:xfrm>
            <a:off x="6611257" y="450208"/>
            <a:ext cx="345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Target: genes, exons, introns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4" name="圖片 153">
            <a:extLst>
              <a:ext uri="{FF2B5EF4-FFF2-40B4-BE49-F238E27FC236}">
                <a16:creationId xmlns:a16="http://schemas.microsoft.com/office/drawing/2014/main" id="{22FC1390-EBC6-46B1-936D-709B52B2DDA0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37656" y="2493166"/>
            <a:ext cx="1583532" cy="1733070"/>
          </a:xfrm>
          <a:prstGeom prst="rect">
            <a:avLst/>
          </a:prstGeom>
        </p:spPr>
      </p:pic>
      <p:sp>
        <p:nvSpPr>
          <p:cNvPr id="156" name="矩形 155">
            <a:hlinkClick r:id="rId18"/>
            <a:extLst>
              <a:ext uri="{FF2B5EF4-FFF2-40B4-BE49-F238E27FC236}">
                <a16:creationId xmlns:a16="http://schemas.microsoft.com/office/drawing/2014/main" id="{DBF684AB-D5DE-40C6-98D8-E83C82691E4F}"/>
              </a:ext>
            </a:extLst>
          </p:cNvPr>
          <p:cNvSpPr/>
          <p:nvPr/>
        </p:nvSpPr>
        <p:spPr>
          <a:xfrm>
            <a:off x="6456" y="0"/>
            <a:ext cx="2711344" cy="64872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7" name="圖片 156">
            <a:hlinkClick r:id="rId19"/>
            <a:extLst>
              <a:ext uri="{FF2B5EF4-FFF2-40B4-BE49-F238E27FC236}">
                <a16:creationId xmlns:a16="http://schemas.microsoft.com/office/drawing/2014/main" id="{291FBE09-DD5F-4A3C-AF14-BE607E2A3A7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83" y="5463276"/>
            <a:ext cx="336934" cy="33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35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圖片 45">
            <a:extLst>
              <a:ext uri="{FF2B5EF4-FFF2-40B4-BE49-F238E27FC236}">
                <a16:creationId xmlns:a16="http://schemas.microsoft.com/office/drawing/2014/main" id="{99534617-285F-47A2-9F5B-8DCD4AF4027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52896" y="2493166"/>
            <a:ext cx="1583532" cy="173307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07A199CB-516E-4883-AD1F-1A7737AA2F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10035">
            <a:off x="10796307" y="1624193"/>
            <a:ext cx="1112633" cy="111263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9589FDE-8436-4FD7-B80D-9A9D01265E5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36435" y="838177"/>
            <a:ext cx="7194843" cy="6691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D760300-4AB6-42ED-B979-CFEE0DCCACB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68101">
            <a:off x="5789193" y="3929795"/>
            <a:ext cx="4985414" cy="35801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25FAB6B-BAA6-4331-94F2-D68FD1B8436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7090">
            <a:off x="6411727" y="3183919"/>
            <a:ext cx="929389" cy="9293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9B13B83-C638-4677-AB87-22344B7F324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588" y="1793918"/>
            <a:ext cx="578445" cy="594224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77A72C14-0398-4703-A76D-1072313528BD}"/>
              </a:ext>
            </a:extLst>
          </p:cNvPr>
          <p:cNvGrpSpPr/>
          <p:nvPr/>
        </p:nvGrpSpPr>
        <p:grpSpPr>
          <a:xfrm>
            <a:off x="6944667" y="1188521"/>
            <a:ext cx="2916641" cy="427094"/>
            <a:chOff x="6885219" y="1081403"/>
            <a:chExt cx="2916641" cy="427094"/>
          </a:xfrm>
        </p:grpSpPr>
        <p:sp>
          <p:nvSpPr>
            <p:cNvPr id="9" name="矩形: 剪去同側角落 8">
              <a:extLst>
                <a:ext uri="{FF2B5EF4-FFF2-40B4-BE49-F238E27FC236}">
                  <a16:creationId xmlns:a16="http://schemas.microsoft.com/office/drawing/2014/main" id="{30168DE4-AE62-4F8D-A1ED-481238C1C843}"/>
                </a:ext>
              </a:extLst>
            </p:cNvPr>
            <p:cNvSpPr/>
            <p:nvPr/>
          </p:nvSpPr>
          <p:spPr>
            <a:xfrm>
              <a:off x="7610896" y="1097017"/>
              <a:ext cx="1438829" cy="41148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375A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D5399AEE-043F-4285-B48E-A663A8C3D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875" b="30553"/>
            <a:stretch/>
          </p:blipFill>
          <p:spPr>
            <a:xfrm>
              <a:off x="6885219" y="1081403"/>
              <a:ext cx="2916641" cy="364539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C707BD6F-3ECA-4A6A-8CE8-C38C16FBC3D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49349" y="2347642"/>
            <a:ext cx="600891" cy="59422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A3748C7-8EC4-4B34-8FBB-A4D4BF77692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814" y="3634125"/>
            <a:ext cx="617664" cy="594224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56AA52C5-D57B-4C80-A668-160E6CF01C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6959" y="1631229"/>
            <a:ext cx="7666291" cy="5226771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7C915DD9-4384-4918-9BA1-B73843276C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6199" y="105248"/>
            <a:ext cx="7711329" cy="1533005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FAD96991-347F-4F09-ABAE-CB7ADF43E799}"/>
              </a:ext>
            </a:extLst>
          </p:cNvPr>
          <p:cNvGrpSpPr/>
          <p:nvPr/>
        </p:nvGrpSpPr>
        <p:grpSpPr>
          <a:xfrm>
            <a:off x="7976966" y="398464"/>
            <a:ext cx="903199" cy="1001012"/>
            <a:chOff x="2968826" y="1244246"/>
            <a:chExt cx="903199" cy="1001012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7D5A3D59-E78A-4C4F-B9B7-FE1D36549848}"/>
                </a:ext>
              </a:extLst>
            </p:cNvPr>
            <p:cNvGrpSpPr/>
            <p:nvPr/>
          </p:nvGrpSpPr>
          <p:grpSpPr>
            <a:xfrm>
              <a:off x="2968826" y="1244246"/>
              <a:ext cx="903199" cy="1001012"/>
              <a:chOff x="4003378" y="1066692"/>
              <a:chExt cx="1467730" cy="1467730"/>
            </a:xfrm>
          </p:grpSpPr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A1D34C68-6C9D-42A8-BECB-764FE044F12D}"/>
                  </a:ext>
                </a:extLst>
              </p:cNvPr>
              <p:cNvSpPr/>
              <p:nvPr/>
            </p:nvSpPr>
            <p:spPr>
              <a:xfrm>
                <a:off x="4293704" y="1906104"/>
                <a:ext cx="962991" cy="355600"/>
              </a:xfrm>
              <a:prstGeom prst="ellipse">
                <a:avLst/>
              </a:prstGeom>
              <a:solidFill>
                <a:srgbClr val="375A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2FD010C7-A24B-4478-938A-5E11DA6F8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3378" y="1066692"/>
                <a:ext cx="1467730" cy="1467730"/>
              </a:xfrm>
              <a:prstGeom prst="rect">
                <a:avLst/>
              </a:prstGeom>
            </p:spPr>
          </p:pic>
        </p:grp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F9D265AE-A060-470F-A68C-8FCDC5891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23592">
              <a:off x="3297691" y="1796840"/>
              <a:ext cx="258183" cy="238392"/>
            </a:xfrm>
            <a:prstGeom prst="rect">
              <a:avLst/>
            </a:prstGeom>
          </p:spPr>
        </p:pic>
      </p:grpSp>
      <p:pic>
        <p:nvPicPr>
          <p:cNvPr id="36" name="圖片 35">
            <a:extLst>
              <a:ext uri="{FF2B5EF4-FFF2-40B4-BE49-F238E27FC236}">
                <a16:creationId xmlns:a16="http://schemas.microsoft.com/office/drawing/2014/main" id="{FFEF240B-0140-4980-96AA-28037EA56D3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56" y="0"/>
            <a:ext cx="4255008" cy="6858000"/>
          </a:xfrm>
          <a:prstGeom prst="rect">
            <a:avLst/>
          </a:prstGeom>
        </p:spPr>
      </p:pic>
      <p:sp>
        <p:nvSpPr>
          <p:cNvPr id="37" name="矩形 36">
            <a:hlinkClick r:id="rId14" action="ppaction://hlinksldjump"/>
            <a:extLst>
              <a:ext uri="{FF2B5EF4-FFF2-40B4-BE49-F238E27FC236}">
                <a16:creationId xmlns:a16="http://schemas.microsoft.com/office/drawing/2014/main" id="{3EA975E2-EDDC-4865-89EC-FCEBD6A22BD4}"/>
              </a:ext>
            </a:extLst>
          </p:cNvPr>
          <p:cNvSpPr/>
          <p:nvPr/>
        </p:nvSpPr>
        <p:spPr>
          <a:xfrm>
            <a:off x="84472" y="930768"/>
            <a:ext cx="4060808" cy="7074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hlinkClick r:id="rId15" action="ppaction://hlinksldjump"/>
            <a:extLst>
              <a:ext uri="{FF2B5EF4-FFF2-40B4-BE49-F238E27FC236}">
                <a16:creationId xmlns:a16="http://schemas.microsoft.com/office/drawing/2014/main" id="{7FB90186-1E1C-487D-B4BC-70C0D8E2987A}"/>
              </a:ext>
            </a:extLst>
          </p:cNvPr>
          <p:cNvSpPr/>
          <p:nvPr/>
        </p:nvSpPr>
        <p:spPr>
          <a:xfrm>
            <a:off x="76005" y="1854005"/>
            <a:ext cx="4060808" cy="648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hlinkClick r:id="rId16" action="ppaction://hlinksldjump"/>
            <a:extLst>
              <a:ext uri="{FF2B5EF4-FFF2-40B4-BE49-F238E27FC236}">
                <a16:creationId xmlns:a16="http://schemas.microsoft.com/office/drawing/2014/main" id="{68F20797-5A18-4CE8-BF7A-DAA096248D5D}"/>
              </a:ext>
            </a:extLst>
          </p:cNvPr>
          <p:cNvSpPr/>
          <p:nvPr/>
        </p:nvSpPr>
        <p:spPr>
          <a:xfrm>
            <a:off x="78212" y="2677849"/>
            <a:ext cx="4060808" cy="68185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矩形 39">
            <a:hlinkClick r:id="rId17" action="ppaction://hlinksldjump"/>
            <a:extLst>
              <a:ext uri="{FF2B5EF4-FFF2-40B4-BE49-F238E27FC236}">
                <a16:creationId xmlns:a16="http://schemas.microsoft.com/office/drawing/2014/main" id="{D17F7C7D-33DD-4456-8E6E-F4C4B2CB08F3}"/>
              </a:ext>
            </a:extLst>
          </p:cNvPr>
          <p:cNvSpPr/>
          <p:nvPr/>
        </p:nvSpPr>
        <p:spPr>
          <a:xfrm>
            <a:off x="150931" y="4269757"/>
            <a:ext cx="661925" cy="39179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BBD48253-AF2D-4E62-8211-42C536EB38F0}"/>
              </a:ext>
            </a:extLst>
          </p:cNvPr>
          <p:cNvSpPr txBox="1"/>
          <p:nvPr/>
        </p:nvSpPr>
        <p:spPr>
          <a:xfrm>
            <a:off x="6797523" y="213139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Anchor: identified marker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7346F8F2-5883-46FA-BC83-2BB12ECB0F8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76517" y="1354190"/>
            <a:ext cx="914479" cy="182896"/>
          </a:xfrm>
          <a:prstGeom prst="rect">
            <a:avLst/>
          </a:prstGeom>
        </p:spPr>
      </p:pic>
      <p:sp>
        <p:nvSpPr>
          <p:cNvPr id="49" name="矩形 48">
            <a:hlinkClick r:id="rId19"/>
            <a:extLst>
              <a:ext uri="{FF2B5EF4-FFF2-40B4-BE49-F238E27FC236}">
                <a16:creationId xmlns:a16="http://schemas.microsoft.com/office/drawing/2014/main" id="{33F810D6-568B-44B7-8D79-AC470B97C425}"/>
              </a:ext>
            </a:extLst>
          </p:cNvPr>
          <p:cNvSpPr/>
          <p:nvPr/>
        </p:nvSpPr>
        <p:spPr>
          <a:xfrm>
            <a:off x="6456" y="0"/>
            <a:ext cx="2711344" cy="64872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0" name="圖片 49">
            <a:hlinkClick r:id="rId20"/>
            <a:extLst>
              <a:ext uri="{FF2B5EF4-FFF2-40B4-BE49-F238E27FC236}">
                <a16:creationId xmlns:a16="http://schemas.microsoft.com/office/drawing/2014/main" id="{5C6E382B-80DA-4BE8-830D-BA7D4D31FED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83" y="5463276"/>
            <a:ext cx="336934" cy="33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34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圖片 43">
            <a:extLst>
              <a:ext uri="{FF2B5EF4-FFF2-40B4-BE49-F238E27FC236}">
                <a16:creationId xmlns:a16="http://schemas.microsoft.com/office/drawing/2014/main" id="{BF4AF4EC-D636-4A76-B5F6-A9C8BA48906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52896" y="2493166"/>
            <a:ext cx="1583532" cy="173307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7BFE1280-9416-48FE-BE9A-449C7AF930F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10035">
            <a:off x="10815357" y="1611493"/>
            <a:ext cx="1112633" cy="111263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9589FDE-8436-4FD7-B80D-9A9D01265E5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36435" y="838177"/>
            <a:ext cx="7194843" cy="6691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D760300-4AB6-42ED-B979-CFEE0DCCACB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68101">
            <a:off x="5789193" y="3701195"/>
            <a:ext cx="4985414" cy="35801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25FAB6B-BAA6-4331-94F2-D68FD1B8436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7090">
            <a:off x="6399027" y="3171219"/>
            <a:ext cx="929389" cy="9293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9B13B83-C638-4677-AB87-22344B7F324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938" y="1793918"/>
            <a:ext cx="578445" cy="59422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707BD6F-3ECA-4A6A-8CE8-C38C16FBC3D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36649" y="2334942"/>
            <a:ext cx="600891" cy="59422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A3748C7-8EC4-4B34-8FBB-A4D4BF77692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4" y="3608725"/>
            <a:ext cx="617664" cy="594224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FAD96991-347F-4F09-ABAE-CB7ADF43E799}"/>
              </a:ext>
            </a:extLst>
          </p:cNvPr>
          <p:cNvGrpSpPr/>
          <p:nvPr/>
        </p:nvGrpSpPr>
        <p:grpSpPr>
          <a:xfrm>
            <a:off x="7976966" y="398464"/>
            <a:ext cx="903199" cy="1001012"/>
            <a:chOff x="2968826" y="1244246"/>
            <a:chExt cx="903199" cy="1001012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7D5A3D59-E78A-4C4F-B9B7-FE1D36549848}"/>
                </a:ext>
              </a:extLst>
            </p:cNvPr>
            <p:cNvGrpSpPr/>
            <p:nvPr/>
          </p:nvGrpSpPr>
          <p:grpSpPr>
            <a:xfrm>
              <a:off x="2968826" y="1244246"/>
              <a:ext cx="903199" cy="1001012"/>
              <a:chOff x="4003378" y="1066692"/>
              <a:chExt cx="1467730" cy="1467730"/>
            </a:xfrm>
          </p:grpSpPr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A1D34C68-6C9D-42A8-BECB-764FE044F12D}"/>
                  </a:ext>
                </a:extLst>
              </p:cNvPr>
              <p:cNvSpPr/>
              <p:nvPr/>
            </p:nvSpPr>
            <p:spPr>
              <a:xfrm>
                <a:off x="4293704" y="1906104"/>
                <a:ext cx="962991" cy="355600"/>
              </a:xfrm>
              <a:prstGeom prst="ellipse">
                <a:avLst/>
              </a:prstGeom>
              <a:solidFill>
                <a:srgbClr val="375A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2FD010C7-A24B-4478-938A-5E11DA6F8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3378" y="1066692"/>
                <a:ext cx="1467730" cy="1467730"/>
              </a:xfrm>
              <a:prstGeom prst="rect">
                <a:avLst/>
              </a:prstGeom>
            </p:spPr>
          </p:pic>
        </p:grp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F9D265AE-A060-470F-A68C-8FCDC5891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23592">
              <a:off x="3297691" y="1796840"/>
              <a:ext cx="258183" cy="238392"/>
            </a:xfrm>
            <a:prstGeom prst="rect">
              <a:avLst/>
            </a:prstGeom>
          </p:spPr>
        </p:pic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538847CE-02F0-46A4-A459-6F0EC23EB1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37843" y="1640089"/>
            <a:ext cx="7577329" cy="5243334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6EAC90DC-C9CB-4F73-A3BF-7E1B234A63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66631" y="132597"/>
            <a:ext cx="7577985" cy="1505656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77A72C14-0398-4703-A76D-1072313528BD}"/>
              </a:ext>
            </a:extLst>
          </p:cNvPr>
          <p:cNvGrpSpPr/>
          <p:nvPr/>
        </p:nvGrpSpPr>
        <p:grpSpPr>
          <a:xfrm>
            <a:off x="6944667" y="1188521"/>
            <a:ext cx="2916641" cy="427094"/>
            <a:chOff x="6885219" y="1081403"/>
            <a:chExt cx="2916641" cy="427094"/>
          </a:xfrm>
        </p:grpSpPr>
        <p:sp>
          <p:nvSpPr>
            <p:cNvPr id="9" name="矩形: 剪去同側角落 8">
              <a:extLst>
                <a:ext uri="{FF2B5EF4-FFF2-40B4-BE49-F238E27FC236}">
                  <a16:creationId xmlns:a16="http://schemas.microsoft.com/office/drawing/2014/main" id="{30168DE4-AE62-4F8D-A1ED-481238C1C843}"/>
                </a:ext>
              </a:extLst>
            </p:cNvPr>
            <p:cNvSpPr/>
            <p:nvPr/>
          </p:nvSpPr>
          <p:spPr>
            <a:xfrm>
              <a:off x="7610896" y="1097017"/>
              <a:ext cx="1438829" cy="41148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375A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D5399AEE-043F-4285-B48E-A663A8C3D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875" b="30553"/>
            <a:stretch/>
          </p:blipFill>
          <p:spPr>
            <a:xfrm>
              <a:off x="6885219" y="1081403"/>
              <a:ext cx="2916641" cy="364539"/>
            </a:xfrm>
            <a:prstGeom prst="rect">
              <a:avLst/>
            </a:prstGeom>
          </p:spPr>
        </p:pic>
      </p:grpSp>
      <p:pic>
        <p:nvPicPr>
          <p:cNvPr id="36" name="圖片 35">
            <a:extLst>
              <a:ext uri="{FF2B5EF4-FFF2-40B4-BE49-F238E27FC236}">
                <a16:creationId xmlns:a16="http://schemas.microsoft.com/office/drawing/2014/main" id="{6314C2CA-6D62-42AF-AEAC-9CC9E0676E1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56" y="0"/>
            <a:ext cx="4255008" cy="6858000"/>
          </a:xfrm>
          <a:prstGeom prst="rect">
            <a:avLst/>
          </a:prstGeom>
        </p:spPr>
      </p:pic>
      <p:sp>
        <p:nvSpPr>
          <p:cNvPr id="37" name="矩形 36">
            <a:hlinkClick r:id="rId14" action="ppaction://hlinksldjump"/>
            <a:extLst>
              <a:ext uri="{FF2B5EF4-FFF2-40B4-BE49-F238E27FC236}">
                <a16:creationId xmlns:a16="http://schemas.microsoft.com/office/drawing/2014/main" id="{C9CF6239-D6B5-4189-9578-C5C6E26D0B4C}"/>
              </a:ext>
            </a:extLst>
          </p:cNvPr>
          <p:cNvSpPr/>
          <p:nvPr/>
        </p:nvSpPr>
        <p:spPr>
          <a:xfrm>
            <a:off x="84472" y="930768"/>
            <a:ext cx="4060808" cy="7074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hlinkClick r:id="rId15" action="ppaction://hlinksldjump"/>
            <a:extLst>
              <a:ext uri="{FF2B5EF4-FFF2-40B4-BE49-F238E27FC236}">
                <a16:creationId xmlns:a16="http://schemas.microsoft.com/office/drawing/2014/main" id="{189E65C9-BAF6-41D6-822B-3797087E597B}"/>
              </a:ext>
            </a:extLst>
          </p:cNvPr>
          <p:cNvSpPr/>
          <p:nvPr/>
        </p:nvSpPr>
        <p:spPr>
          <a:xfrm>
            <a:off x="76005" y="1854005"/>
            <a:ext cx="4060808" cy="64872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hlinkClick r:id="rId16" action="ppaction://hlinksldjump"/>
            <a:extLst>
              <a:ext uri="{FF2B5EF4-FFF2-40B4-BE49-F238E27FC236}">
                <a16:creationId xmlns:a16="http://schemas.microsoft.com/office/drawing/2014/main" id="{345808AC-2243-4CE9-AAAE-CFCD4328099F}"/>
              </a:ext>
            </a:extLst>
          </p:cNvPr>
          <p:cNvSpPr/>
          <p:nvPr/>
        </p:nvSpPr>
        <p:spPr>
          <a:xfrm>
            <a:off x="78212" y="2677849"/>
            <a:ext cx="4060808" cy="681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矩形 39">
            <a:hlinkClick r:id="rId17" action="ppaction://hlinksldjump"/>
            <a:extLst>
              <a:ext uri="{FF2B5EF4-FFF2-40B4-BE49-F238E27FC236}">
                <a16:creationId xmlns:a16="http://schemas.microsoft.com/office/drawing/2014/main" id="{1C0CFD01-1940-4478-A921-F5EAFCFD24D8}"/>
              </a:ext>
            </a:extLst>
          </p:cNvPr>
          <p:cNvSpPr/>
          <p:nvPr/>
        </p:nvSpPr>
        <p:spPr>
          <a:xfrm>
            <a:off x="150931" y="4269757"/>
            <a:ext cx="661925" cy="39179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398CA77-153D-4CA1-B933-B14C027F887C}"/>
              </a:ext>
            </a:extLst>
          </p:cNvPr>
          <p:cNvSpPr txBox="1"/>
          <p:nvPr/>
        </p:nvSpPr>
        <p:spPr>
          <a:xfrm>
            <a:off x="7390186" y="151458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range (</a:t>
            </a:r>
            <a:r>
              <a:rPr lang="en-US" altLang="zh-TW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lang="en-US" altLang="zh-TW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DDBB211-33E9-48C5-BA2C-BCE00D013F2D}"/>
              </a:ext>
            </a:extLst>
          </p:cNvPr>
          <p:cNvCxnSpPr/>
          <p:nvPr/>
        </p:nvCxnSpPr>
        <p:spPr>
          <a:xfrm>
            <a:off x="6989117" y="-711200"/>
            <a:ext cx="0" cy="7994650"/>
          </a:xfrm>
          <a:prstGeom prst="line">
            <a:avLst/>
          </a:prstGeom>
          <a:ln w="12700">
            <a:solidFill>
              <a:schemeClr val="accent4">
                <a:alpha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C3724C22-156E-45DD-901A-EC0848F44415}"/>
              </a:ext>
            </a:extLst>
          </p:cNvPr>
          <p:cNvCxnSpPr/>
          <p:nvPr/>
        </p:nvCxnSpPr>
        <p:spPr>
          <a:xfrm>
            <a:off x="9835908" y="-720725"/>
            <a:ext cx="0" cy="7994650"/>
          </a:xfrm>
          <a:prstGeom prst="line">
            <a:avLst/>
          </a:prstGeom>
          <a:ln w="12700">
            <a:solidFill>
              <a:schemeClr val="accent4">
                <a:alpha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矩形 44">
            <a:hlinkClick r:id="rId18"/>
            <a:extLst>
              <a:ext uri="{FF2B5EF4-FFF2-40B4-BE49-F238E27FC236}">
                <a16:creationId xmlns:a16="http://schemas.microsoft.com/office/drawing/2014/main" id="{57C41BDE-2C90-4800-8BAC-EA09F181EE5B}"/>
              </a:ext>
            </a:extLst>
          </p:cNvPr>
          <p:cNvSpPr/>
          <p:nvPr/>
        </p:nvSpPr>
        <p:spPr>
          <a:xfrm>
            <a:off x="6456" y="0"/>
            <a:ext cx="2711344" cy="64872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hlinkClick r:id="rId18"/>
            <a:extLst>
              <a:ext uri="{FF2B5EF4-FFF2-40B4-BE49-F238E27FC236}">
                <a16:creationId xmlns:a16="http://schemas.microsoft.com/office/drawing/2014/main" id="{5C5FB3EA-D3CB-4BA1-9014-8C2E78144F96}"/>
              </a:ext>
            </a:extLst>
          </p:cNvPr>
          <p:cNvSpPr/>
          <p:nvPr/>
        </p:nvSpPr>
        <p:spPr>
          <a:xfrm>
            <a:off x="158856" y="152400"/>
            <a:ext cx="2711344" cy="64872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7" name="圖片 46">
            <a:hlinkClick r:id="rId19"/>
            <a:extLst>
              <a:ext uri="{FF2B5EF4-FFF2-40B4-BE49-F238E27FC236}">
                <a16:creationId xmlns:a16="http://schemas.microsoft.com/office/drawing/2014/main" id="{D41B1B3C-5FB2-48A1-9E87-B5E3A124F58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83" y="5463276"/>
            <a:ext cx="336934" cy="33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38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9589FDE-8436-4FD7-B80D-9A9D01265E5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36435" y="838177"/>
            <a:ext cx="7194843" cy="66913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CD1833D-D1B2-4033-AC4F-698FA2F3D37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68136" y="2493166"/>
            <a:ext cx="1583532" cy="173307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D760300-4AB6-42ED-B979-CFEE0DCCACB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68101">
            <a:off x="5789193" y="3567845"/>
            <a:ext cx="4985414" cy="35801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25FAB6B-BAA6-4331-94F2-D68FD1B8436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7090">
            <a:off x="6386327" y="3158519"/>
            <a:ext cx="929389" cy="9293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9B13B83-C638-4677-AB87-22344B7F324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288" y="1793918"/>
            <a:ext cx="578445" cy="59422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707BD6F-3ECA-4A6A-8CE8-C38C16FBC3D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3949" y="2322242"/>
            <a:ext cx="600891" cy="59422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A3748C7-8EC4-4B34-8FBB-A4D4BF77692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14" y="3589675"/>
            <a:ext cx="617664" cy="594224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77A72C14-0398-4703-A76D-1072313528BD}"/>
              </a:ext>
            </a:extLst>
          </p:cNvPr>
          <p:cNvGrpSpPr/>
          <p:nvPr/>
        </p:nvGrpSpPr>
        <p:grpSpPr>
          <a:xfrm>
            <a:off x="6944667" y="1188521"/>
            <a:ext cx="2916641" cy="427094"/>
            <a:chOff x="6885219" y="1081403"/>
            <a:chExt cx="2916641" cy="427094"/>
          </a:xfrm>
        </p:grpSpPr>
        <p:sp>
          <p:nvSpPr>
            <p:cNvPr id="9" name="矩形: 剪去同側角落 8">
              <a:extLst>
                <a:ext uri="{FF2B5EF4-FFF2-40B4-BE49-F238E27FC236}">
                  <a16:creationId xmlns:a16="http://schemas.microsoft.com/office/drawing/2014/main" id="{30168DE4-AE62-4F8D-A1ED-481238C1C843}"/>
                </a:ext>
              </a:extLst>
            </p:cNvPr>
            <p:cNvSpPr/>
            <p:nvPr/>
          </p:nvSpPr>
          <p:spPr>
            <a:xfrm>
              <a:off x="7610896" y="1097017"/>
              <a:ext cx="1438829" cy="41148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375A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D5399AEE-043F-4285-B48E-A663A8C3D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875" b="30553"/>
            <a:stretch/>
          </p:blipFill>
          <p:spPr>
            <a:xfrm>
              <a:off x="6885219" y="1081403"/>
              <a:ext cx="2916641" cy="364539"/>
            </a:xfrm>
            <a:prstGeom prst="rect">
              <a:avLst/>
            </a:prstGeom>
          </p:spPr>
        </p:pic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AD96991-347F-4F09-ABAE-CB7ADF43E799}"/>
              </a:ext>
            </a:extLst>
          </p:cNvPr>
          <p:cNvGrpSpPr/>
          <p:nvPr/>
        </p:nvGrpSpPr>
        <p:grpSpPr>
          <a:xfrm>
            <a:off x="7976966" y="398464"/>
            <a:ext cx="903199" cy="1001012"/>
            <a:chOff x="2968826" y="1244246"/>
            <a:chExt cx="903199" cy="1001012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7D5A3D59-E78A-4C4F-B9B7-FE1D36549848}"/>
                </a:ext>
              </a:extLst>
            </p:cNvPr>
            <p:cNvGrpSpPr/>
            <p:nvPr/>
          </p:nvGrpSpPr>
          <p:grpSpPr>
            <a:xfrm>
              <a:off x="2968826" y="1244246"/>
              <a:ext cx="903199" cy="1001012"/>
              <a:chOff x="4003378" y="1066692"/>
              <a:chExt cx="1467730" cy="1467730"/>
            </a:xfrm>
          </p:grpSpPr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A1D34C68-6C9D-42A8-BECB-764FE044F12D}"/>
                  </a:ext>
                </a:extLst>
              </p:cNvPr>
              <p:cNvSpPr/>
              <p:nvPr/>
            </p:nvSpPr>
            <p:spPr>
              <a:xfrm>
                <a:off x="4293704" y="1906104"/>
                <a:ext cx="962991" cy="355600"/>
              </a:xfrm>
              <a:prstGeom prst="ellipse">
                <a:avLst/>
              </a:prstGeom>
              <a:solidFill>
                <a:srgbClr val="375A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2FD010C7-A24B-4478-938A-5E11DA6F8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3378" y="1066692"/>
                <a:ext cx="1467730" cy="1467730"/>
              </a:xfrm>
              <a:prstGeom prst="rect">
                <a:avLst/>
              </a:prstGeom>
            </p:spPr>
          </p:pic>
        </p:grp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F9D265AE-A060-470F-A68C-8FCDC5891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23592">
              <a:off x="3297691" y="1796840"/>
              <a:ext cx="258183" cy="238392"/>
            </a:xfrm>
            <a:prstGeom prst="rect">
              <a:avLst/>
            </a:prstGeom>
          </p:spPr>
        </p:pic>
      </p:grpSp>
      <p:pic>
        <p:nvPicPr>
          <p:cNvPr id="28" name="圖片 27">
            <a:extLst>
              <a:ext uri="{FF2B5EF4-FFF2-40B4-BE49-F238E27FC236}">
                <a16:creationId xmlns:a16="http://schemas.microsoft.com/office/drawing/2014/main" id="{4D1BE0A4-E519-440C-B32C-E0974AC40D5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10035">
            <a:off x="10828057" y="1598793"/>
            <a:ext cx="1112633" cy="1112633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E5D06304-8DE2-4CFC-B0E2-B02A439F5C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6" y="0"/>
            <a:ext cx="4255008" cy="6858000"/>
          </a:xfrm>
          <a:prstGeom prst="rect">
            <a:avLst/>
          </a:prstGeom>
        </p:spPr>
      </p:pic>
      <p:sp>
        <p:nvSpPr>
          <p:cNvPr id="35" name="矩形 34">
            <a:hlinkClick r:id="rId12" action="ppaction://hlinksldjump"/>
            <a:extLst>
              <a:ext uri="{FF2B5EF4-FFF2-40B4-BE49-F238E27FC236}">
                <a16:creationId xmlns:a16="http://schemas.microsoft.com/office/drawing/2014/main" id="{3F209EEB-2100-405B-8EC0-99873D396A55}"/>
              </a:ext>
            </a:extLst>
          </p:cNvPr>
          <p:cNvSpPr/>
          <p:nvPr/>
        </p:nvSpPr>
        <p:spPr>
          <a:xfrm>
            <a:off x="84472" y="930768"/>
            <a:ext cx="4060808" cy="7074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hlinkClick r:id="rId13" action="ppaction://hlinksldjump"/>
            <a:extLst>
              <a:ext uri="{FF2B5EF4-FFF2-40B4-BE49-F238E27FC236}">
                <a16:creationId xmlns:a16="http://schemas.microsoft.com/office/drawing/2014/main" id="{3599BDCA-5778-4D0D-A44E-C654A25B036D}"/>
              </a:ext>
            </a:extLst>
          </p:cNvPr>
          <p:cNvSpPr/>
          <p:nvPr/>
        </p:nvSpPr>
        <p:spPr>
          <a:xfrm>
            <a:off x="76005" y="1854005"/>
            <a:ext cx="4060808" cy="64872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hlinkClick r:id="rId14" action="ppaction://hlinksldjump"/>
            <a:extLst>
              <a:ext uri="{FF2B5EF4-FFF2-40B4-BE49-F238E27FC236}">
                <a16:creationId xmlns:a16="http://schemas.microsoft.com/office/drawing/2014/main" id="{38365FD1-B57A-4B33-AC55-8D9E90C4231B}"/>
              </a:ext>
            </a:extLst>
          </p:cNvPr>
          <p:cNvSpPr/>
          <p:nvPr/>
        </p:nvSpPr>
        <p:spPr>
          <a:xfrm>
            <a:off x="78212" y="2677849"/>
            <a:ext cx="4060808" cy="68185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矩形 37">
            <a:hlinkClick r:id="rId15" action="ppaction://hlinksldjump"/>
            <a:extLst>
              <a:ext uri="{FF2B5EF4-FFF2-40B4-BE49-F238E27FC236}">
                <a16:creationId xmlns:a16="http://schemas.microsoft.com/office/drawing/2014/main" id="{AE9C2E33-8505-4C5B-98F7-8688FC935124}"/>
              </a:ext>
            </a:extLst>
          </p:cNvPr>
          <p:cNvSpPr/>
          <p:nvPr/>
        </p:nvSpPr>
        <p:spPr>
          <a:xfrm>
            <a:off x="150931" y="4269757"/>
            <a:ext cx="661925" cy="391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E95E483-48A7-4EDB-9C8B-A71715925630}"/>
              </a:ext>
            </a:extLst>
          </p:cNvPr>
          <p:cNvCxnSpPr/>
          <p:nvPr/>
        </p:nvCxnSpPr>
        <p:spPr>
          <a:xfrm>
            <a:off x="6989117" y="-711200"/>
            <a:ext cx="0" cy="7994650"/>
          </a:xfrm>
          <a:prstGeom prst="line">
            <a:avLst/>
          </a:prstGeom>
          <a:ln w="12700">
            <a:solidFill>
              <a:schemeClr val="accent4">
                <a:alpha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5E4BB0C-A68C-47AD-B72F-362014C085D7}"/>
              </a:ext>
            </a:extLst>
          </p:cNvPr>
          <p:cNvCxnSpPr/>
          <p:nvPr/>
        </p:nvCxnSpPr>
        <p:spPr>
          <a:xfrm>
            <a:off x="9835908" y="-720725"/>
            <a:ext cx="0" cy="7994650"/>
          </a:xfrm>
          <a:prstGeom prst="line">
            <a:avLst/>
          </a:prstGeom>
          <a:ln w="12700">
            <a:solidFill>
              <a:schemeClr val="accent4">
                <a:alpha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9903A78-5769-4F3E-AD5D-A9A106183CD0}"/>
              </a:ext>
            </a:extLst>
          </p:cNvPr>
          <p:cNvSpPr txBox="1"/>
          <p:nvPr/>
        </p:nvSpPr>
        <p:spPr>
          <a:xfrm>
            <a:off x="10384844" y="2903256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 of range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352EBC8-CE00-416B-B950-D54F2483C108}"/>
              </a:ext>
            </a:extLst>
          </p:cNvPr>
          <p:cNvSpPr txBox="1"/>
          <p:nvPr/>
        </p:nvSpPr>
        <p:spPr>
          <a:xfrm>
            <a:off x="4787529" y="4012225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strand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0C887A4D-8492-4DFD-A716-7D6C00460954}"/>
              </a:ext>
            </a:extLst>
          </p:cNvPr>
          <p:cNvSpPr/>
          <p:nvPr/>
        </p:nvSpPr>
        <p:spPr>
          <a:xfrm rot="18983499">
            <a:off x="6280120" y="3877747"/>
            <a:ext cx="262753" cy="13868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DD3586DC-6F33-4003-98DA-2D403288F3E9}"/>
              </a:ext>
            </a:extLst>
          </p:cNvPr>
          <p:cNvSpPr/>
          <p:nvPr/>
        </p:nvSpPr>
        <p:spPr>
          <a:xfrm rot="18717703">
            <a:off x="10902772" y="2719177"/>
            <a:ext cx="262753" cy="13868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hlinkClick r:id="rId16"/>
            <a:extLst>
              <a:ext uri="{FF2B5EF4-FFF2-40B4-BE49-F238E27FC236}">
                <a16:creationId xmlns:a16="http://schemas.microsoft.com/office/drawing/2014/main" id="{C7565521-B266-40FD-AB4D-46A33C73BE96}"/>
              </a:ext>
            </a:extLst>
          </p:cNvPr>
          <p:cNvSpPr/>
          <p:nvPr/>
        </p:nvSpPr>
        <p:spPr>
          <a:xfrm>
            <a:off x="6456" y="0"/>
            <a:ext cx="2711344" cy="64872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9DA1C73B-B627-4AC9-B313-A4AF0EF7C070}"/>
              </a:ext>
            </a:extLst>
          </p:cNvPr>
          <p:cNvSpPr/>
          <p:nvPr/>
        </p:nvSpPr>
        <p:spPr>
          <a:xfrm rot="3815449">
            <a:off x="10982237" y="3359660"/>
            <a:ext cx="262753" cy="13868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AB5053E-E5E1-4D3C-90A4-2EAA35CB89F3}"/>
              </a:ext>
            </a:extLst>
          </p:cNvPr>
          <p:cNvSpPr txBox="1"/>
          <p:nvPr/>
        </p:nvSpPr>
        <p:spPr>
          <a:xfrm>
            <a:off x="5282385" y="18284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箭號: 向右 46">
            <a:extLst>
              <a:ext uri="{FF2B5EF4-FFF2-40B4-BE49-F238E27FC236}">
                <a16:creationId xmlns:a16="http://schemas.microsoft.com/office/drawing/2014/main" id="{BE0C97FD-BB0C-46C1-AD6F-84F00B60FFD6}"/>
              </a:ext>
            </a:extLst>
          </p:cNvPr>
          <p:cNvSpPr/>
          <p:nvPr/>
        </p:nvSpPr>
        <p:spPr>
          <a:xfrm rot="8007711">
            <a:off x="5179518" y="2216124"/>
            <a:ext cx="262753" cy="13868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A432A4C5-1279-4759-964C-F6DD9E449F3A}"/>
              </a:ext>
            </a:extLst>
          </p:cNvPr>
          <p:cNvSpPr txBox="1"/>
          <p:nvPr/>
        </p:nvSpPr>
        <p:spPr>
          <a:xfrm>
            <a:off x="2869076" y="328122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visit website</a:t>
            </a:r>
            <a:endParaRPr lang="zh-TW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箭號: 向右 48">
            <a:extLst>
              <a:ext uri="{FF2B5EF4-FFF2-40B4-BE49-F238E27FC236}">
                <a16:creationId xmlns:a16="http://schemas.microsoft.com/office/drawing/2014/main" id="{D1EFE182-CB82-4AE0-8C5C-FDE975246C08}"/>
              </a:ext>
            </a:extLst>
          </p:cNvPr>
          <p:cNvSpPr/>
          <p:nvPr/>
        </p:nvSpPr>
        <p:spPr>
          <a:xfrm rot="11502583">
            <a:off x="2633772" y="368106"/>
            <a:ext cx="245438" cy="9940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51" name="圖片 50">
            <a:hlinkClick r:id="rId17"/>
            <a:extLst>
              <a:ext uri="{FF2B5EF4-FFF2-40B4-BE49-F238E27FC236}">
                <a16:creationId xmlns:a16="http://schemas.microsoft.com/office/drawing/2014/main" id="{8C2273DA-443C-43C7-9910-50CC18C1D7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83" y="5463276"/>
            <a:ext cx="336934" cy="33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34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5C727F80-5CD4-4DD0-9563-98B6B97AA0A0}"/>
              </a:ext>
            </a:extLst>
          </p:cNvPr>
          <p:cNvGrpSpPr/>
          <p:nvPr/>
        </p:nvGrpSpPr>
        <p:grpSpPr>
          <a:xfrm>
            <a:off x="1522389" y="2273583"/>
            <a:ext cx="6673483" cy="1155417"/>
            <a:chOff x="1976277" y="1840568"/>
            <a:chExt cx="6673483" cy="115541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ECC3D49-D005-4921-B603-C5A17CBF8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733" y="1840568"/>
              <a:ext cx="1024012" cy="1024012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8055D942-950A-452F-AED7-A448C3E99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912"/>
            <a:stretch/>
          </p:blipFill>
          <p:spPr>
            <a:xfrm flipH="1">
              <a:off x="4695823" y="2154235"/>
              <a:ext cx="681116" cy="81000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CA28CB3A-D8D8-404A-8BD6-76339D610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912"/>
            <a:stretch/>
          </p:blipFill>
          <p:spPr>
            <a:xfrm flipH="1">
              <a:off x="3118471" y="2117723"/>
              <a:ext cx="681116" cy="810000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DA11CC28-DA09-450D-9E4B-A5338D1DF4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912"/>
            <a:stretch/>
          </p:blipFill>
          <p:spPr>
            <a:xfrm flipH="1">
              <a:off x="5263015" y="2152833"/>
              <a:ext cx="681116" cy="810000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0E2FECFA-3D0E-475F-9C17-6C8FF199EC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912"/>
            <a:stretch/>
          </p:blipFill>
          <p:spPr>
            <a:xfrm flipH="1">
              <a:off x="5829298" y="2154235"/>
              <a:ext cx="681116" cy="810000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37AB637A-07AE-4F53-9DF4-CC523C57DD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912"/>
            <a:stretch/>
          </p:blipFill>
          <p:spPr>
            <a:xfrm flipH="1">
              <a:off x="6396490" y="2152833"/>
              <a:ext cx="681116" cy="810000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D09029-79AB-46B0-B084-0C7FB19E9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1119" y="1878311"/>
              <a:ext cx="1024012" cy="1024012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116ABF50-5346-4FB3-9541-F2F5EB889F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912"/>
            <a:stretch/>
          </p:blipFill>
          <p:spPr>
            <a:xfrm flipH="1">
              <a:off x="7968644" y="2185985"/>
              <a:ext cx="681116" cy="810000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6EECDFFE-41EF-4BED-801E-FD3605FEF3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912"/>
            <a:stretch/>
          </p:blipFill>
          <p:spPr>
            <a:xfrm flipH="1">
              <a:off x="1976277" y="2112775"/>
              <a:ext cx="681116" cy="810000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9E83CAD2-6AD4-4066-B9BD-C1BAA443CE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912"/>
            <a:stretch/>
          </p:blipFill>
          <p:spPr>
            <a:xfrm flipH="1">
              <a:off x="2543469" y="2111373"/>
              <a:ext cx="681116" cy="810000"/>
            </a:xfrm>
            <a:prstGeom prst="rect">
              <a:avLst/>
            </a:prstGeom>
          </p:spPr>
        </p:pic>
      </p:grpSp>
      <p:pic>
        <p:nvPicPr>
          <p:cNvPr id="22" name="圖片 21">
            <a:extLst>
              <a:ext uri="{FF2B5EF4-FFF2-40B4-BE49-F238E27FC236}">
                <a16:creationId xmlns:a16="http://schemas.microsoft.com/office/drawing/2014/main" id="{D82FF70E-8053-41B5-9D92-612324201B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709" y="5346147"/>
            <a:ext cx="1029144" cy="1029144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C2073C14-6627-4CC1-BF02-BAFEE7CE29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046" y="1577461"/>
            <a:ext cx="1467730" cy="1467730"/>
          </a:xfrm>
          <a:prstGeom prst="rect">
            <a:avLst/>
          </a:prstGeom>
        </p:spPr>
      </p:pic>
      <p:grpSp>
        <p:nvGrpSpPr>
          <p:cNvPr id="25" name="群組 24">
            <a:extLst>
              <a:ext uri="{FF2B5EF4-FFF2-40B4-BE49-F238E27FC236}">
                <a16:creationId xmlns:a16="http://schemas.microsoft.com/office/drawing/2014/main" id="{1C631D8A-3915-46D3-A6B4-9786106ACFDC}"/>
              </a:ext>
            </a:extLst>
          </p:cNvPr>
          <p:cNvGrpSpPr/>
          <p:nvPr/>
        </p:nvGrpSpPr>
        <p:grpSpPr>
          <a:xfrm>
            <a:off x="8090931" y="2348396"/>
            <a:ext cx="6673483" cy="1155417"/>
            <a:chOff x="1976277" y="1840568"/>
            <a:chExt cx="6673483" cy="1155417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8FFDDE52-4519-4902-AE0F-E837ACD6A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733" y="1840568"/>
              <a:ext cx="1024012" cy="1024012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91D7A1A0-FD5D-4B0E-BDB8-431CA0C1DD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912"/>
            <a:stretch/>
          </p:blipFill>
          <p:spPr>
            <a:xfrm flipH="1">
              <a:off x="4695823" y="2154235"/>
              <a:ext cx="681116" cy="810000"/>
            </a:xfrm>
            <a:prstGeom prst="rect">
              <a:avLst/>
            </a:prstGeom>
          </p:spPr>
        </p:pic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558F50B9-BA79-422F-960B-189A16686C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912"/>
            <a:stretch/>
          </p:blipFill>
          <p:spPr>
            <a:xfrm flipH="1">
              <a:off x="3118471" y="2117723"/>
              <a:ext cx="681116" cy="810000"/>
            </a:xfrm>
            <a:prstGeom prst="rect">
              <a:avLst/>
            </a:prstGeom>
          </p:spPr>
        </p:pic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B07C68BA-CE93-4DBE-8687-E593D293CD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912"/>
            <a:stretch/>
          </p:blipFill>
          <p:spPr>
            <a:xfrm flipH="1">
              <a:off x="5263015" y="2152833"/>
              <a:ext cx="681116" cy="810000"/>
            </a:xfrm>
            <a:prstGeom prst="rect">
              <a:avLst/>
            </a:prstGeom>
          </p:spPr>
        </p:pic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A0DE6D73-19A6-4876-B1D2-877942A0FF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912"/>
            <a:stretch/>
          </p:blipFill>
          <p:spPr>
            <a:xfrm flipH="1">
              <a:off x="5829298" y="2154235"/>
              <a:ext cx="681116" cy="810000"/>
            </a:xfrm>
            <a:prstGeom prst="rect">
              <a:avLst/>
            </a:prstGeom>
          </p:spPr>
        </p:pic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3459D476-A762-48DA-B6CD-6CB3B784A7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912"/>
            <a:stretch/>
          </p:blipFill>
          <p:spPr>
            <a:xfrm flipH="1">
              <a:off x="6396490" y="2152833"/>
              <a:ext cx="681116" cy="810000"/>
            </a:xfrm>
            <a:prstGeom prst="rect">
              <a:avLst/>
            </a:prstGeom>
          </p:spPr>
        </p:pic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364A8A59-2DDB-4840-AAE0-6F74CFCB4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1119" y="1878311"/>
              <a:ext cx="1024012" cy="1024012"/>
            </a:xfrm>
            <a:prstGeom prst="rect">
              <a:avLst/>
            </a:prstGeom>
          </p:spPr>
        </p:pic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AA67C7E4-6732-47BA-A8B7-06EA7BD61B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912"/>
            <a:stretch/>
          </p:blipFill>
          <p:spPr>
            <a:xfrm flipH="1">
              <a:off x="7968644" y="2185985"/>
              <a:ext cx="681116" cy="810000"/>
            </a:xfrm>
            <a:prstGeom prst="rect">
              <a:avLst/>
            </a:prstGeom>
          </p:spPr>
        </p:pic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0C97708E-E4B9-42ED-8312-EE3E5F16D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912"/>
            <a:stretch/>
          </p:blipFill>
          <p:spPr>
            <a:xfrm flipH="1">
              <a:off x="1976277" y="2112775"/>
              <a:ext cx="681116" cy="810000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FA8F7C76-BE4A-48ED-B51B-1C77637CD8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912"/>
            <a:stretch/>
          </p:blipFill>
          <p:spPr>
            <a:xfrm flipH="1">
              <a:off x="2543469" y="2111373"/>
              <a:ext cx="681116" cy="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989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BC9D055-0F29-40F4-928A-57EA449BF5E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811" y="1339827"/>
            <a:ext cx="7194843" cy="66913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D5F5A0E-0D2D-4988-A6D7-975F2B558F0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428" y="2655367"/>
            <a:ext cx="1733070" cy="173307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616EA71B-66B3-4E57-BEF2-406308CC2F6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68101">
            <a:off x="2258264" y="3559654"/>
            <a:ext cx="3690132" cy="2649957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236F71D4-82DC-40D0-9548-5BC2E5928B0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7090">
            <a:off x="2277703" y="2609135"/>
            <a:ext cx="929389" cy="929389"/>
          </a:xfrm>
          <a:prstGeom prst="rect">
            <a:avLst/>
          </a:prstGeom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1F88EB66-05D6-461E-9DE9-D12CD0B3B82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664" y="2295568"/>
            <a:ext cx="578445" cy="594224"/>
          </a:xfrm>
          <a:prstGeom prst="rect">
            <a:avLst/>
          </a:prstGeom>
        </p:spPr>
      </p:pic>
      <p:grpSp>
        <p:nvGrpSpPr>
          <p:cNvPr id="68" name="群組 67">
            <a:extLst>
              <a:ext uri="{FF2B5EF4-FFF2-40B4-BE49-F238E27FC236}">
                <a16:creationId xmlns:a16="http://schemas.microsoft.com/office/drawing/2014/main" id="{79B682D5-C092-47F2-B0D8-DB01C9BB8A1C}"/>
              </a:ext>
            </a:extLst>
          </p:cNvPr>
          <p:cNvGrpSpPr/>
          <p:nvPr/>
        </p:nvGrpSpPr>
        <p:grpSpPr>
          <a:xfrm>
            <a:off x="2823343" y="1705785"/>
            <a:ext cx="2916641" cy="411480"/>
            <a:chOff x="6872519" y="1097017"/>
            <a:chExt cx="2916641" cy="411480"/>
          </a:xfrm>
        </p:grpSpPr>
        <p:sp>
          <p:nvSpPr>
            <p:cNvPr id="67" name="矩形: 剪去同側角落 66">
              <a:extLst>
                <a:ext uri="{FF2B5EF4-FFF2-40B4-BE49-F238E27FC236}">
                  <a16:creationId xmlns:a16="http://schemas.microsoft.com/office/drawing/2014/main" id="{8C7B7D97-FA64-4EF7-9787-05D965CF0D68}"/>
                </a:ext>
              </a:extLst>
            </p:cNvPr>
            <p:cNvSpPr/>
            <p:nvPr/>
          </p:nvSpPr>
          <p:spPr>
            <a:xfrm>
              <a:off x="7610896" y="1097017"/>
              <a:ext cx="1438829" cy="41148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6" name="圖片 65">
              <a:extLst>
                <a:ext uri="{FF2B5EF4-FFF2-40B4-BE49-F238E27FC236}">
                  <a16:creationId xmlns:a16="http://schemas.microsoft.com/office/drawing/2014/main" id="{035F5311-AD55-4D49-BD6C-8871A3BE2F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875" b="30553"/>
            <a:stretch/>
          </p:blipFill>
          <p:spPr>
            <a:xfrm>
              <a:off x="6872519" y="1121098"/>
              <a:ext cx="2916641" cy="364539"/>
            </a:xfrm>
            <a:prstGeom prst="rect">
              <a:avLst/>
            </a:prstGeom>
          </p:spPr>
        </p:pic>
      </p:grpSp>
      <p:pic>
        <p:nvPicPr>
          <p:cNvPr id="69" name="圖片 68">
            <a:extLst>
              <a:ext uri="{FF2B5EF4-FFF2-40B4-BE49-F238E27FC236}">
                <a16:creationId xmlns:a16="http://schemas.microsoft.com/office/drawing/2014/main" id="{12D56990-7DE1-4A69-8B0A-3E487D2E7DD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325" y="3107670"/>
            <a:ext cx="600891" cy="594224"/>
          </a:xfrm>
          <a:prstGeom prst="rect">
            <a:avLst/>
          </a:prstGeom>
        </p:spPr>
      </p:pic>
      <p:pic>
        <p:nvPicPr>
          <p:cNvPr id="71" name="圖片 70">
            <a:extLst>
              <a:ext uri="{FF2B5EF4-FFF2-40B4-BE49-F238E27FC236}">
                <a16:creationId xmlns:a16="http://schemas.microsoft.com/office/drawing/2014/main" id="{15E27517-4EEB-4768-B739-ADEEF3ACD4D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294" y="4849040"/>
            <a:ext cx="617664" cy="594224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E34E6D29-521D-4544-93E5-E8C0275FF122}"/>
              </a:ext>
            </a:extLst>
          </p:cNvPr>
          <p:cNvGrpSpPr/>
          <p:nvPr/>
        </p:nvGrpSpPr>
        <p:grpSpPr>
          <a:xfrm>
            <a:off x="3870282" y="910513"/>
            <a:ext cx="903199" cy="1001012"/>
            <a:chOff x="2970766" y="1254645"/>
            <a:chExt cx="903199" cy="1001012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F6E7A151-5E72-488A-8C77-26381EA09697}"/>
                </a:ext>
              </a:extLst>
            </p:cNvPr>
            <p:cNvGrpSpPr/>
            <p:nvPr/>
          </p:nvGrpSpPr>
          <p:grpSpPr>
            <a:xfrm>
              <a:off x="2970766" y="1254645"/>
              <a:ext cx="903199" cy="1001012"/>
              <a:chOff x="4006531" y="1081940"/>
              <a:chExt cx="1467730" cy="1467730"/>
            </a:xfrm>
          </p:grpSpPr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46A77824-EE25-4F58-AD57-50DA55E57100}"/>
                  </a:ext>
                </a:extLst>
              </p:cNvPr>
              <p:cNvSpPr/>
              <p:nvPr/>
            </p:nvSpPr>
            <p:spPr>
              <a:xfrm>
                <a:off x="4293704" y="1906104"/>
                <a:ext cx="962991" cy="355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4" name="圖片 23">
                <a:extLst>
                  <a:ext uri="{FF2B5EF4-FFF2-40B4-BE49-F238E27FC236}">
                    <a16:creationId xmlns:a16="http://schemas.microsoft.com/office/drawing/2014/main" id="{C2073C14-6627-4CC1-BF02-BAFEE7CE29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6531" y="1081940"/>
                <a:ext cx="1467730" cy="1467730"/>
              </a:xfrm>
              <a:prstGeom prst="rect">
                <a:avLst/>
              </a:prstGeom>
            </p:spPr>
          </p:pic>
        </p:grpSp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D82FF70E-8053-41B5-9D92-612324201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23592">
              <a:off x="3297691" y="1796840"/>
              <a:ext cx="258183" cy="2383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654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39</Words>
  <Application>Microsoft Office PowerPoint</Application>
  <PresentationFormat>寬螢幕</PresentationFormat>
  <Paragraphs>10</Paragraphs>
  <Slides>9</Slides>
  <Notes>0</Notes>
  <HiddenSlides>2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9</cp:revision>
  <dcterms:created xsi:type="dcterms:W3CDTF">2022-03-16T05:13:32Z</dcterms:created>
  <dcterms:modified xsi:type="dcterms:W3CDTF">2022-03-16T07:30:40Z</dcterms:modified>
</cp:coreProperties>
</file>