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97" r:id="rId4"/>
    <p:sldId id="319" r:id="rId5"/>
    <p:sldId id="320" r:id="rId6"/>
    <p:sldId id="271" r:id="rId7"/>
    <p:sldId id="268" r:id="rId8"/>
    <p:sldId id="260" r:id="rId9"/>
    <p:sldId id="261" r:id="rId10"/>
    <p:sldId id="299" r:id="rId11"/>
    <p:sldId id="262" r:id="rId12"/>
    <p:sldId id="300" r:id="rId13"/>
    <p:sldId id="301" r:id="rId14"/>
    <p:sldId id="303" r:id="rId15"/>
    <p:sldId id="304" r:id="rId16"/>
    <p:sldId id="296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98" r:id="rId26"/>
    <p:sldId id="318" r:id="rId27"/>
    <p:sldId id="322" r:id="rId28"/>
    <p:sldId id="321" r:id="rId29"/>
    <p:sldId id="276" r:id="rId30"/>
  </p:sldIdLst>
  <p:sldSz cx="9144000" cy="5143500" type="screen16x9"/>
  <p:notesSz cx="6858000" cy="9144000"/>
  <p:embeddedFontLst>
    <p:embeddedFont>
      <p:font typeface="Bree Serif" panose="020B0604020202020204" charset="0"/>
      <p:regular r:id="rId32"/>
    </p:embeddedFont>
    <p:embeddedFont>
      <p:font typeface="DM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60B5B-C619-4A17-AD0A-776A5A341BE9}">
  <a:tblStyle styleId="{00D60B5B-C619-4A17-AD0A-776A5A341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19c68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19c686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92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19c686a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19c686a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2aa9dc77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2aa9dc77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97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2aa9dc77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2aa9dc77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3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2aa9dc77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2aa9dc77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6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2aa9dc77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2aa9dc77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4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19c686a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19c686a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9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119c686a5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119c686a5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2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2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e1c4423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0e1c4423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71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4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4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15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108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19c686a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19c686a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413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06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411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119c686a5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119c686a5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22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119c686a5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119c686a5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19c686a5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19c686a5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4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19c68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19c686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94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19c68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19c686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71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119c686a5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119c686a5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119c686a5_2_30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7119c686a5_2_30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e1c44234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e1c44234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19c686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19c686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866" y="-505836"/>
            <a:ext cx="9102449" cy="5775949"/>
            <a:chOff x="-990786" y="238125"/>
            <a:chExt cx="8033936" cy="5097925"/>
          </a:xfrm>
        </p:grpSpPr>
        <p:sp>
          <p:nvSpPr>
            <p:cNvPr id="10" name="Google Shape;10;p2"/>
            <p:cNvSpPr/>
            <p:nvPr/>
          </p:nvSpPr>
          <p:spPr>
            <a:xfrm>
              <a:off x="669950" y="393075"/>
              <a:ext cx="6373200" cy="4942975"/>
            </a:xfrm>
            <a:custGeom>
              <a:avLst/>
              <a:gdLst/>
              <a:ahLst/>
              <a:cxnLst/>
              <a:rect l="l" t="t" r="r" b="b"/>
              <a:pathLst>
                <a:path w="254928" h="197719" extrusionOk="0">
                  <a:moveTo>
                    <a:pt x="254928" y="1"/>
                  </a:moveTo>
                  <a:cubicBezTo>
                    <a:pt x="254928" y="866"/>
                    <a:pt x="5098" y="6613"/>
                    <a:pt x="5098" y="6613"/>
                  </a:cubicBezTo>
                  <a:cubicBezTo>
                    <a:pt x="0" y="30277"/>
                    <a:pt x="31573" y="43252"/>
                    <a:pt x="48873" y="48442"/>
                  </a:cubicBezTo>
                  <a:cubicBezTo>
                    <a:pt x="66174" y="53632"/>
                    <a:pt x="59075" y="87305"/>
                    <a:pt x="72995" y="101633"/>
                  </a:cubicBezTo>
                  <a:cubicBezTo>
                    <a:pt x="86916" y="115961"/>
                    <a:pt x="132939" y="114695"/>
                    <a:pt x="158390" y="134335"/>
                  </a:cubicBezTo>
                  <a:cubicBezTo>
                    <a:pt x="183842" y="153973"/>
                    <a:pt x="191821" y="197718"/>
                    <a:pt x="191821" y="197718"/>
                  </a:cubicBezTo>
                  <a:lnTo>
                    <a:pt x="254928" y="197718"/>
                  </a:lnTo>
                  <a:lnTo>
                    <a:pt x="254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22175" y="238125"/>
              <a:ext cx="5080825" cy="3502250"/>
            </a:xfrm>
            <a:custGeom>
              <a:avLst/>
              <a:gdLst/>
              <a:ahLst/>
              <a:cxnLst/>
              <a:rect l="l" t="t" r="r" b="b"/>
              <a:pathLst>
                <a:path w="203233" h="140090" extrusionOk="0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90786" y="4373664"/>
              <a:ext cx="818500" cy="711700"/>
            </a:xfrm>
            <a:custGeom>
              <a:avLst/>
              <a:gdLst/>
              <a:ahLst/>
              <a:cxnLst/>
              <a:rect l="l" t="t" r="r" b="b"/>
              <a:pathLst>
                <a:path w="32740" h="28468" extrusionOk="0">
                  <a:moveTo>
                    <a:pt x="18339" y="1"/>
                  </a:moveTo>
                  <a:cubicBezTo>
                    <a:pt x="17904" y="1"/>
                    <a:pt x="17462" y="16"/>
                    <a:pt x="17013" y="46"/>
                  </a:cubicBezTo>
                  <a:cubicBezTo>
                    <a:pt x="1" y="1200"/>
                    <a:pt x="17590" y="12156"/>
                    <a:pt x="21338" y="18500"/>
                  </a:cubicBezTo>
                  <a:cubicBezTo>
                    <a:pt x="23705" y="22506"/>
                    <a:pt x="27453" y="28467"/>
                    <a:pt x="29950" y="28467"/>
                  </a:cubicBezTo>
                  <a:cubicBezTo>
                    <a:pt x="31407" y="28467"/>
                    <a:pt x="32438" y="26438"/>
                    <a:pt x="32522" y="20807"/>
                  </a:cubicBezTo>
                  <a:cubicBezTo>
                    <a:pt x="32739" y="6248"/>
                    <a:pt x="27098" y="1"/>
                    <a:pt x="18339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17611" y="4387489"/>
              <a:ext cx="727425" cy="697825"/>
            </a:xfrm>
            <a:custGeom>
              <a:avLst/>
              <a:gdLst/>
              <a:ahLst/>
              <a:cxnLst/>
              <a:rect l="l" t="t" r="r" b="b"/>
              <a:pathLst>
                <a:path w="29097" h="27913" extrusionOk="0">
                  <a:moveTo>
                    <a:pt x="10441" y="1"/>
                  </a:moveTo>
                  <a:cubicBezTo>
                    <a:pt x="0" y="2498"/>
                    <a:pt x="14984" y="12150"/>
                    <a:pt x="18411" y="17947"/>
                  </a:cubicBezTo>
                  <a:cubicBezTo>
                    <a:pt x="20778" y="21954"/>
                    <a:pt x="24524" y="27913"/>
                    <a:pt x="27022" y="27913"/>
                  </a:cubicBezTo>
                  <a:cubicBezTo>
                    <a:pt x="27912" y="27913"/>
                    <a:pt x="28643" y="27156"/>
                    <a:pt x="29097" y="25286"/>
                  </a:cubicBezTo>
                  <a:cubicBezTo>
                    <a:pt x="26737" y="23781"/>
                    <a:pt x="23831" y="19126"/>
                    <a:pt x="21871" y="15810"/>
                  </a:cubicBezTo>
                  <a:cubicBezTo>
                    <a:pt x="19099" y="11119"/>
                    <a:pt x="8765" y="3908"/>
                    <a:pt x="10441" y="1"/>
                  </a:cubicBezTo>
                  <a:close/>
                </a:path>
              </a:pathLst>
            </a:custGeom>
            <a:solidFill>
              <a:srgbClr val="BDE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720077" y="601491"/>
            <a:ext cx="4212185" cy="1683826"/>
            <a:chOff x="4181175" y="1529475"/>
            <a:chExt cx="2813375" cy="1124650"/>
          </a:xfrm>
        </p:grpSpPr>
        <p:sp>
          <p:nvSpPr>
            <p:cNvPr id="15" name="Google Shape;15;p2"/>
            <p:cNvSpPr/>
            <p:nvPr/>
          </p:nvSpPr>
          <p:spPr>
            <a:xfrm>
              <a:off x="4181175" y="1529475"/>
              <a:ext cx="696625" cy="141900"/>
            </a:xfrm>
            <a:custGeom>
              <a:avLst/>
              <a:gdLst/>
              <a:ahLst/>
              <a:cxnLst/>
              <a:rect l="l" t="t" r="r" b="b"/>
              <a:pathLst>
                <a:path w="27865" h="5676" extrusionOk="0">
                  <a:moveTo>
                    <a:pt x="9705" y="0"/>
                  </a:moveTo>
                  <a:cubicBezTo>
                    <a:pt x="8288" y="0"/>
                    <a:pt x="6905" y="717"/>
                    <a:pt x="6276" y="2076"/>
                  </a:cubicBezTo>
                  <a:cubicBezTo>
                    <a:pt x="5228" y="4340"/>
                    <a:pt x="4535" y="4683"/>
                    <a:pt x="3740" y="4683"/>
                  </a:cubicBezTo>
                  <a:cubicBezTo>
                    <a:pt x="3394" y="4683"/>
                    <a:pt x="3028" y="4618"/>
                    <a:pt x="2606" y="4618"/>
                  </a:cubicBezTo>
                  <a:cubicBezTo>
                    <a:pt x="2384" y="4618"/>
                    <a:pt x="2146" y="4636"/>
                    <a:pt x="1888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6" y="5660"/>
                  </a:lnTo>
                  <a:cubicBezTo>
                    <a:pt x="18496" y="5660"/>
                    <a:pt x="19702" y="5675"/>
                    <a:pt x="21232" y="5675"/>
                  </a:cubicBezTo>
                  <a:cubicBezTo>
                    <a:pt x="24013" y="5675"/>
                    <a:pt x="27864" y="5626"/>
                    <a:pt x="27472" y="5346"/>
                  </a:cubicBezTo>
                  <a:cubicBezTo>
                    <a:pt x="26862" y="4912"/>
                    <a:pt x="25038" y="4571"/>
                    <a:pt x="24131" y="4571"/>
                  </a:cubicBezTo>
                  <a:cubicBezTo>
                    <a:pt x="23225" y="4571"/>
                    <a:pt x="23466" y="3350"/>
                    <a:pt x="22523" y="2932"/>
                  </a:cubicBezTo>
                  <a:cubicBezTo>
                    <a:pt x="22432" y="2891"/>
                    <a:pt x="22346" y="2873"/>
                    <a:pt x="22265" y="2873"/>
                  </a:cubicBezTo>
                  <a:cubicBezTo>
                    <a:pt x="21662" y="2873"/>
                    <a:pt x="21328" y="3873"/>
                    <a:pt x="20807" y="3873"/>
                  </a:cubicBezTo>
                  <a:cubicBezTo>
                    <a:pt x="20679" y="3873"/>
                    <a:pt x="20541" y="3813"/>
                    <a:pt x="20385" y="3665"/>
                  </a:cubicBezTo>
                  <a:cubicBezTo>
                    <a:pt x="19531" y="2853"/>
                    <a:pt x="19872" y="70"/>
                    <a:pt x="17510" y="70"/>
                  </a:cubicBezTo>
                  <a:cubicBezTo>
                    <a:pt x="17435" y="70"/>
                    <a:pt x="17356" y="73"/>
                    <a:pt x="17275" y="79"/>
                  </a:cubicBezTo>
                  <a:cubicBezTo>
                    <a:pt x="14657" y="269"/>
                    <a:pt x="15295" y="2617"/>
                    <a:pt x="14136" y="3053"/>
                  </a:cubicBezTo>
                  <a:cubicBezTo>
                    <a:pt x="14060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40" y="84"/>
                  </a:cubicBezTo>
                  <a:cubicBezTo>
                    <a:pt x="10264" y="28"/>
                    <a:pt x="9984" y="0"/>
                    <a:pt x="9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7950" y="2512225"/>
              <a:ext cx="696600" cy="141900"/>
            </a:xfrm>
            <a:custGeom>
              <a:avLst/>
              <a:gdLst/>
              <a:ahLst/>
              <a:cxnLst/>
              <a:rect l="l" t="t" r="r" b="b"/>
              <a:pathLst>
                <a:path w="27864" h="5676" extrusionOk="0">
                  <a:moveTo>
                    <a:pt x="9704" y="0"/>
                  </a:moveTo>
                  <a:cubicBezTo>
                    <a:pt x="8287" y="0"/>
                    <a:pt x="6903" y="717"/>
                    <a:pt x="6275" y="2076"/>
                  </a:cubicBezTo>
                  <a:cubicBezTo>
                    <a:pt x="5226" y="4340"/>
                    <a:pt x="4534" y="4683"/>
                    <a:pt x="3738" y="4683"/>
                  </a:cubicBezTo>
                  <a:cubicBezTo>
                    <a:pt x="3392" y="4683"/>
                    <a:pt x="3026" y="4618"/>
                    <a:pt x="2602" y="4618"/>
                  </a:cubicBezTo>
                  <a:cubicBezTo>
                    <a:pt x="2381" y="4618"/>
                    <a:pt x="2144" y="4636"/>
                    <a:pt x="1886" y="4690"/>
                  </a:cubicBezTo>
                  <a:cubicBezTo>
                    <a:pt x="1" y="5087"/>
                    <a:pt x="507" y="5660"/>
                    <a:pt x="507" y="5660"/>
                  </a:cubicBezTo>
                  <a:lnTo>
                    <a:pt x="18494" y="5660"/>
                  </a:lnTo>
                  <a:cubicBezTo>
                    <a:pt x="18494" y="5660"/>
                    <a:pt x="19701" y="5675"/>
                    <a:pt x="21230" y="5675"/>
                  </a:cubicBezTo>
                  <a:cubicBezTo>
                    <a:pt x="24012" y="5675"/>
                    <a:pt x="27864" y="5626"/>
                    <a:pt x="27470" y="5346"/>
                  </a:cubicBezTo>
                  <a:cubicBezTo>
                    <a:pt x="26861" y="4912"/>
                    <a:pt x="25037" y="4571"/>
                    <a:pt x="24129" y="4571"/>
                  </a:cubicBezTo>
                  <a:cubicBezTo>
                    <a:pt x="23223" y="4571"/>
                    <a:pt x="23465" y="3350"/>
                    <a:pt x="22522" y="2932"/>
                  </a:cubicBezTo>
                  <a:cubicBezTo>
                    <a:pt x="22430" y="2891"/>
                    <a:pt x="22345" y="2873"/>
                    <a:pt x="22264" y="2873"/>
                  </a:cubicBezTo>
                  <a:cubicBezTo>
                    <a:pt x="21661" y="2873"/>
                    <a:pt x="21326" y="3873"/>
                    <a:pt x="20805" y="3873"/>
                  </a:cubicBezTo>
                  <a:cubicBezTo>
                    <a:pt x="20678" y="3873"/>
                    <a:pt x="20540" y="3813"/>
                    <a:pt x="20384" y="3665"/>
                  </a:cubicBezTo>
                  <a:cubicBezTo>
                    <a:pt x="19530" y="2853"/>
                    <a:pt x="19870" y="70"/>
                    <a:pt x="17509" y="70"/>
                  </a:cubicBezTo>
                  <a:cubicBezTo>
                    <a:pt x="17433" y="70"/>
                    <a:pt x="17355" y="73"/>
                    <a:pt x="17274" y="79"/>
                  </a:cubicBezTo>
                  <a:cubicBezTo>
                    <a:pt x="14655" y="269"/>
                    <a:pt x="15295" y="2617"/>
                    <a:pt x="14136" y="3053"/>
                  </a:cubicBezTo>
                  <a:cubicBezTo>
                    <a:pt x="14059" y="3081"/>
                    <a:pt x="13985" y="3095"/>
                    <a:pt x="13911" y="3095"/>
                  </a:cubicBezTo>
                  <a:cubicBezTo>
                    <a:pt x="12873" y="3095"/>
                    <a:pt x="12107" y="404"/>
                    <a:pt x="10538" y="84"/>
                  </a:cubicBezTo>
                  <a:cubicBezTo>
                    <a:pt x="10263" y="28"/>
                    <a:pt x="9982" y="0"/>
                    <a:pt x="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788200" y="1890719"/>
            <a:ext cx="35676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208500" y="3144375"/>
            <a:ext cx="272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/>
          </p:nvPr>
        </p:nvSpPr>
        <p:spPr>
          <a:xfrm>
            <a:off x="877725" y="38368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877725" y="413322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3"/>
          </p:nvPr>
        </p:nvSpPr>
        <p:spPr>
          <a:xfrm>
            <a:off x="3556650" y="38368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4"/>
          </p:nvPr>
        </p:nvSpPr>
        <p:spPr>
          <a:xfrm>
            <a:off x="3556650" y="413322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5"/>
          </p:nvPr>
        </p:nvSpPr>
        <p:spPr>
          <a:xfrm>
            <a:off x="6235575" y="38368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6"/>
          </p:nvPr>
        </p:nvSpPr>
        <p:spPr>
          <a:xfrm>
            <a:off x="6235575" y="413322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 idx="7"/>
          </p:nvPr>
        </p:nvSpPr>
        <p:spPr>
          <a:xfrm>
            <a:off x="877725" y="19182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8"/>
          </p:nvPr>
        </p:nvSpPr>
        <p:spPr>
          <a:xfrm>
            <a:off x="877725" y="221467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 idx="9"/>
          </p:nvPr>
        </p:nvSpPr>
        <p:spPr>
          <a:xfrm>
            <a:off x="3556650" y="19182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3"/>
          </p:nvPr>
        </p:nvSpPr>
        <p:spPr>
          <a:xfrm>
            <a:off x="3556650" y="221467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 idx="14"/>
          </p:nvPr>
        </p:nvSpPr>
        <p:spPr>
          <a:xfrm>
            <a:off x="6235575" y="191827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5"/>
          </p:nvPr>
        </p:nvSpPr>
        <p:spPr>
          <a:xfrm>
            <a:off x="6235575" y="2214675"/>
            <a:ext cx="2030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5400000" flipH="1">
            <a:off x="7711409" y="-1623868"/>
            <a:ext cx="1784888" cy="4848895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_AND_BODY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8410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/>
          </p:nvPr>
        </p:nvSpPr>
        <p:spPr>
          <a:xfrm>
            <a:off x="762711" y="346170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62711" y="3834300"/>
            <a:ext cx="1753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3"/>
          </p:nvPr>
        </p:nvSpPr>
        <p:spPr>
          <a:xfrm>
            <a:off x="2717639" y="346170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4"/>
          </p:nvPr>
        </p:nvSpPr>
        <p:spPr>
          <a:xfrm>
            <a:off x="2717639" y="3834300"/>
            <a:ext cx="1753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4672567" y="346170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4672567" y="3834300"/>
            <a:ext cx="1753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7"/>
          </p:nvPr>
        </p:nvSpPr>
        <p:spPr>
          <a:xfrm>
            <a:off x="6627495" y="346170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8"/>
          </p:nvPr>
        </p:nvSpPr>
        <p:spPr>
          <a:xfrm>
            <a:off x="6627495" y="3834300"/>
            <a:ext cx="1753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/>
          <p:nvPr/>
        </p:nvSpPr>
        <p:spPr>
          <a:xfrm rot="-5400000">
            <a:off x="6600602" y="-1304955"/>
            <a:ext cx="1238353" cy="3848252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7831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46" name="Google Shape;146;p21"/>
            <p:cNvSpPr/>
            <p:nvPr/>
          </p:nvSpPr>
          <p:spPr>
            <a:xfrm>
              <a:off x="3546227" y="1518361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546227" y="1842086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763000" y="1771150"/>
            <a:ext cx="37215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763000" y="3569800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7445652" y="-35829"/>
            <a:ext cx="1919614" cy="5215142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-1002251" y="3681750"/>
            <a:ext cx="3665280" cy="1725164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>
            <a:off x="3546227" y="1518361"/>
            <a:ext cx="7119009" cy="3646572"/>
            <a:chOff x="3546227" y="1518361"/>
            <a:chExt cx="7119009" cy="3646572"/>
          </a:xfrm>
        </p:grpSpPr>
        <p:sp>
          <p:nvSpPr>
            <p:cNvPr id="155" name="Google Shape;155;p23"/>
            <p:cNvSpPr/>
            <p:nvPr/>
          </p:nvSpPr>
          <p:spPr>
            <a:xfrm>
              <a:off x="3546227" y="1518361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rgbClr val="BDE9FC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546227" y="1842086"/>
              <a:ext cx="7119009" cy="3322847"/>
            </a:xfrm>
            <a:custGeom>
              <a:avLst/>
              <a:gdLst/>
              <a:ahLst/>
              <a:cxnLst/>
              <a:rect l="l" t="t" r="r" b="b"/>
              <a:pathLst>
                <a:path w="95193" h="44432" extrusionOk="0">
                  <a:moveTo>
                    <a:pt x="69943" y="1"/>
                  </a:moveTo>
                  <a:cubicBezTo>
                    <a:pt x="65788" y="1"/>
                    <a:pt x="60185" y="1162"/>
                    <a:pt x="54294" y="5760"/>
                  </a:cubicBezTo>
                  <a:cubicBezTo>
                    <a:pt x="45494" y="12631"/>
                    <a:pt x="48369" y="23481"/>
                    <a:pt x="43007" y="23481"/>
                  </a:cubicBezTo>
                  <a:cubicBezTo>
                    <a:pt x="41868" y="23481"/>
                    <a:pt x="40358" y="22992"/>
                    <a:pt x="38286" y="21871"/>
                  </a:cubicBezTo>
                  <a:cubicBezTo>
                    <a:pt x="35471" y="20349"/>
                    <a:pt x="32398" y="19626"/>
                    <a:pt x="29448" y="19626"/>
                  </a:cubicBezTo>
                  <a:cubicBezTo>
                    <a:pt x="22115" y="19626"/>
                    <a:pt x="15541" y="24090"/>
                    <a:pt x="15581" y="31825"/>
                  </a:cubicBezTo>
                  <a:cubicBezTo>
                    <a:pt x="15623" y="40121"/>
                    <a:pt x="8309" y="36666"/>
                    <a:pt x="2483" y="39502"/>
                  </a:cubicBezTo>
                  <a:cubicBezTo>
                    <a:pt x="1" y="40709"/>
                    <a:pt x="831" y="44432"/>
                    <a:pt x="3592" y="44432"/>
                  </a:cubicBezTo>
                  <a:lnTo>
                    <a:pt x="74318" y="44432"/>
                  </a:lnTo>
                  <a:cubicBezTo>
                    <a:pt x="75747" y="44432"/>
                    <a:pt x="76906" y="43273"/>
                    <a:pt x="76906" y="41843"/>
                  </a:cubicBezTo>
                  <a:lnTo>
                    <a:pt x="95192" y="9381"/>
                  </a:lnTo>
                  <a:cubicBezTo>
                    <a:pt x="95192" y="8183"/>
                    <a:pt x="76087" y="864"/>
                    <a:pt x="74922" y="581"/>
                  </a:cubicBezTo>
                  <a:cubicBezTo>
                    <a:pt x="73715" y="287"/>
                    <a:pt x="72008" y="1"/>
                    <a:pt x="69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10800000">
            <a:off x="6072172" y="-7"/>
            <a:ext cx="3382052" cy="1069688"/>
          </a:xfrm>
          <a:custGeom>
            <a:avLst/>
            <a:gdLst/>
            <a:ahLst/>
            <a:cxnLst/>
            <a:rect l="l" t="t" r="r" b="b"/>
            <a:pathLst>
              <a:path w="96796" h="30615" extrusionOk="0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-1261209" y="2769702"/>
            <a:ext cx="5888018" cy="2771356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016098" y="-1963471"/>
            <a:ext cx="8531995" cy="8711546"/>
            <a:chOff x="2016098" y="-1963471"/>
            <a:chExt cx="8531995" cy="8711546"/>
          </a:xfrm>
        </p:grpSpPr>
        <p:sp>
          <p:nvSpPr>
            <p:cNvPr id="21" name="Google Shape;21;p3"/>
            <p:cNvSpPr/>
            <p:nvPr/>
          </p:nvSpPr>
          <p:spPr>
            <a:xfrm rot="7743169" flipH="1">
              <a:off x="2909995" y="-365122"/>
              <a:ext cx="6744202" cy="5514847"/>
            </a:xfrm>
            <a:custGeom>
              <a:avLst/>
              <a:gdLst/>
              <a:ahLst/>
              <a:cxnLst/>
              <a:rect l="l" t="t" r="r" b="b"/>
              <a:pathLst>
                <a:path w="203233" h="140090" extrusionOk="0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378550" y="-63575"/>
              <a:ext cx="1920000" cy="530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959375" y="2243075"/>
            <a:ext cx="24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959375" y="3349175"/>
            <a:ext cx="236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 rot="10800000">
            <a:off x="-1346202" y="-1631621"/>
            <a:ext cx="8531995" cy="8711546"/>
            <a:chOff x="2016098" y="-1963471"/>
            <a:chExt cx="8531995" cy="8711546"/>
          </a:xfrm>
        </p:grpSpPr>
        <p:sp>
          <p:nvSpPr>
            <p:cNvPr id="28" name="Google Shape;28;p4"/>
            <p:cNvSpPr/>
            <p:nvPr/>
          </p:nvSpPr>
          <p:spPr>
            <a:xfrm rot="7743169" flipH="1">
              <a:off x="2909995" y="-365122"/>
              <a:ext cx="6744202" cy="5514847"/>
            </a:xfrm>
            <a:custGeom>
              <a:avLst/>
              <a:gdLst/>
              <a:ahLst/>
              <a:cxnLst/>
              <a:rect l="l" t="t" r="r" b="b"/>
              <a:pathLst>
                <a:path w="203233" h="140090" extrusionOk="0">
                  <a:moveTo>
                    <a:pt x="64876" y="0"/>
                  </a:moveTo>
                  <a:lnTo>
                    <a:pt x="2595" y="15858"/>
                  </a:lnTo>
                  <a:cubicBezTo>
                    <a:pt x="0" y="31140"/>
                    <a:pt x="8650" y="48729"/>
                    <a:pt x="48730" y="63146"/>
                  </a:cubicBezTo>
                  <a:cubicBezTo>
                    <a:pt x="88808" y="77563"/>
                    <a:pt x="35748" y="132411"/>
                    <a:pt x="120805" y="139532"/>
                  </a:cubicBezTo>
                  <a:cubicBezTo>
                    <a:pt x="125323" y="139911"/>
                    <a:pt x="129529" y="140090"/>
                    <a:pt x="133445" y="140090"/>
                  </a:cubicBezTo>
                  <a:cubicBezTo>
                    <a:pt x="203233" y="140090"/>
                    <a:pt x="180437" y="83179"/>
                    <a:pt x="180437" y="83179"/>
                  </a:cubicBezTo>
                  <a:lnTo>
                    <a:pt x="6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78550" y="-63575"/>
              <a:ext cx="1920000" cy="530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63000" y="1175350"/>
            <a:ext cx="76251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7358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 rot="10800000">
            <a:off x="6072172" y="-7"/>
            <a:ext cx="3382052" cy="1069688"/>
          </a:xfrm>
          <a:custGeom>
            <a:avLst/>
            <a:gdLst/>
            <a:ahLst/>
            <a:cxnLst/>
            <a:rect l="l" t="t" r="r" b="b"/>
            <a:pathLst>
              <a:path w="96796" h="30615" extrusionOk="0">
                <a:moveTo>
                  <a:pt x="24014" y="1"/>
                </a:moveTo>
                <a:cubicBezTo>
                  <a:pt x="3631" y="1"/>
                  <a:pt x="1" y="30614"/>
                  <a:pt x="1" y="30614"/>
                </a:cubicBezTo>
                <a:lnTo>
                  <a:pt x="96761" y="30614"/>
                </a:lnTo>
                <a:cubicBezTo>
                  <a:pt x="96506" y="30593"/>
                  <a:pt x="94754" y="30117"/>
                  <a:pt x="89253" y="21745"/>
                </a:cubicBezTo>
                <a:cubicBezTo>
                  <a:pt x="84535" y="14567"/>
                  <a:pt x="80221" y="10463"/>
                  <a:pt x="74926" y="10463"/>
                </a:cubicBezTo>
                <a:cubicBezTo>
                  <a:pt x="72404" y="10463"/>
                  <a:pt x="69659" y="11394"/>
                  <a:pt x="66542" y="13367"/>
                </a:cubicBezTo>
                <a:cubicBezTo>
                  <a:pt x="62056" y="16207"/>
                  <a:pt x="58482" y="17324"/>
                  <a:pt x="55515" y="17324"/>
                </a:cubicBezTo>
                <a:cubicBezTo>
                  <a:pt x="46105" y="17324"/>
                  <a:pt x="42790" y="6087"/>
                  <a:pt x="35791" y="2894"/>
                </a:cubicBezTo>
                <a:cubicBezTo>
                  <a:pt x="31349" y="868"/>
                  <a:pt x="27444" y="1"/>
                  <a:pt x="24014" y="1"/>
                </a:cubicBezTo>
                <a:close/>
                <a:moveTo>
                  <a:pt x="96761" y="30614"/>
                </a:moveTo>
                <a:cubicBezTo>
                  <a:pt x="96769" y="30614"/>
                  <a:pt x="96776" y="30615"/>
                  <a:pt x="96781" y="30615"/>
                </a:cubicBezTo>
                <a:cubicBezTo>
                  <a:pt x="96791" y="30615"/>
                  <a:pt x="96796" y="30614"/>
                  <a:pt x="96796" y="306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112439" y="3876397"/>
            <a:ext cx="3327441" cy="1566151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470500" y="450150"/>
            <a:ext cx="3366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 rot="10800000">
            <a:off x="-601525" y="-487175"/>
            <a:ext cx="1919614" cy="5965451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 rot="-745891" flipH="1">
            <a:off x="1944073" y="1685354"/>
            <a:ext cx="8637540" cy="4065493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31300" y="678875"/>
            <a:ext cx="4026000" cy="11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931300" y="1806275"/>
            <a:ext cx="40260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rot="-5400000">
            <a:off x="2907000" y="-314675"/>
            <a:ext cx="6188400" cy="628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42302" y="1343291"/>
            <a:ext cx="1042987" cy="212453"/>
          </a:xfrm>
          <a:custGeom>
            <a:avLst/>
            <a:gdLst/>
            <a:ahLst/>
            <a:cxnLst/>
            <a:rect l="l" t="t" r="r" b="b"/>
            <a:pathLst>
              <a:path w="27865" h="5676" extrusionOk="0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29002" y="2056566"/>
            <a:ext cx="1042987" cy="212453"/>
          </a:xfrm>
          <a:custGeom>
            <a:avLst/>
            <a:gdLst/>
            <a:ahLst/>
            <a:cxnLst/>
            <a:rect l="l" t="t" r="r" b="b"/>
            <a:pathLst>
              <a:path w="27865" h="5676" extrusionOk="0">
                <a:moveTo>
                  <a:pt x="9705" y="0"/>
                </a:moveTo>
                <a:cubicBezTo>
                  <a:pt x="8288" y="0"/>
                  <a:pt x="6905" y="717"/>
                  <a:pt x="6276" y="2076"/>
                </a:cubicBezTo>
                <a:cubicBezTo>
                  <a:pt x="5228" y="4340"/>
                  <a:pt x="4535" y="4683"/>
                  <a:pt x="3740" y="4683"/>
                </a:cubicBezTo>
                <a:cubicBezTo>
                  <a:pt x="3394" y="4683"/>
                  <a:pt x="3028" y="4618"/>
                  <a:pt x="2606" y="4618"/>
                </a:cubicBezTo>
                <a:cubicBezTo>
                  <a:pt x="2384" y="4618"/>
                  <a:pt x="2146" y="4636"/>
                  <a:pt x="1888" y="4690"/>
                </a:cubicBezTo>
                <a:cubicBezTo>
                  <a:pt x="1" y="5087"/>
                  <a:pt x="507" y="5660"/>
                  <a:pt x="507" y="5660"/>
                </a:cubicBezTo>
                <a:lnTo>
                  <a:pt x="18496" y="5660"/>
                </a:lnTo>
                <a:cubicBezTo>
                  <a:pt x="18496" y="5660"/>
                  <a:pt x="19702" y="5675"/>
                  <a:pt x="21232" y="5675"/>
                </a:cubicBezTo>
                <a:cubicBezTo>
                  <a:pt x="24013" y="5675"/>
                  <a:pt x="27864" y="5626"/>
                  <a:pt x="27472" y="5346"/>
                </a:cubicBezTo>
                <a:cubicBezTo>
                  <a:pt x="26862" y="4912"/>
                  <a:pt x="25038" y="4571"/>
                  <a:pt x="24131" y="4571"/>
                </a:cubicBezTo>
                <a:cubicBezTo>
                  <a:pt x="23225" y="4571"/>
                  <a:pt x="23466" y="3350"/>
                  <a:pt x="22523" y="2932"/>
                </a:cubicBezTo>
                <a:cubicBezTo>
                  <a:pt x="22432" y="2891"/>
                  <a:pt x="22346" y="2873"/>
                  <a:pt x="22265" y="2873"/>
                </a:cubicBezTo>
                <a:cubicBezTo>
                  <a:pt x="21662" y="2873"/>
                  <a:pt x="21328" y="3873"/>
                  <a:pt x="20807" y="3873"/>
                </a:cubicBezTo>
                <a:cubicBezTo>
                  <a:pt x="20679" y="3873"/>
                  <a:pt x="20541" y="3813"/>
                  <a:pt x="20385" y="3665"/>
                </a:cubicBezTo>
                <a:cubicBezTo>
                  <a:pt x="19531" y="2853"/>
                  <a:pt x="19872" y="70"/>
                  <a:pt x="17510" y="70"/>
                </a:cubicBezTo>
                <a:cubicBezTo>
                  <a:pt x="17435" y="70"/>
                  <a:pt x="17356" y="73"/>
                  <a:pt x="17275" y="79"/>
                </a:cubicBezTo>
                <a:cubicBezTo>
                  <a:pt x="14657" y="269"/>
                  <a:pt x="15295" y="2617"/>
                  <a:pt x="14136" y="3053"/>
                </a:cubicBezTo>
                <a:cubicBezTo>
                  <a:pt x="14060" y="3081"/>
                  <a:pt x="13985" y="3095"/>
                  <a:pt x="13911" y="3095"/>
                </a:cubicBezTo>
                <a:cubicBezTo>
                  <a:pt x="12873" y="3095"/>
                  <a:pt x="12107" y="404"/>
                  <a:pt x="10540" y="84"/>
                </a:cubicBezTo>
                <a:cubicBezTo>
                  <a:pt x="10264" y="28"/>
                  <a:pt x="9984" y="0"/>
                  <a:pt x="9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519775" y="474207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519775" y="770597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4086400" y="627132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5519775" y="1545571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5519775" y="1841961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086400" y="1698496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5519775" y="2616934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19775" y="2913325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4086400" y="2769859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/>
          </p:nvPr>
        </p:nvSpPr>
        <p:spPr>
          <a:xfrm>
            <a:off x="5519775" y="3688298"/>
            <a:ext cx="27744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19775" y="3984689"/>
            <a:ext cx="27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6400" y="3841223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2"/>
          </p:nvPr>
        </p:nvSpPr>
        <p:spPr>
          <a:xfrm>
            <a:off x="877725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877725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3"/>
          </p:nvPr>
        </p:nvSpPr>
        <p:spPr>
          <a:xfrm>
            <a:off x="3556650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445652" y="-35829"/>
            <a:ext cx="1919614" cy="5215142"/>
          </a:xfrm>
          <a:custGeom>
            <a:avLst/>
            <a:gdLst/>
            <a:ahLst/>
            <a:cxnLst/>
            <a:rect l="l" t="t" r="r" b="b"/>
            <a:pathLst>
              <a:path w="41808" h="92545" extrusionOk="0">
                <a:moveTo>
                  <a:pt x="41807" y="0"/>
                </a:moveTo>
                <a:cubicBezTo>
                  <a:pt x="41807" y="0"/>
                  <a:pt x="1" y="2687"/>
                  <a:pt x="6251" y="28395"/>
                </a:cubicBezTo>
                <a:cubicBezTo>
                  <a:pt x="8717" y="38543"/>
                  <a:pt x="22408" y="37842"/>
                  <a:pt x="16617" y="54437"/>
                </a:cubicBezTo>
                <a:cubicBezTo>
                  <a:pt x="12228" y="67009"/>
                  <a:pt x="29363" y="71594"/>
                  <a:pt x="27761" y="82441"/>
                </a:cubicBezTo>
                <a:cubicBezTo>
                  <a:pt x="26355" y="91961"/>
                  <a:pt x="38235" y="92544"/>
                  <a:pt x="41164" y="92544"/>
                </a:cubicBezTo>
                <a:cubicBezTo>
                  <a:pt x="41573" y="92544"/>
                  <a:pt x="41807" y="92533"/>
                  <a:pt x="41807" y="92533"/>
                </a:cubicBezTo>
                <a:lnTo>
                  <a:pt x="418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-1002251" y="3681750"/>
            <a:ext cx="3665280" cy="1725164"/>
          </a:xfrm>
          <a:custGeom>
            <a:avLst/>
            <a:gdLst/>
            <a:ahLst/>
            <a:cxnLst/>
            <a:rect l="l" t="t" r="r" b="b"/>
            <a:pathLst>
              <a:path w="95233" h="44824" extrusionOk="0">
                <a:moveTo>
                  <a:pt x="14616" y="1"/>
                </a:moveTo>
                <a:cubicBezTo>
                  <a:pt x="6475" y="1"/>
                  <a:pt x="0" y="849"/>
                  <a:pt x="0" y="849"/>
                </a:cubicBezTo>
                <a:lnTo>
                  <a:pt x="19661" y="44824"/>
                </a:lnTo>
                <a:lnTo>
                  <a:pt x="91190" y="44824"/>
                </a:lnTo>
                <a:cubicBezTo>
                  <a:pt x="94570" y="44824"/>
                  <a:pt x="95232" y="39983"/>
                  <a:pt x="91964" y="39121"/>
                </a:cubicBezTo>
                <a:cubicBezTo>
                  <a:pt x="86627" y="37711"/>
                  <a:pt x="80949" y="39530"/>
                  <a:pt x="80986" y="32218"/>
                </a:cubicBezTo>
                <a:cubicBezTo>
                  <a:pt x="81026" y="24482"/>
                  <a:pt x="74453" y="20018"/>
                  <a:pt x="67120" y="20018"/>
                </a:cubicBezTo>
                <a:cubicBezTo>
                  <a:pt x="64170" y="20018"/>
                  <a:pt x="61096" y="20741"/>
                  <a:pt x="58281" y="22263"/>
                </a:cubicBezTo>
                <a:cubicBezTo>
                  <a:pt x="56208" y="23384"/>
                  <a:pt x="54698" y="23874"/>
                  <a:pt x="53559" y="23874"/>
                </a:cubicBezTo>
                <a:cubicBezTo>
                  <a:pt x="48197" y="23874"/>
                  <a:pt x="51073" y="13023"/>
                  <a:pt x="42273" y="6152"/>
                </a:cubicBezTo>
                <a:cubicBezTo>
                  <a:pt x="35871" y="1154"/>
                  <a:pt x="24110" y="1"/>
                  <a:pt x="146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"/>
          </p:nvPr>
        </p:nvSpPr>
        <p:spPr>
          <a:xfrm>
            <a:off x="3556650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5"/>
          </p:nvPr>
        </p:nvSpPr>
        <p:spPr>
          <a:xfrm>
            <a:off x="6235575" y="2998625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6"/>
          </p:nvPr>
        </p:nvSpPr>
        <p:spPr>
          <a:xfrm>
            <a:off x="6235575" y="3371226"/>
            <a:ext cx="203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ree Serif"/>
              <a:buNone/>
              <a:defRPr sz="2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7" r:id="rId12"/>
    <p:sldLayoutId id="2147483668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730211" y="399026"/>
            <a:ext cx="7378769" cy="4962878"/>
            <a:chOff x="730211" y="399026"/>
            <a:chExt cx="7378769" cy="4962878"/>
          </a:xfrm>
        </p:grpSpPr>
        <p:grpSp>
          <p:nvGrpSpPr>
            <p:cNvPr id="169" name="Google Shape;169;p27"/>
            <p:cNvGrpSpPr/>
            <p:nvPr/>
          </p:nvGrpSpPr>
          <p:grpSpPr>
            <a:xfrm>
              <a:off x="1246673" y="505768"/>
              <a:ext cx="6650654" cy="4659179"/>
              <a:chOff x="2009075" y="2001575"/>
              <a:chExt cx="4758625" cy="333370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5764075" y="2886225"/>
                <a:ext cx="935800" cy="2405825"/>
              </a:xfrm>
              <a:custGeom>
                <a:avLst/>
                <a:gdLst/>
                <a:ahLst/>
                <a:cxnLst/>
                <a:rect l="l" t="t" r="r" b="b"/>
                <a:pathLst>
                  <a:path w="37432" h="96233" extrusionOk="0">
                    <a:moveTo>
                      <a:pt x="0" y="0"/>
                    </a:moveTo>
                    <a:lnTo>
                      <a:pt x="0" y="96233"/>
                    </a:lnTo>
                    <a:cubicBezTo>
                      <a:pt x="0" y="96233"/>
                      <a:pt x="15649" y="92816"/>
                      <a:pt x="14046" y="82023"/>
                    </a:cubicBezTo>
                    <a:cubicBezTo>
                      <a:pt x="12444" y="71230"/>
                      <a:pt x="28069" y="66575"/>
                      <a:pt x="23682" y="54066"/>
                    </a:cubicBezTo>
                    <a:cubicBezTo>
                      <a:pt x="17891" y="37555"/>
                      <a:pt x="28715" y="36740"/>
                      <a:pt x="31181" y="26644"/>
                    </a:cubicBezTo>
                    <a:cubicBezTo>
                      <a:pt x="37432" y="106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2009075" y="2956400"/>
                <a:ext cx="1045200" cy="2313625"/>
              </a:xfrm>
              <a:custGeom>
                <a:avLst/>
                <a:gdLst/>
                <a:ahLst/>
                <a:cxnLst/>
                <a:rect l="l" t="t" r="r" b="b"/>
                <a:pathLst>
                  <a:path w="41808" h="92545" extrusionOk="0">
                    <a:moveTo>
                      <a:pt x="41807" y="0"/>
                    </a:moveTo>
                    <a:cubicBezTo>
                      <a:pt x="41807" y="0"/>
                      <a:pt x="1" y="2687"/>
                      <a:pt x="6251" y="28395"/>
                    </a:cubicBezTo>
                    <a:cubicBezTo>
                      <a:pt x="8717" y="38543"/>
                      <a:pt x="22408" y="37842"/>
                      <a:pt x="16617" y="54437"/>
                    </a:cubicBezTo>
                    <a:cubicBezTo>
                      <a:pt x="12228" y="67009"/>
                      <a:pt x="29363" y="71594"/>
                      <a:pt x="27761" y="82441"/>
                    </a:cubicBezTo>
                    <a:cubicBezTo>
                      <a:pt x="26355" y="91961"/>
                      <a:pt x="38235" y="92544"/>
                      <a:pt x="41164" y="92544"/>
                    </a:cubicBezTo>
                    <a:cubicBezTo>
                      <a:pt x="41573" y="92544"/>
                      <a:pt x="41807" y="92533"/>
                      <a:pt x="41807" y="92533"/>
                    </a:cubicBezTo>
                    <a:lnTo>
                      <a:pt x="41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2150675" y="4224450"/>
                <a:ext cx="2379825" cy="1110800"/>
              </a:xfrm>
              <a:custGeom>
                <a:avLst/>
                <a:gdLst/>
                <a:ahLst/>
                <a:cxnLst/>
                <a:rect l="l" t="t" r="r" b="b"/>
                <a:pathLst>
                  <a:path w="95193" h="44432" extrusionOk="0">
                    <a:moveTo>
                      <a:pt x="69943" y="1"/>
                    </a:moveTo>
                    <a:cubicBezTo>
                      <a:pt x="65788" y="1"/>
                      <a:pt x="60185" y="1162"/>
                      <a:pt x="54294" y="5760"/>
                    </a:cubicBezTo>
                    <a:cubicBezTo>
                      <a:pt x="45494" y="12631"/>
                      <a:pt x="48369" y="23481"/>
                      <a:pt x="43007" y="23481"/>
                    </a:cubicBezTo>
                    <a:cubicBezTo>
                      <a:pt x="41868" y="23481"/>
                      <a:pt x="40358" y="22992"/>
                      <a:pt x="38286" y="21871"/>
                    </a:cubicBezTo>
                    <a:cubicBezTo>
                      <a:pt x="35471" y="20349"/>
                      <a:pt x="32398" y="19626"/>
                      <a:pt x="29448" y="19626"/>
                    </a:cubicBezTo>
                    <a:cubicBezTo>
                      <a:pt x="22115" y="19626"/>
                      <a:pt x="15541" y="24090"/>
                      <a:pt x="15581" y="31825"/>
                    </a:cubicBezTo>
                    <a:cubicBezTo>
                      <a:pt x="15623" y="40121"/>
                      <a:pt x="8309" y="36666"/>
                      <a:pt x="2483" y="39502"/>
                    </a:cubicBezTo>
                    <a:cubicBezTo>
                      <a:pt x="1" y="40709"/>
                      <a:pt x="831" y="44432"/>
                      <a:pt x="3592" y="44432"/>
                    </a:cubicBezTo>
                    <a:lnTo>
                      <a:pt x="74318" y="44432"/>
                    </a:lnTo>
                    <a:cubicBezTo>
                      <a:pt x="75747" y="44432"/>
                      <a:pt x="76906" y="43273"/>
                      <a:pt x="76906" y="41843"/>
                    </a:cubicBezTo>
                    <a:lnTo>
                      <a:pt x="95192" y="9381"/>
                    </a:lnTo>
                    <a:cubicBezTo>
                      <a:pt x="95192" y="8183"/>
                      <a:pt x="76087" y="864"/>
                      <a:pt x="74922" y="581"/>
                    </a:cubicBezTo>
                    <a:cubicBezTo>
                      <a:pt x="73715" y="287"/>
                      <a:pt x="72008" y="1"/>
                      <a:pt x="69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4386875" y="4214675"/>
                <a:ext cx="2380825" cy="1120600"/>
              </a:xfrm>
              <a:custGeom>
                <a:avLst/>
                <a:gdLst/>
                <a:ahLst/>
                <a:cxnLst/>
                <a:rect l="l" t="t" r="r" b="b"/>
                <a:pathLst>
                  <a:path w="95233" h="44824" extrusionOk="0">
                    <a:moveTo>
                      <a:pt x="14616" y="1"/>
                    </a:moveTo>
                    <a:cubicBezTo>
                      <a:pt x="6475" y="1"/>
                      <a:pt x="0" y="849"/>
                      <a:pt x="0" y="849"/>
                    </a:cubicBezTo>
                    <a:lnTo>
                      <a:pt x="19661" y="44824"/>
                    </a:lnTo>
                    <a:lnTo>
                      <a:pt x="91190" y="44824"/>
                    </a:lnTo>
                    <a:cubicBezTo>
                      <a:pt x="94570" y="44824"/>
                      <a:pt x="95232" y="39983"/>
                      <a:pt x="91964" y="39121"/>
                    </a:cubicBezTo>
                    <a:cubicBezTo>
                      <a:pt x="86627" y="37711"/>
                      <a:pt x="80949" y="39530"/>
                      <a:pt x="80986" y="32218"/>
                    </a:cubicBezTo>
                    <a:cubicBezTo>
                      <a:pt x="81026" y="24482"/>
                      <a:pt x="74453" y="20018"/>
                      <a:pt x="67120" y="20018"/>
                    </a:cubicBezTo>
                    <a:cubicBezTo>
                      <a:pt x="64170" y="20018"/>
                      <a:pt x="61096" y="20741"/>
                      <a:pt x="58281" y="22263"/>
                    </a:cubicBezTo>
                    <a:cubicBezTo>
                      <a:pt x="56208" y="23384"/>
                      <a:pt x="54698" y="23874"/>
                      <a:pt x="53559" y="23874"/>
                    </a:cubicBezTo>
                    <a:cubicBezTo>
                      <a:pt x="48197" y="23874"/>
                      <a:pt x="51073" y="13023"/>
                      <a:pt x="42273" y="6152"/>
                    </a:cubicBezTo>
                    <a:cubicBezTo>
                      <a:pt x="35871" y="1154"/>
                      <a:pt x="24110" y="1"/>
                      <a:pt x="14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3361625" y="2001575"/>
                <a:ext cx="2419900" cy="765375"/>
              </a:xfrm>
              <a:custGeom>
                <a:avLst/>
                <a:gdLst/>
                <a:ahLst/>
                <a:cxnLst/>
                <a:rect l="l" t="t" r="r" b="b"/>
                <a:pathLst>
                  <a:path w="96796" h="30615" extrusionOk="0">
                    <a:moveTo>
                      <a:pt x="24014" y="1"/>
                    </a:moveTo>
                    <a:cubicBezTo>
                      <a:pt x="3631" y="1"/>
                      <a:pt x="1" y="30614"/>
                      <a:pt x="1" y="30614"/>
                    </a:cubicBezTo>
                    <a:lnTo>
                      <a:pt x="96761" y="30614"/>
                    </a:lnTo>
                    <a:cubicBezTo>
                      <a:pt x="96506" y="30593"/>
                      <a:pt x="94754" y="30117"/>
                      <a:pt x="89253" y="21745"/>
                    </a:cubicBezTo>
                    <a:cubicBezTo>
                      <a:pt x="84535" y="14567"/>
                      <a:pt x="80221" y="10463"/>
                      <a:pt x="74926" y="10463"/>
                    </a:cubicBezTo>
                    <a:cubicBezTo>
                      <a:pt x="72404" y="10463"/>
                      <a:pt x="69659" y="11394"/>
                      <a:pt x="66542" y="13367"/>
                    </a:cubicBezTo>
                    <a:cubicBezTo>
                      <a:pt x="62056" y="16207"/>
                      <a:pt x="58482" y="17324"/>
                      <a:pt x="55515" y="17324"/>
                    </a:cubicBezTo>
                    <a:cubicBezTo>
                      <a:pt x="46105" y="17324"/>
                      <a:pt x="42790" y="6087"/>
                      <a:pt x="35791" y="2894"/>
                    </a:cubicBezTo>
                    <a:cubicBezTo>
                      <a:pt x="31349" y="868"/>
                      <a:pt x="27444" y="1"/>
                      <a:pt x="24014" y="1"/>
                    </a:cubicBezTo>
                    <a:close/>
                    <a:moveTo>
                      <a:pt x="96761" y="30614"/>
                    </a:moveTo>
                    <a:cubicBezTo>
                      <a:pt x="96769" y="30614"/>
                      <a:pt x="96776" y="30615"/>
                      <a:pt x="96781" y="30615"/>
                    </a:cubicBezTo>
                    <a:cubicBezTo>
                      <a:pt x="96791" y="30615"/>
                      <a:pt x="96796" y="30614"/>
                      <a:pt x="96796" y="30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7"/>
            <p:cNvGrpSpPr/>
            <p:nvPr/>
          </p:nvGrpSpPr>
          <p:grpSpPr>
            <a:xfrm>
              <a:off x="730211" y="419396"/>
              <a:ext cx="7378769" cy="4759632"/>
              <a:chOff x="882611" y="419396"/>
              <a:chExt cx="7378769" cy="4759632"/>
            </a:xfrm>
          </p:grpSpPr>
          <p:grpSp>
            <p:nvGrpSpPr>
              <p:cNvPr id="176" name="Google Shape;176;p27"/>
              <p:cNvGrpSpPr/>
              <p:nvPr/>
            </p:nvGrpSpPr>
            <p:grpSpPr>
              <a:xfrm>
                <a:off x="882611" y="419396"/>
                <a:ext cx="6103704" cy="4759632"/>
                <a:chOff x="1628750" y="1939775"/>
                <a:chExt cx="4367275" cy="3405575"/>
              </a:xfrm>
            </p:grpSpPr>
            <p:grpSp>
              <p:nvGrpSpPr>
                <p:cNvPr id="177" name="Google Shape;177;p27"/>
                <p:cNvGrpSpPr/>
                <p:nvPr/>
              </p:nvGrpSpPr>
              <p:grpSpPr>
                <a:xfrm>
                  <a:off x="1628750" y="3631675"/>
                  <a:ext cx="1046600" cy="604250"/>
                  <a:chOff x="1628750" y="3631675"/>
                  <a:chExt cx="1046600" cy="604250"/>
                </a:xfrm>
              </p:grpSpPr>
              <p:sp>
                <p:nvSpPr>
                  <p:cNvPr id="178" name="Google Shape;178;p27"/>
                  <p:cNvSpPr/>
                  <p:nvPr/>
                </p:nvSpPr>
                <p:spPr>
                  <a:xfrm>
                    <a:off x="1628750" y="3631675"/>
                    <a:ext cx="1046600" cy="60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64" h="24170" extrusionOk="0">
                        <a:moveTo>
                          <a:pt x="19653" y="1"/>
                        </a:moveTo>
                        <a:cubicBezTo>
                          <a:pt x="19522" y="1"/>
                          <a:pt x="19389" y="6"/>
                          <a:pt x="19252" y="15"/>
                        </a:cubicBezTo>
                        <a:cubicBezTo>
                          <a:pt x="13258" y="451"/>
                          <a:pt x="13699" y="2855"/>
                          <a:pt x="8857" y="2855"/>
                        </a:cubicBezTo>
                        <a:cubicBezTo>
                          <a:pt x="8729" y="2855"/>
                          <a:pt x="8597" y="2854"/>
                          <a:pt x="8462" y="2850"/>
                        </a:cubicBezTo>
                        <a:cubicBezTo>
                          <a:pt x="8405" y="2849"/>
                          <a:pt x="8348" y="2848"/>
                          <a:pt x="8292" y="2848"/>
                        </a:cubicBezTo>
                        <a:cubicBezTo>
                          <a:pt x="4018" y="2848"/>
                          <a:pt x="1" y="6914"/>
                          <a:pt x="2052" y="9330"/>
                        </a:cubicBezTo>
                        <a:cubicBezTo>
                          <a:pt x="2746" y="10148"/>
                          <a:pt x="3562" y="10390"/>
                          <a:pt x="4404" y="10390"/>
                        </a:cubicBezTo>
                        <a:cubicBezTo>
                          <a:pt x="5629" y="10390"/>
                          <a:pt x="6910" y="9877"/>
                          <a:pt x="7950" y="9877"/>
                        </a:cubicBezTo>
                        <a:cubicBezTo>
                          <a:pt x="8333" y="9877"/>
                          <a:pt x="8683" y="9947"/>
                          <a:pt x="8986" y="10137"/>
                        </a:cubicBezTo>
                        <a:cubicBezTo>
                          <a:pt x="10676" y="11201"/>
                          <a:pt x="9791" y="16420"/>
                          <a:pt x="15317" y="16425"/>
                        </a:cubicBezTo>
                        <a:cubicBezTo>
                          <a:pt x="15320" y="16425"/>
                          <a:pt x="15323" y="16425"/>
                          <a:pt x="15326" y="16425"/>
                        </a:cubicBezTo>
                        <a:cubicBezTo>
                          <a:pt x="19002" y="16425"/>
                          <a:pt x="21367" y="14814"/>
                          <a:pt x="23119" y="14814"/>
                        </a:cubicBezTo>
                        <a:cubicBezTo>
                          <a:pt x="23998" y="14814"/>
                          <a:pt x="24723" y="15220"/>
                          <a:pt x="25382" y="16441"/>
                        </a:cubicBezTo>
                        <a:cubicBezTo>
                          <a:pt x="26890" y="19239"/>
                          <a:pt x="26171" y="24170"/>
                          <a:pt x="32210" y="24170"/>
                        </a:cubicBezTo>
                        <a:cubicBezTo>
                          <a:pt x="34058" y="24170"/>
                          <a:pt x="36539" y="23708"/>
                          <a:pt x="39911" y="22581"/>
                        </a:cubicBezTo>
                        <a:cubicBezTo>
                          <a:pt x="39911" y="22581"/>
                          <a:pt x="41864" y="6428"/>
                          <a:pt x="30909" y="6395"/>
                        </a:cubicBezTo>
                        <a:cubicBezTo>
                          <a:pt x="25498" y="6379"/>
                          <a:pt x="24402" y="1"/>
                          <a:pt x="1965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27"/>
                  <p:cNvSpPr/>
                  <p:nvPr/>
                </p:nvSpPr>
                <p:spPr>
                  <a:xfrm>
                    <a:off x="1822650" y="3787850"/>
                    <a:ext cx="808650" cy="41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46" h="16504" extrusionOk="0">
                        <a:moveTo>
                          <a:pt x="5532" y="1"/>
                        </a:moveTo>
                        <a:cubicBezTo>
                          <a:pt x="2280" y="1"/>
                          <a:pt x="174" y="555"/>
                          <a:pt x="143" y="564"/>
                        </a:cubicBezTo>
                        <a:cubicBezTo>
                          <a:pt x="53" y="589"/>
                          <a:pt x="0" y="682"/>
                          <a:pt x="25" y="772"/>
                        </a:cubicBezTo>
                        <a:cubicBezTo>
                          <a:pt x="44" y="848"/>
                          <a:pt x="111" y="899"/>
                          <a:pt x="186" y="899"/>
                        </a:cubicBezTo>
                        <a:cubicBezTo>
                          <a:pt x="200" y="899"/>
                          <a:pt x="214" y="897"/>
                          <a:pt x="228" y="893"/>
                        </a:cubicBezTo>
                        <a:cubicBezTo>
                          <a:pt x="259" y="884"/>
                          <a:pt x="2330" y="340"/>
                          <a:pt x="5530" y="340"/>
                        </a:cubicBezTo>
                        <a:cubicBezTo>
                          <a:pt x="7184" y="340"/>
                          <a:pt x="9140" y="486"/>
                          <a:pt x="11273" y="926"/>
                        </a:cubicBezTo>
                        <a:cubicBezTo>
                          <a:pt x="17045" y="2116"/>
                          <a:pt x="25328" y="5773"/>
                          <a:pt x="32015" y="16426"/>
                        </a:cubicBezTo>
                        <a:cubicBezTo>
                          <a:pt x="32045" y="16473"/>
                          <a:pt x="32096" y="16502"/>
                          <a:pt x="32153" y="16503"/>
                        </a:cubicBezTo>
                        <a:cubicBezTo>
                          <a:pt x="32155" y="16503"/>
                          <a:pt x="32157" y="16503"/>
                          <a:pt x="32159" y="16503"/>
                        </a:cubicBezTo>
                        <a:cubicBezTo>
                          <a:pt x="32190" y="16503"/>
                          <a:pt x="32219" y="16494"/>
                          <a:pt x="32245" y="16477"/>
                        </a:cubicBezTo>
                        <a:cubicBezTo>
                          <a:pt x="32323" y="16426"/>
                          <a:pt x="32346" y="16321"/>
                          <a:pt x="32296" y="16242"/>
                        </a:cubicBezTo>
                        <a:cubicBezTo>
                          <a:pt x="25541" y="5482"/>
                          <a:pt x="17163" y="1791"/>
                          <a:pt x="11323" y="589"/>
                        </a:cubicBezTo>
                        <a:cubicBezTo>
                          <a:pt x="9174" y="147"/>
                          <a:pt x="7202" y="1"/>
                          <a:pt x="553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27"/>
                  <p:cNvSpPr/>
                  <p:nvPr/>
                </p:nvSpPr>
                <p:spPr>
                  <a:xfrm>
                    <a:off x="2124700" y="3756050"/>
                    <a:ext cx="192625" cy="19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" h="7637" extrusionOk="0">
                        <a:moveTo>
                          <a:pt x="2952" y="0"/>
                        </a:moveTo>
                        <a:cubicBezTo>
                          <a:pt x="2916" y="0"/>
                          <a:pt x="2880" y="12"/>
                          <a:pt x="2851" y="36"/>
                        </a:cubicBezTo>
                        <a:cubicBezTo>
                          <a:pt x="2777" y="94"/>
                          <a:pt x="2764" y="200"/>
                          <a:pt x="2819" y="274"/>
                        </a:cubicBezTo>
                        <a:cubicBezTo>
                          <a:pt x="3821" y="1607"/>
                          <a:pt x="6296" y="4142"/>
                          <a:pt x="7130" y="4985"/>
                        </a:cubicBezTo>
                        <a:cubicBezTo>
                          <a:pt x="4594" y="5173"/>
                          <a:pt x="197" y="7532"/>
                          <a:pt x="0" y="7636"/>
                        </a:cubicBezTo>
                        <a:lnTo>
                          <a:pt x="7497" y="5316"/>
                        </a:lnTo>
                        <a:lnTo>
                          <a:pt x="7521" y="5316"/>
                        </a:lnTo>
                        <a:cubicBezTo>
                          <a:pt x="7526" y="5317"/>
                          <a:pt x="7531" y="5317"/>
                          <a:pt x="7537" y="5317"/>
                        </a:cubicBezTo>
                        <a:cubicBezTo>
                          <a:pt x="7588" y="5317"/>
                          <a:pt x="7654" y="5270"/>
                          <a:pt x="7678" y="5212"/>
                        </a:cubicBezTo>
                        <a:cubicBezTo>
                          <a:pt x="7704" y="5147"/>
                          <a:pt x="7690" y="5073"/>
                          <a:pt x="7641" y="5023"/>
                        </a:cubicBezTo>
                        <a:cubicBezTo>
                          <a:pt x="7607" y="4991"/>
                          <a:pt x="4276" y="1654"/>
                          <a:pt x="3084" y="67"/>
                        </a:cubicBezTo>
                        <a:cubicBezTo>
                          <a:pt x="3052" y="24"/>
                          <a:pt x="3002" y="0"/>
                          <a:pt x="295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27"/>
                  <p:cNvSpPr/>
                  <p:nvPr/>
                </p:nvSpPr>
                <p:spPr>
                  <a:xfrm>
                    <a:off x="1967525" y="3726675"/>
                    <a:ext cx="119600" cy="8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4" h="3203" extrusionOk="0">
                        <a:moveTo>
                          <a:pt x="184" y="1"/>
                        </a:moveTo>
                        <a:cubicBezTo>
                          <a:pt x="139" y="1"/>
                          <a:pt x="94" y="19"/>
                          <a:pt x="62" y="56"/>
                        </a:cubicBezTo>
                        <a:cubicBezTo>
                          <a:pt x="0" y="127"/>
                          <a:pt x="4" y="233"/>
                          <a:pt x="74" y="297"/>
                        </a:cubicBezTo>
                        <a:cubicBezTo>
                          <a:pt x="1114" y="1263"/>
                          <a:pt x="3269" y="2493"/>
                          <a:pt x="4150" y="2978"/>
                        </a:cubicBezTo>
                        <a:lnTo>
                          <a:pt x="4644" y="3202"/>
                        </a:lnTo>
                        <a:cubicBezTo>
                          <a:pt x="4714" y="3187"/>
                          <a:pt x="4765" y="3129"/>
                          <a:pt x="4774" y="3058"/>
                        </a:cubicBezTo>
                        <a:cubicBezTo>
                          <a:pt x="4783" y="2989"/>
                          <a:pt x="4749" y="2919"/>
                          <a:pt x="4686" y="2885"/>
                        </a:cubicBezTo>
                        <a:cubicBezTo>
                          <a:pt x="4655" y="2868"/>
                          <a:pt x="1562" y="1220"/>
                          <a:pt x="297" y="45"/>
                        </a:cubicBezTo>
                        <a:cubicBezTo>
                          <a:pt x="265" y="15"/>
                          <a:pt x="225" y="1"/>
                          <a:pt x="18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27"/>
                <p:cNvGrpSpPr/>
                <p:nvPr/>
              </p:nvGrpSpPr>
              <p:grpSpPr>
                <a:xfrm>
                  <a:off x="5029175" y="2117850"/>
                  <a:ext cx="779175" cy="880200"/>
                  <a:chOff x="5029175" y="2117850"/>
                  <a:chExt cx="779175" cy="880200"/>
                </a:xfrm>
              </p:grpSpPr>
              <p:sp>
                <p:nvSpPr>
                  <p:cNvPr id="183" name="Google Shape;183;p27"/>
                  <p:cNvSpPr/>
                  <p:nvPr/>
                </p:nvSpPr>
                <p:spPr>
                  <a:xfrm>
                    <a:off x="5029175" y="2117850"/>
                    <a:ext cx="779175" cy="87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7" h="35048" extrusionOk="0">
                        <a:moveTo>
                          <a:pt x="3729" y="1"/>
                        </a:moveTo>
                        <a:cubicBezTo>
                          <a:pt x="1685" y="1"/>
                          <a:pt x="0" y="897"/>
                          <a:pt x="48" y="2580"/>
                        </a:cubicBezTo>
                        <a:cubicBezTo>
                          <a:pt x="133" y="5605"/>
                          <a:pt x="4072" y="5564"/>
                          <a:pt x="4691" y="7355"/>
                        </a:cubicBezTo>
                        <a:cubicBezTo>
                          <a:pt x="5310" y="9146"/>
                          <a:pt x="1566" y="12385"/>
                          <a:pt x="5647" y="15729"/>
                        </a:cubicBezTo>
                        <a:cubicBezTo>
                          <a:pt x="9726" y="19074"/>
                          <a:pt x="13776" y="17992"/>
                          <a:pt x="13069" y="21826"/>
                        </a:cubicBezTo>
                        <a:cubicBezTo>
                          <a:pt x="12362" y="25660"/>
                          <a:pt x="6694" y="29824"/>
                          <a:pt x="20166" y="35047"/>
                        </a:cubicBezTo>
                        <a:cubicBezTo>
                          <a:pt x="20166" y="35047"/>
                          <a:pt x="31166" y="24552"/>
                          <a:pt x="23095" y="17905"/>
                        </a:cubicBezTo>
                        <a:cubicBezTo>
                          <a:pt x="18998" y="14531"/>
                          <a:pt x="22243" y="9056"/>
                          <a:pt x="18262" y="6245"/>
                        </a:cubicBezTo>
                        <a:cubicBezTo>
                          <a:pt x="13453" y="2849"/>
                          <a:pt x="12425" y="5052"/>
                          <a:pt x="8615" y="1771"/>
                        </a:cubicBezTo>
                        <a:cubicBezTo>
                          <a:pt x="7223" y="572"/>
                          <a:pt x="5361" y="1"/>
                          <a:pt x="372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27"/>
                  <p:cNvSpPr/>
                  <p:nvPr/>
                </p:nvSpPr>
                <p:spPr>
                  <a:xfrm>
                    <a:off x="5169600" y="2224950"/>
                    <a:ext cx="402150" cy="7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86" h="30924" extrusionOk="0">
                        <a:moveTo>
                          <a:pt x="180" y="1"/>
                        </a:moveTo>
                        <a:cubicBezTo>
                          <a:pt x="120" y="1"/>
                          <a:pt x="63" y="35"/>
                          <a:pt x="36" y="94"/>
                        </a:cubicBezTo>
                        <a:cubicBezTo>
                          <a:pt x="1" y="171"/>
                          <a:pt x="32" y="263"/>
                          <a:pt x="108" y="301"/>
                        </a:cubicBezTo>
                        <a:cubicBezTo>
                          <a:pt x="150" y="321"/>
                          <a:pt x="4388" y="2286"/>
                          <a:pt x="8245" y="7002"/>
                        </a:cubicBezTo>
                        <a:cubicBezTo>
                          <a:pt x="11802" y="11352"/>
                          <a:pt x="15757" y="19003"/>
                          <a:pt x="14392" y="30746"/>
                        </a:cubicBezTo>
                        <a:cubicBezTo>
                          <a:pt x="14381" y="30833"/>
                          <a:pt x="14443" y="30913"/>
                          <a:pt x="14531" y="30922"/>
                        </a:cubicBezTo>
                        <a:cubicBezTo>
                          <a:pt x="14537" y="30923"/>
                          <a:pt x="14542" y="30923"/>
                          <a:pt x="14549" y="30923"/>
                        </a:cubicBezTo>
                        <a:cubicBezTo>
                          <a:pt x="14629" y="30923"/>
                          <a:pt x="14697" y="30863"/>
                          <a:pt x="14706" y="30783"/>
                        </a:cubicBezTo>
                        <a:cubicBezTo>
                          <a:pt x="16086" y="18921"/>
                          <a:pt x="12083" y="11187"/>
                          <a:pt x="8481" y="6788"/>
                        </a:cubicBezTo>
                        <a:cubicBezTo>
                          <a:pt x="4577" y="2020"/>
                          <a:pt x="283" y="31"/>
                          <a:pt x="239" y="12"/>
                        </a:cubicBezTo>
                        <a:cubicBezTo>
                          <a:pt x="220" y="5"/>
                          <a:pt x="200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27"/>
                  <p:cNvSpPr/>
                  <p:nvPr/>
                </p:nvSpPr>
                <p:spPr>
                  <a:xfrm>
                    <a:off x="5305250" y="2416225"/>
                    <a:ext cx="184950" cy="16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8" h="6679" extrusionOk="0">
                        <a:moveTo>
                          <a:pt x="6800" y="0"/>
                        </a:moveTo>
                        <a:cubicBezTo>
                          <a:pt x="6718" y="0"/>
                          <a:pt x="6640" y="66"/>
                          <a:pt x="6636" y="153"/>
                        </a:cubicBezTo>
                        <a:cubicBezTo>
                          <a:pt x="6587" y="1722"/>
                          <a:pt x="6915" y="5050"/>
                          <a:pt x="7032" y="6165"/>
                        </a:cubicBezTo>
                        <a:cubicBezTo>
                          <a:pt x="5049" y="4769"/>
                          <a:pt x="405" y="3814"/>
                          <a:pt x="198" y="3772"/>
                        </a:cubicBezTo>
                        <a:cubicBezTo>
                          <a:pt x="189" y="3771"/>
                          <a:pt x="180" y="3770"/>
                          <a:pt x="171" y="3770"/>
                        </a:cubicBezTo>
                        <a:cubicBezTo>
                          <a:pt x="98" y="3770"/>
                          <a:pt x="33" y="3822"/>
                          <a:pt x="17" y="3897"/>
                        </a:cubicBezTo>
                        <a:cubicBezTo>
                          <a:pt x="0" y="3981"/>
                          <a:pt x="53" y="4063"/>
                          <a:pt x="135" y="4083"/>
                        </a:cubicBezTo>
                        <a:cubicBezTo>
                          <a:pt x="188" y="4093"/>
                          <a:pt x="5427" y="5170"/>
                          <a:pt x="7125" y="6640"/>
                        </a:cubicBezTo>
                        <a:cubicBezTo>
                          <a:pt x="7154" y="6664"/>
                          <a:pt x="7190" y="6678"/>
                          <a:pt x="7228" y="6679"/>
                        </a:cubicBezTo>
                        <a:cubicBezTo>
                          <a:pt x="7324" y="6679"/>
                          <a:pt x="7398" y="6596"/>
                          <a:pt x="7387" y="6502"/>
                        </a:cubicBezTo>
                        <a:cubicBezTo>
                          <a:pt x="7382" y="6457"/>
                          <a:pt x="6895" y="2031"/>
                          <a:pt x="6954" y="164"/>
                        </a:cubicBezTo>
                        <a:cubicBezTo>
                          <a:pt x="6957" y="76"/>
                          <a:pt x="6888" y="3"/>
                          <a:pt x="6800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27"/>
                  <p:cNvSpPr/>
                  <p:nvPr/>
                </p:nvSpPr>
                <p:spPr>
                  <a:xfrm>
                    <a:off x="5211900" y="2258125"/>
                    <a:ext cx="157550" cy="1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" h="5065" extrusionOk="0">
                        <a:moveTo>
                          <a:pt x="4538" y="0"/>
                        </a:moveTo>
                        <a:cubicBezTo>
                          <a:pt x="4530" y="0"/>
                          <a:pt x="4523" y="1"/>
                          <a:pt x="4516" y="2"/>
                        </a:cubicBezTo>
                        <a:cubicBezTo>
                          <a:pt x="4429" y="15"/>
                          <a:pt x="4369" y="96"/>
                          <a:pt x="4382" y="183"/>
                        </a:cubicBezTo>
                        <a:cubicBezTo>
                          <a:pt x="4577" y="1510"/>
                          <a:pt x="5441" y="3703"/>
                          <a:pt x="5805" y="4587"/>
                        </a:cubicBezTo>
                        <a:cubicBezTo>
                          <a:pt x="3976" y="3803"/>
                          <a:pt x="1463" y="3723"/>
                          <a:pt x="525" y="3723"/>
                        </a:cubicBezTo>
                        <a:cubicBezTo>
                          <a:pt x="315" y="3723"/>
                          <a:pt x="184" y="3727"/>
                          <a:pt x="158" y="3728"/>
                        </a:cubicBezTo>
                        <a:cubicBezTo>
                          <a:pt x="70" y="3729"/>
                          <a:pt x="0" y="3801"/>
                          <a:pt x="1" y="3889"/>
                        </a:cubicBezTo>
                        <a:cubicBezTo>
                          <a:pt x="3" y="3976"/>
                          <a:pt x="74" y="4045"/>
                          <a:pt x="160" y="4045"/>
                        </a:cubicBezTo>
                        <a:cubicBezTo>
                          <a:pt x="161" y="4045"/>
                          <a:pt x="162" y="4045"/>
                          <a:pt x="163" y="4045"/>
                        </a:cubicBezTo>
                        <a:lnTo>
                          <a:pt x="168" y="4045"/>
                        </a:lnTo>
                        <a:cubicBezTo>
                          <a:pt x="174" y="4045"/>
                          <a:pt x="283" y="4042"/>
                          <a:pt x="470" y="4042"/>
                        </a:cubicBezTo>
                        <a:cubicBezTo>
                          <a:pt x="1397" y="4042"/>
                          <a:pt x="4244" y="4122"/>
                          <a:pt x="6038" y="5047"/>
                        </a:cubicBezTo>
                        <a:cubicBezTo>
                          <a:pt x="6060" y="5059"/>
                          <a:pt x="6085" y="5064"/>
                          <a:pt x="6111" y="5064"/>
                        </a:cubicBezTo>
                        <a:cubicBezTo>
                          <a:pt x="6225" y="5064"/>
                          <a:pt x="6301" y="4947"/>
                          <a:pt x="6257" y="4842"/>
                        </a:cubicBezTo>
                        <a:cubicBezTo>
                          <a:pt x="6244" y="4812"/>
                          <a:pt x="4935" y="1752"/>
                          <a:pt x="4695" y="137"/>
                        </a:cubicBezTo>
                        <a:cubicBezTo>
                          <a:pt x="4685" y="57"/>
                          <a:pt x="4616" y="0"/>
                          <a:pt x="453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" name="Google Shape;187;p27"/>
                <p:cNvGrpSpPr/>
                <p:nvPr/>
              </p:nvGrpSpPr>
              <p:grpSpPr>
                <a:xfrm>
                  <a:off x="4589275" y="4809150"/>
                  <a:ext cx="993625" cy="536200"/>
                  <a:chOff x="4589275" y="4809150"/>
                  <a:chExt cx="993625" cy="536200"/>
                </a:xfrm>
              </p:grpSpPr>
              <p:sp>
                <p:nvSpPr>
                  <p:cNvPr id="188" name="Google Shape;188;p27"/>
                  <p:cNvSpPr/>
                  <p:nvPr/>
                </p:nvSpPr>
                <p:spPr>
                  <a:xfrm>
                    <a:off x="4589275" y="4809150"/>
                    <a:ext cx="993625" cy="5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45" h="21448" extrusionOk="0">
                        <a:moveTo>
                          <a:pt x="21176" y="1"/>
                        </a:moveTo>
                        <a:cubicBezTo>
                          <a:pt x="17170" y="1"/>
                          <a:pt x="15488" y="5010"/>
                          <a:pt x="10957" y="5010"/>
                        </a:cubicBezTo>
                        <a:cubicBezTo>
                          <a:pt x="10772" y="5010"/>
                          <a:pt x="10582" y="5001"/>
                          <a:pt x="10387" y="4984"/>
                        </a:cubicBezTo>
                        <a:cubicBezTo>
                          <a:pt x="10078" y="4956"/>
                          <a:pt x="9779" y="4943"/>
                          <a:pt x="9488" y="4943"/>
                        </a:cubicBezTo>
                        <a:cubicBezTo>
                          <a:pt x="0" y="4943"/>
                          <a:pt x="444" y="19253"/>
                          <a:pt x="444" y="19253"/>
                        </a:cubicBezTo>
                        <a:cubicBezTo>
                          <a:pt x="4090" y="20829"/>
                          <a:pt x="6650" y="21447"/>
                          <a:pt x="8490" y="21447"/>
                        </a:cubicBezTo>
                        <a:cubicBezTo>
                          <a:pt x="13342" y="21447"/>
                          <a:pt x="13193" y="17153"/>
                          <a:pt x="14778" y="14813"/>
                        </a:cubicBezTo>
                        <a:cubicBezTo>
                          <a:pt x="15440" y="13837"/>
                          <a:pt x="16096" y="13486"/>
                          <a:pt x="16836" y="13486"/>
                        </a:cubicBezTo>
                        <a:cubicBezTo>
                          <a:pt x="18538" y="13486"/>
                          <a:pt x="20681" y="15344"/>
                          <a:pt x="24344" y="15680"/>
                        </a:cubicBezTo>
                        <a:cubicBezTo>
                          <a:pt x="24587" y="15702"/>
                          <a:pt x="24818" y="15713"/>
                          <a:pt x="25038" y="15713"/>
                        </a:cubicBezTo>
                        <a:cubicBezTo>
                          <a:pt x="29564" y="15713"/>
                          <a:pt x="29282" y="11188"/>
                          <a:pt x="30901" y="10387"/>
                        </a:cubicBezTo>
                        <a:cubicBezTo>
                          <a:pt x="31136" y="10271"/>
                          <a:pt x="31391" y="10224"/>
                          <a:pt x="31662" y="10224"/>
                        </a:cubicBezTo>
                        <a:cubicBezTo>
                          <a:pt x="32795" y="10224"/>
                          <a:pt x="34209" y="11040"/>
                          <a:pt x="35585" y="11040"/>
                        </a:cubicBezTo>
                        <a:cubicBezTo>
                          <a:pt x="36266" y="11040"/>
                          <a:pt x="36937" y="10840"/>
                          <a:pt x="37560" y="10243"/>
                        </a:cubicBezTo>
                        <a:cubicBezTo>
                          <a:pt x="39744" y="8147"/>
                          <a:pt x="36155" y="3931"/>
                          <a:pt x="32025" y="3653"/>
                        </a:cubicBezTo>
                        <a:cubicBezTo>
                          <a:pt x="27010" y="3317"/>
                          <a:pt x="27822" y="1025"/>
                          <a:pt x="22013" y="71"/>
                        </a:cubicBezTo>
                        <a:cubicBezTo>
                          <a:pt x="21723" y="23"/>
                          <a:pt x="21444" y="1"/>
                          <a:pt x="2117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27"/>
                  <p:cNvSpPr/>
                  <p:nvPr/>
                </p:nvSpPr>
                <p:spPr>
                  <a:xfrm>
                    <a:off x="4595850" y="4965950"/>
                    <a:ext cx="802025" cy="32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81" h="13139" extrusionOk="0">
                        <a:moveTo>
                          <a:pt x="24298" y="0"/>
                        </a:moveTo>
                        <a:cubicBezTo>
                          <a:pt x="23366" y="0"/>
                          <a:pt x="22372" y="46"/>
                          <a:pt x="21329" y="158"/>
                        </a:cubicBezTo>
                        <a:cubicBezTo>
                          <a:pt x="15677" y="765"/>
                          <a:pt x="7397" y="3463"/>
                          <a:pt x="55" y="12882"/>
                        </a:cubicBezTo>
                        <a:cubicBezTo>
                          <a:pt x="1" y="12951"/>
                          <a:pt x="13" y="13050"/>
                          <a:pt x="82" y="13105"/>
                        </a:cubicBezTo>
                        <a:cubicBezTo>
                          <a:pt x="85" y="13107"/>
                          <a:pt x="87" y="13109"/>
                          <a:pt x="90" y="13112"/>
                        </a:cubicBezTo>
                        <a:cubicBezTo>
                          <a:pt x="117" y="13130"/>
                          <a:pt x="148" y="13138"/>
                          <a:pt x="179" y="13138"/>
                        </a:cubicBezTo>
                        <a:cubicBezTo>
                          <a:pt x="226" y="13138"/>
                          <a:pt x="273" y="13118"/>
                          <a:pt x="304" y="13078"/>
                        </a:cubicBezTo>
                        <a:cubicBezTo>
                          <a:pt x="7574" y="3753"/>
                          <a:pt x="15761" y="1078"/>
                          <a:pt x="21347" y="476"/>
                        </a:cubicBezTo>
                        <a:cubicBezTo>
                          <a:pt x="22387" y="364"/>
                          <a:pt x="23379" y="318"/>
                          <a:pt x="24307" y="318"/>
                        </a:cubicBezTo>
                        <a:cubicBezTo>
                          <a:pt x="28788" y="318"/>
                          <a:pt x="31811" y="1400"/>
                          <a:pt x="31847" y="1414"/>
                        </a:cubicBezTo>
                        <a:cubicBezTo>
                          <a:pt x="31865" y="1420"/>
                          <a:pt x="31883" y="1424"/>
                          <a:pt x="31901" y="1424"/>
                        </a:cubicBezTo>
                        <a:cubicBezTo>
                          <a:pt x="31966" y="1424"/>
                          <a:pt x="32026" y="1383"/>
                          <a:pt x="32050" y="1318"/>
                        </a:cubicBezTo>
                        <a:cubicBezTo>
                          <a:pt x="32080" y="1237"/>
                          <a:pt x="32038" y="1145"/>
                          <a:pt x="31956" y="1115"/>
                        </a:cubicBezTo>
                        <a:cubicBezTo>
                          <a:pt x="31920" y="1102"/>
                          <a:pt x="28846" y="0"/>
                          <a:pt x="2429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27"/>
                  <p:cNvSpPr/>
                  <p:nvPr/>
                </p:nvSpPr>
                <p:spPr>
                  <a:xfrm>
                    <a:off x="4920625" y="4918475"/>
                    <a:ext cx="18035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14" h="7657" extrusionOk="0">
                        <a:moveTo>
                          <a:pt x="4957" y="1"/>
                        </a:moveTo>
                        <a:cubicBezTo>
                          <a:pt x="4914" y="1"/>
                          <a:pt x="4871" y="18"/>
                          <a:pt x="4840" y="53"/>
                        </a:cubicBezTo>
                        <a:cubicBezTo>
                          <a:pt x="3571" y="1425"/>
                          <a:pt x="119" y="4236"/>
                          <a:pt x="83" y="4264"/>
                        </a:cubicBezTo>
                        <a:cubicBezTo>
                          <a:pt x="1" y="4332"/>
                          <a:pt x="6" y="4459"/>
                          <a:pt x="95" y="4519"/>
                        </a:cubicBezTo>
                        <a:cubicBezTo>
                          <a:pt x="117" y="4535"/>
                          <a:pt x="145" y="4544"/>
                          <a:pt x="174" y="4545"/>
                        </a:cubicBezTo>
                        <a:cubicBezTo>
                          <a:pt x="2414" y="4691"/>
                          <a:pt x="6902" y="7602"/>
                          <a:pt x="6947" y="7632"/>
                        </a:cubicBezTo>
                        <a:cubicBezTo>
                          <a:pt x="6974" y="7648"/>
                          <a:pt x="7003" y="7656"/>
                          <a:pt x="7033" y="7656"/>
                        </a:cubicBezTo>
                        <a:cubicBezTo>
                          <a:pt x="7084" y="7656"/>
                          <a:pt x="7135" y="7632"/>
                          <a:pt x="7166" y="7586"/>
                        </a:cubicBezTo>
                        <a:cubicBezTo>
                          <a:pt x="7213" y="7512"/>
                          <a:pt x="7195" y="7415"/>
                          <a:pt x="7123" y="7367"/>
                        </a:cubicBezTo>
                        <a:lnTo>
                          <a:pt x="7120" y="7364"/>
                        </a:lnTo>
                        <a:cubicBezTo>
                          <a:pt x="6943" y="7249"/>
                          <a:pt x="2965" y="4670"/>
                          <a:pt x="572" y="4274"/>
                        </a:cubicBezTo>
                        <a:cubicBezTo>
                          <a:pt x="1438" y="3561"/>
                          <a:pt x="4007" y="1421"/>
                          <a:pt x="5073" y="269"/>
                        </a:cubicBezTo>
                        <a:cubicBezTo>
                          <a:pt x="5132" y="204"/>
                          <a:pt x="5128" y="103"/>
                          <a:pt x="5064" y="44"/>
                        </a:cubicBezTo>
                        <a:cubicBezTo>
                          <a:pt x="5034" y="15"/>
                          <a:pt x="4996" y="1"/>
                          <a:pt x="49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27"/>
                  <p:cNvSpPr/>
                  <p:nvPr/>
                </p:nvSpPr>
                <p:spPr>
                  <a:xfrm>
                    <a:off x="5145950" y="4910950"/>
                    <a:ext cx="133100" cy="15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4" h="6048" extrusionOk="0">
                        <a:moveTo>
                          <a:pt x="4652" y="1"/>
                        </a:moveTo>
                        <a:cubicBezTo>
                          <a:pt x="4617" y="1"/>
                          <a:pt x="4583" y="12"/>
                          <a:pt x="4554" y="35"/>
                        </a:cubicBezTo>
                        <a:cubicBezTo>
                          <a:pt x="3249" y="1018"/>
                          <a:pt x="169" y="2279"/>
                          <a:pt x="138" y="2292"/>
                        </a:cubicBezTo>
                        <a:cubicBezTo>
                          <a:pt x="0" y="2349"/>
                          <a:pt x="8" y="2547"/>
                          <a:pt x="151" y="2591"/>
                        </a:cubicBezTo>
                        <a:cubicBezTo>
                          <a:pt x="2465" y="3312"/>
                          <a:pt x="5010" y="5971"/>
                          <a:pt x="5035" y="5998"/>
                        </a:cubicBezTo>
                        <a:cubicBezTo>
                          <a:pt x="5043" y="6005"/>
                          <a:pt x="5052" y="6013"/>
                          <a:pt x="5061" y="6020"/>
                        </a:cubicBezTo>
                        <a:cubicBezTo>
                          <a:pt x="5088" y="6038"/>
                          <a:pt x="5119" y="6047"/>
                          <a:pt x="5150" y="6047"/>
                        </a:cubicBezTo>
                        <a:cubicBezTo>
                          <a:pt x="5195" y="6047"/>
                          <a:pt x="5240" y="6028"/>
                          <a:pt x="5271" y="5991"/>
                        </a:cubicBezTo>
                        <a:cubicBezTo>
                          <a:pt x="5323" y="5929"/>
                          <a:pt x="5321" y="5838"/>
                          <a:pt x="5264" y="5779"/>
                        </a:cubicBezTo>
                        <a:cubicBezTo>
                          <a:pt x="5165" y="5672"/>
                          <a:pt x="2908" y="3314"/>
                          <a:pt x="640" y="2426"/>
                        </a:cubicBezTo>
                        <a:cubicBezTo>
                          <a:pt x="1518" y="2052"/>
                          <a:pt x="3673" y="1097"/>
                          <a:pt x="4744" y="289"/>
                        </a:cubicBezTo>
                        <a:cubicBezTo>
                          <a:pt x="4817" y="236"/>
                          <a:pt x="4832" y="136"/>
                          <a:pt x="4778" y="63"/>
                        </a:cubicBezTo>
                        <a:cubicBezTo>
                          <a:pt x="4747" y="22"/>
                          <a:pt x="4700" y="1"/>
                          <a:pt x="465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" name="Google Shape;192;p27"/>
                <p:cNvGrpSpPr/>
                <p:nvPr/>
              </p:nvGrpSpPr>
              <p:grpSpPr>
                <a:xfrm>
                  <a:off x="3399950" y="4709875"/>
                  <a:ext cx="994275" cy="589125"/>
                  <a:chOff x="3399950" y="4709875"/>
                  <a:chExt cx="994275" cy="589125"/>
                </a:xfrm>
              </p:grpSpPr>
              <p:sp>
                <p:nvSpPr>
                  <p:cNvPr id="193" name="Google Shape;193;p27"/>
                  <p:cNvSpPr/>
                  <p:nvPr/>
                </p:nvSpPr>
                <p:spPr>
                  <a:xfrm>
                    <a:off x="3399950" y="4709875"/>
                    <a:ext cx="994275" cy="5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71" h="23565" extrusionOk="0">
                        <a:moveTo>
                          <a:pt x="18500" y="1"/>
                        </a:moveTo>
                        <a:cubicBezTo>
                          <a:pt x="13473" y="1"/>
                          <a:pt x="13202" y="1861"/>
                          <a:pt x="9659" y="1861"/>
                        </a:cubicBezTo>
                        <a:cubicBezTo>
                          <a:pt x="9249" y="1861"/>
                          <a:pt x="8794" y="1836"/>
                          <a:pt x="8283" y="1780"/>
                        </a:cubicBezTo>
                        <a:cubicBezTo>
                          <a:pt x="8041" y="1754"/>
                          <a:pt x="7799" y="1741"/>
                          <a:pt x="7557" y="1741"/>
                        </a:cubicBezTo>
                        <a:cubicBezTo>
                          <a:pt x="3688" y="1741"/>
                          <a:pt x="1" y="5000"/>
                          <a:pt x="1680" y="7300"/>
                        </a:cubicBezTo>
                        <a:cubicBezTo>
                          <a:pt x="2379" y="8257"/>
                          <a:pt x="3297" y="8492"/>
                          <a:pt x="4247" y="8492"/>
                        </a:cubicBezTo>
                        <a:cubicBezTo>
                          <a:pt x="5172" y="8492"/>
                          <a:pt x="6128" y="8269"/>
                          <a:pt x="6941" y="8269"/>
                        </a:cubicBezTo>
                        <a:cubicBezTo>
                          <a:pt x="7428" y="8269"/>
                          <a:pt x="7864" y="8349"/>
                          <a:pt x="8212" y="8606"/>
                        </a:cubicBezTo>
                        <a:cubicBezTo>
                          <a:pt x="9738" y="9731"/>
                          <a:pt x="8488" y="14519"/>
                          <a:pt x="13744" y="14965"/>
                        </a:cubicBezTo>
                        <a:cubicBezTo>
                          <a:pt x="14100" y="14995"/>
                          <a:pt x="14445" y="15008"/>
                          <a:pt x="14778" y="15008"/>
                        </a:cubicBezTo>
                        <a:cubicBezTo>
                          <a:pt x="17554" y="15008"/>
                          <a:pt x="19554" y="14077"/>
                          <a:pt x="21028" y="14077"/>
                        </a:cubicBezTo>
                        <a:cubicBezTo>
                          <a:pt x="21990" y="14077"/>
                          <a:pt x="22729" y="14473"/>
                          <a:pt x="23314" y="15783"/>
                        </a:cubicBezTo>
                        <a:cubicBezTo>
                          <a:pt x="24600" y="18664"/>
                          <a:pt x="23332" y="23565"/>
                          <a:pt x="30256" y="23565"/>
                        </a:cubicBezTo>
                        <a:cubicBezTo>
                          <a:pt x="31887" y="23565"/>
                          <a:pt x="33972" y="23293"/>
                          <a:pt x="36653" y="22659"/>
                        </a:cubicBezTo>
                        <a:cubicBezTo>
                          <a:pt x="36653" y="22659"/>
                          <a:pt x="39771" y="7777"/>
                          <a:pt x="29355" y="6871"/>
                        </a:cubicBezTo>
                        <a:cubicBezTo>
                          <a:pt x="24068" y="6412"/>
                          <a:pt x="23639" y="63"/>
                          <a:pt x="18767" y="2"/>
                        </a:cubicBezTo>
                        <a:cubicBezTo>
                          <a:pt x="18676" y="1"/>
                          <a:pt x="18587" y="1"/>
                          <a:pt x="185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27"/>
                  <p:cNvSpPr/>
                  <p:nvPr/>
                </p:nvSpPr>
                <p:spPr>
                  <a:xfrm>
                    <a:off x="3582300" y="4840675"/>
                    <a:ext cx="738900" cy="43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" h="17585" extrusionOk="0">
                        <a:moveTo>
                          <a:pt x="3051" y="1"/>
                        </a:moveTo>
                        <a:cubicBezTo>
                          <a:pt x="1262" y="1"/>
                          <a:pt x="167" y="187"/>
                          <a:pt x="145" y="191"/>
                        </a:cubicBezTo>
                        <a:cubicBezTo>
                          <a:pt x="58" y="206"/>
                          <a:pt x="0" y="289"/>
                          <a:pt x="16" y="375"/>
                        </a:cubicBezTo>
                        <a:cubicBezTo>
                          <a:pt x="30" y="452"/>
                          <a:pt x="97" y="507"/>
                          <a:pt x="172" y="507"/>
                        </a:cubicBezTo>
                        <a:cubicBezTo>
                          <a:pt x="181" y="507"/>
                          <a:pt x="190" y="506"/>
                          <a:pt x="200" y="504"/>
                        </a:cubicBezTo>
                        <a:cubicBezTo>
                          <a:pt x="222" y="500"/>
                          <a:pt x="1294" y="318"/>
                          <a:pt x="3051" y="318"/>
                        </a:cubicBezTo>
                        <a:cubicBezTo>
                          <a:pt x="4954" y="318"/>
                          <a:pt x="7659" y="532"/>
                          <a:pt x="10702" y="1416"/>
                        </a:cubicBezTo>
                        <a:cubicBezTo>
                          <a:pt x="16098" y="2985"/>
                          <a:pt x="23691" y="7049"/>
                          <a:pt x="29217" y="17500"/>
                        </a:cubicBezTo>
                        <a:cubicBezTo>
                          <a:pt x="29242" y="17547"/>
                          <a:pt x="29290" y="17579"/>
                          <a:pt x="29342" y="17584"/>
                        </a:cubicBezTo>
                        <a:cubicBezTo>
                          <a:pt x="29348" y="17585"/>
                          <a:pt x="29354" y="17585"/>
                          <a:pt x="29359" y="17585"/>
                        </a:cubicBezTo>
                        <a:cubicBezTo>
                          <a:pt x="29477" y="17585"/>
                          <a:pt x="29556" y="17459"/>
                          <a:pt x="29499" y="17352"/>
                        </a:cubicBezTo>
                        <a:cubicBezTo>
                          <a:pt x="23917" y="6795"/>
                          <a:pt x="16235" y="2691"/>
                          <a:pt x="10775" y="1106"/>
                        </a:cubicBezTo>
                        <a:cubicBezTo>
                          <a:pt x="7708" y="216"/>
                          <a:pt x="4977" y="1"/>
                          <a:pt x="3051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27"/>
                  <p:cNvSpPr/>
                  <p:nvPr/>
                </p:nvSpPr>
                <p:spPr>
                  <a:xfrm>
                    <a:off x="3854675" y="4832400"/>
                    <a:ext cx="192850" cy="17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4" h="7181" extrusionOk="0">
                        <a:moveTo>
                          <a:pt x="3542" y="1"/>
                        </a:moveTo>
                        <a:cubicBezTo>
                          <a:pt x="3513" y="1"/>
                          <a:pt x="3483" y="9"/>
                          <a:pt x="3456" y="26"/>
                        </a:cubicBezTo>
                        <a:cubicBezTo>
                          <a:pt x="3382" y="73"/>
                          <a:pt x="3361" y="171"/>
                          <a:pt x="3408" y="246"/>
                        </a:cubicBezTo>
                        <a:cubicBezTo>
                          <a:pt x="4255" y="1567"/>
                          <a:pt x="6412" y="4123"/>
                          <a:pt x="7139" y="4975"/>
                        </a:cubicBezTo>
                        <a:cubicBezTo>
                          <a:pt x="7121" y="4975"/>
                          <a:pt x="7103" y="4975"/>
                          <a:pt x="7084" y="4975"/>
                        </a:cubicBezTo>
                        <a:cubicBezTo>
                          <a:pt x="4649" y="4975"/>
                          <a:pt x="346" y="6793"/>
                          <a:pt x="152" y="6875"/>
                        </a:cubicBezTo>
                        <a:cubicBezTo>
                          <a:pt x="1" y="6940"/>
                          <a:pt x="35" y="7162"/>
                          <a:pt x="198" y="7179"/>
                        </a:cubicBezTo>
                        <a:lnTo>
                          <a:pt x="199" y="7179"/>
                        </a:lnTo>
                        <a:cubicBezTo>
                          <a:pt x="204" y="7180"/>
                          <a:pt x="209" y="7180"/>
                          <a:pt x="215" y="7180"/>
                        </a:cubicBezTo>
                        <a:cubicBezTo>
                          <a:pt x="236" y="7180"/>
                          <a:pt x="257" y="7176"/>
                          <a:pt x="276" y="7168"/>
                        </a:cubicBezTo>
                        <a:cubicBezTo>
                          <a:pt x="323" y="7148"/>
                          <a:pt x="4713" y="5294"/>
                          <a:pt x="7083" y="5294"/>
                        </a:cubicBezTo>
                        <a:cubicBezTo>
                          <a:pt x="7217" y="5294"/>
                          <a:pt x="7344" y="5300"/>
                          <a:pt x="7464" y="5312"/>
                        </a:cubicBezTo>
                        <a:cubicBezTo>
                          <a:pt x="7472" y="5314"/>
                          <a:pt x="7480" y="5314"/>
                          <a:pt x="7486" y="5314"/>
                        </a:cubicBezTo>
                        <a:cubicBezTo>
                          <a:pt x="7492" y="5314"/>
                          <a:pt x="7499" y="5315"/>
                          <a:pt x="7505" y="5315"/>
                        </a:cubicBezTo>
                        <a:cubicBezTo>
                          <a:pt x="7638" y="5315"/>
                          <a:pt x="7714" y="5156"/>
                          <a:pt x="7624" y="5051"/>
                        </a:cubicBezTo>
                        <a:cubicBezTo>
                          <a:pt x="7594" y="5019"/>
                          <a:pt x="4686" y="1647"/>
                          <a:pt x="3676" y="74"/>
                        </a:cubicBezTo>
                        <a:cubicBezTo>
                          <a:pt x="3646" y="27"/>
                          <a:pt x="3595" y="1"/>
                          <a:pt x="354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27"/>
                  <p:cNvSpPr/>
                  <p:nvPr/>
                </p:nvSpPr>
                <p:spPr>
                  <a:xfrm>
                    <a:off x="3687575" y="4787000"/>
                    <a:ext cx="147525" cy="14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1" h="5870" extrusionOk="0">
                        <a:moveTo>
                          <a:pt x="1707" y="0"/>
                        </a:moveTo>
                        <a:cubicBezTo>
                          <a:pt x="1668" y="0"/>
                          <a:pt x="1630" y="14"/>
                          <a:pt x="1599" y="43"/>
                        </a:cubicBezTo>
                        <a:cubicBezTo>
                          <a:pt x="1533" y="102"/>
                          <a:pt x="1531" y="203"/>
                          <a:pt x="1590" y="267"/>
                        </a:cubicBezTo>
                        <a:cubicBezTo>
                          <a:pt x="2504" y="1251"/>
                          <a:pt x="4459" y="2568"/>
                          <a:pt x="5258" y="3090"/>
                        </a:cubicBezTo>
                        <a:cubicBezTo>
                          <a:pt x="2870" y="3567"/>
                          <a:pt x="234" y="5496"/>
                          <a:pt x="117" y="5583"/>
                        </a:cubicBezTo>
                        <a:cubicBezTo>
                          <a:pt x="1" y="5668"/>
                          <a:pt x="51" y="5853"/>
                          <a:pt x="196" y="5868"/>
                        </a:cubicBezTo>
                        <a:cubicBezTo>
                          <a:pt x="202" y="5869"/>
                          <a:pt x="207" y="5869"/>
                          <a:pt x="212" y="5869"/>
                        </a:cubicBezTo>
                        <a:cubicBezTo>
                          <a:pt x="246" y="5869"/>
                          <a:pt x="279" y="5859"/>
                          <a:pt x="306" y="5838"/>
                        </a:cubicBezTo>
                        <a:cubicBezTo>
                          <a:pt x="336" y="5816"/>
                          <a:pt x="3306" y="3642"/>
                          <a:pt x="5711" y="3338"/>
                        </a:cubicBezTo>
                        <a:cubicBezTo>
                          <a:pt x="5859" y="3318"/>
                          <a:pt x="5901" y="3126"/>
                          <a:pt x="5775" y="3046"/>
                        </a:cubicBezTo>
                        <a:cubicBezTo>
                          <a:pt x="5747" y="3027"/>
                          <a:pt x="2935" y="1247"/>
                          <a:pt x="1823" y="51"/>
                        </a:cubicBezTo>
                        <a:cubicBezTo>
                          <a:pt x="1792" y="17"/>
                          <a:pt x="1749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7" name="Google Shape;197;p27"/>
                <p:cNvGrpSpPr/>
                <p:nvPr/>
              </p:nvGrpSpPr>
              <p:grpSpPr>
                <a:xfrm>
                  <a:off x="2374450" y="2916125"/>
                  <a:ext cx="875600" cy="794000"/>
                  <a:chOff x="2374450" y="2916125"/>
                  <a:chExt cx="875600" cy="794000"/>
                </a:xfrm>
              </p:grpSpPr>
              <p:sp>
                <p:nvSpPr>
                  <p:cNvPr id="198" name="Google Shape;198;p27"/>
                  <p:cNvSpPr/>
                  <p:nvPr/>
                </p:nvSpPr>
                <p:spPr>
                  <a:xfrm>
                    <a:off x="2374450" y="2916125"/>
                    <a:ext cx="875600" cy="79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24" h="31601" extrusionOk="0">
                        <a:moveTo>
                          <a:pt x="4952" y="1"/>
                        </a:moveTo>
                        <a:cubicBezTo>
                          <a:pt x="2307" y="1"/>
                          <a:pt x="0" y="1326"/>
                          <a:pt x="430" y="3329"/>
                        </a:cubicBezTo>
                        <a:cubicBezTo>
                          <a:pt x="1064" y="6289"/>
                          <a:pt x="4929" y="5533"/>
                          <a:pt x="5864" y="7182"/>
                        </a:cubicBezTo>
                        <a:cubicBezTo>
                          <a:pt x="6799" y="8830"/>
                          <a:pt x="3706" y="12696"/>
                          <a:pt x="8325" y="15243"/>
                        </a:cubicBezTo>
                        <a:cubicBezTo>
                          <a:pt x="12944" y="17791"/>
                          <a:pt x="16731" y="15990"/>
                          <a:pt x="16732" y="19888"/>
                        </a:cubicBezTo>
                        <a:cubicBezTo>
                          <a:pt x="16733" y="23786"/>
                          <a:pt x="11916" y="28913"/>
                          <a:pt x="26113" y="31601"/>
                        </a:cubicBezTo>
                        <a:cubicBezTo>
                          <a:pt x="26113" y="31601"/>
                          <a:pt x="35024" y="19280"/>
                          <a:pt x="25879" y="14211"/>
                        </a:cubicBezTo>
                        <a:cubicBezTo>
                          <a:pt x="21237" y="11637"/>
                          <a:pt x="23432" y="5664"/>
                          <a:pt x="19007" y="3624"/>
                        </a:cubicBezTo>
                        <a:cubicBezTo>
                          <a:pt x="13662" y="1158"/>
                          <a:pt x="13051" y="3511"/>
                          <a:pt x="8708" y="977"/>
                        </a:cubicBezTo>
                        <a:cubicBezTo>
                          <a:pt x="7553" y="303"/>
                          <a:pt x="6214" y="1"/>
                          <a:pt x="495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27"/>
                  <p:cNvSpPr/>
                  <p:nvPr/>
                </p:nvSpPr>
                <p:spPr>
                  <a:xfrm>
                    <a:off x="2530425" y="3014975"/>
                    <a:ext cx="500975" cy="69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39" h="27806" extrusionOk="0">
                        <a:moveTo>
                          <a:pt x="176" y="1"/>
                        </a:moveTo>
                        <a:cubicBezTo>
                          <a:pt x="105" y="1"/>
                          <a:pt x="40" y="50"/>
                          <a:pt x="23" y="122"/>
                        </a:cubicBezTo>
                        <a:cubicBezTo>
                          <a:pt x="0" y="207"/>
                          <a:pt x="53" y="293"/>
                          <a:pt x="138" y="315"/>
                        </a:cubicBezTo>
                        <a:cubicBezTo>
                          <a:pt x="318" y="360"/>
                          <a:pt x="18201" y="5076"/>
                          <a:pt x="19716" y="27658"/>
                        </a:cubicBezTo>
                        <a:cubicBezTo>
                          <a:pt x="19721" y="27741"/>
                          <a:pt x="19790" y="27805"/>
                          <a:pt x="19874" y="27805"/>
                        </a:cubicBezTo>
                        <a:lnTo>
                          <a:pt x="19885" y="27805"/>
                        </a:lnTo>
                        <a:cubicBezTo>
                          <a:pt x="19973" y="27799"/>
                          <a:pt x="20038" y="27724"/>
                          <a:pt x="20033" y="27636"/>
                        </a:cubicBezTo>
                        <a:cubicBezTo>
                          <a:pt x="19233" y="15721"/>
                          <a:pt x="13892" y="8844"/>
                          <a:pt x="9550" y="5173"/>
                        </a:cubicBezTo>
                        <a:cubicBezTo>
                          <a:pt x="4845" y="1193"/>
                          <a:pt x="260" y="17"/>
                          <a:pt x="214" y="6"/>
                        </a:cubicBezTo>
                        <a:cubicBezTo>
                          <a:pt x="201" y="2"/>
                          <a:pt x="189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27"/>
                  <p:cNvSpPr/>
                  <p:nvPr/>
                </p:nvSpPr>
                <p:spPr>
                  <a:xfrm>
                    <a:off x="2715900" y="3148325"/>
                    <a:ext cx="194050" cy="1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2" h="6500" extrusionOk="0">
                        <a:moveTo>
                          <a:pt x="5994" y="1"/>
                        </a:moveTo>
                        <a:cubicBezTo>
                          <a:pt x="5986" y="1"/>
                          <a:pt x="5978" y="1"/>
                          <a:pt x="5970" y="3"/>
                        </a:cubicBezTo>
                        <a:cubicBezTo>
                          <a:pt x="5883" y="16"/>
                          <a:pt x="5822" y="100"/>
                          <a:pt x="5838" y="189"/>
                        </a:cubicBezTo>
                        <a:cubicBezTo>
                          <a:pt x="6075" y="1738"/>
                          <a:pt x="7002" y="4953"/>
                          <a:pt x="7320" y="6027"/>
                        </a:cubicBezTo>
                        <a:cubicBezTo>
                          <a:pt x="5116" y="5014"/>
                          <a:pt x="376" y="4919"/>
                          <a:pt x="165" y="4915"/>
                        </a:cubicBezTo>
                        <a:cubicBezTo>
                          <a:pt x="94" y="4922"/>
                          <a:pt x="5" y="4985"/>
                          <a:pt x="4" y="5071"/>
                        </a:cubicBezTo>
                        <a:cubicBezTo>
                          <a:pt x="1" y="5159"/>
                          <a:pt x="72" y="5233"/>
                          <a:pt x="160" y="5234"/>
                        </a:cubicBezTo>
                        <a:cubicBezTo>
                          <a:pt x="213" y="5234"/>
                          <a:pt x="5560" y="5340"/>
                          <a:pt x="7498" y="6477"/>
                        </a:cubicBezTo>
                        <a:cubicBezTo>
                          <a:pt x="7521" y="6491"/>
                          <a:pt x="7549" y="6498"/>
                          <a:pt x="7578" y="6498"/>
                        </a:cubicBezTo>
                        <a:lnTo>
                          <a:pt x="7578" y="6499"/>
                        </a:lnTo>
                        <a:cubicBezTo>
                          <a:pt x="7684" y="6499"/>
                          <a:pt x="7761" y="6396"/>
                          <a:pt x="7730" y="6295"/>
                        </a:cubicBezTo>
                        <a:cubicBezTo>
                          <a:pt x="7717" y="6251"/>
                          <a:pt x="6435" y="1988"/>
                          <a:pt x="6153" y="140"/>
                        </a:cubicBezTo>
                        <a:cubicBezTo>
                          <a:pt x="6142" y="59"/>
                          <a:pt x="6074" y="1"/>
                          <a:pt x="599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27"/>
                  <p:cNvSpPr/>
                  <p:nvPr/>
                </p:nvSpPr>
                <p:spPr>
                  <a:xfrm>
                    <a:off x="2594950" y="3020125"/>
                    <a:ext cx="160175" cy="11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7" h="4782" extrusionOk="0">
                        <a:moveTo>
                          <a:pt x="3793" y="1"/>
                        </a:moveTo>
                        <a:cubicBezTo>
                          <a:pt x="3776" y="1"/>
                          <a:pt x="3758" y="3"/>
                          <a:pt x="3741" y="9"/>
                        </a:cubicBezTo>
                        <a:cubicBezTo>
                          <a:pt x="3658" y="38"/>
                          <a:pt x="3613" y="130"/>
                          <a:pt x="3643" y="214"/>
                        </a:cubicBezTo>
                        <a:cubicBezTo>
                          <a:pt x="4077" y="1483"/>
                          <a:pt x="5325" y="3482"/>
                          <a:pt x="5843" y="4285"/>
                        </a:cubicBezTo>
                        <a:cubicBezTo>
                          <a:pt x="5181" y="4135"/>
                          <a:pt x="4454" y="4081"/>
                          <a:pt x="3749" y="4081"/>
                        </a:cubicBezTo>
                        <a:cubicBezTo>
                          <a:pt x="1924" y="4081"/>
                          <a:pt x="236" y="4444"/>
                          <a:pt x="133" y="4467"/>
                        </a:cubicBezTo>
                        <a:cubicBezTo>
                          <a:pt x="53" y="4484"/>
                          <a:pt x="1" y="4559"/>
                          <a:pt x="9" y="4640"/>
                        </a:cubicBezTo>
                        <a:cubicBezTo>
                          <a:pt x="18" y="4720"/>
                          <a:pt x="86" y="4782"/>
                          <a:pt x="167" y="4782"/>
                        </a:cubicBezTo>
                        <a:cubicBezTo>
                          <a:pt x="179" y="4782"/>
                          <a:pt x="191" y="4780"/>
                          <a:pt x="201" y="4778"/>
                        </a:cubicBezTo>
                        <a:cubicBezTo>
                          <a:pt x="227" y="4772"/>
                          <a:pt x="1944" y="4403"/>
                          <a:pt x="3768" y="4403"/>
                        </a:cubicBezTo>
                        <a:cubicBezTo>
                          <a:pt x="4591" y="4403"/>
                          <a:pt x="5435" y="4478"/>
                          <a:pt x="6155" y="4695"/>
                        </a:cubicBezTo>
                        <a:cubicBezTo>
                          <a:pt x="6172" y="4700"/>
                          <a:pt x="6188" y="4703"/>
                          <a:pt x="6203" y="4703"/>
                        </a:cubicBezTo>
                        <a:cubicBezTo>
                          <a:pt x="6323" y="4703"/>
                          <a:pt x="6407" y="4566"/>
                          <a:pt x="6334" y="4455"/>
                        </a:cubicBezTo>
                        <a:cubicBezTo>
                          <a:pt x="6315" y="4428"/>
                          <a:pt x="4472" y="1656"/>
                          <a:pt x="3943" y="112"/>
                        </a:cubicBezTo>
                        <a:cubicBezTo>
                          <a:pt x="3921" y="44"/>
                          <a:pt x="3859" y="1"/>
                          <a:pt x="379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2" name="Google Shape;202;p27"/>
                <p:cNvGrpSpPr/>
                <p:nvPr/>
              </p:nvGrpSpPr>
              <p:grpSpPr>
                <a:xfrm>
                  <a:off x="2122350" y="3282900"/>
                  <a:ext cx="1086075" cy="607525"/>
                  <a:chOff x="2122350" y="3282900"/>
                  <a:chExt cx="1086075" cy="607525"/>
                </a:xfrm>
              </p:grpSpPr>
              <p:sp>
                <p:nvSpPr>
                  <p:cNvPr id="203" name="Google Shape;203;p27"/>
                  <p:cNvSpPr/>
                  <p:nvPr/>
                </p:nvSpPr>
                <p:spPr>
                  <a:xfrm>
                    <a:off x="2122350" y="3282900"/>
                    <a:ext cx="1086075" cy="6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43" h="24301" extrusionOk="0">
                        <a:moveTo>
                          <a:pt x="20390" y="1"/>
                        </a:moveTo>
                        <a:cubicBezTo>
                          <a:pt x="20220" y="1"/>
                          <a:pt x="20044" y="9"/>
                          <a:pt x="19865" y="25"/>
                        </a:cubicBezTo>
                        <a:cubicBezTo>
                          <a:pt x="13522" y="604"/>
                          <a:pt x="14183" y="3129"/>
                          <a:pt x="8810" y="3129"/>
                        </a:cubicBezTo>
                        <a:cubicBezTo>
                          <a:pt x="8781" y="3129"/>
                          <a:pt x="8752" y="3129"/>
                          <a:pt x="8723" y="3129"/>
                        </a:cubicBezTo>
                        <a:cubicBezTo>
                          <a:pt x="8710" y="3129"/>
                          <a:pt x="8698" y="3129"/>
                          <a:pt x="8686" y="3129"/>
                        </a:cubicBezTo>
                        <a:cubicBezTo>
                          <a:pt x="4197" y="3129"/>
                          <a:pt x="1" y="7406"/>
                          <a:pt x="2201" y="9843"/>
                        </a:cubicBezTo>
                        <a:cubicBezTo>
                          <a:pt x="2913" y="10632"/>
                          <a:pt x="3732" y="10873"/>
                          <a:pt x="4575" y="10873"/>
                        </a:cubicBezTo>
                        <a:cubicBezTo>
                          <a:pt x="5899" y="10873"/>
                          <a:pt x="7282" y="10277"/>
                          <a:pt x="8397" y="10277"/>
                        </a:cubicBezTo>
                        <a:cubicBezTo>
                          <a:pt x="8770" y="10277"/>
                          <a:pt x="9113" y="10343"/>
                          <a:pt x="9414" y="10521"/>
                        </a:cubicBezTo>
                        <a:cubicBezTo>
                          <a:pt x="11172" y="11555"/>
                          <a:pt x="10392" y="16780"/>
                          <a:pt x="15940" y="16780"/>
                        </a:cubicBezTo>
                        <a:cubicBezTo>
                          <a:pt x="15997" y="16780"/>
                          <a:pt x="16054" y="16780"/>
                          <a:pt x="16112" y="16779"/>
                        </a:cubicBezTo>
                        <a:cubicBezTo>
                          <a:pt x="19973" y="16705"/>
                          <a:pt x="22408" y="14980"/>
                          <a:pt x="24235" y="14980"/>
                        </a:cubicBezTo>
                        <a:cubicBezTo>
                          <a:pt x="25122" y="14980"/>
                          <a:pt x="25865" y="15387"/>
                          <a:pt x="26558" y="16587"/>
                        </a:cubicBezTo>
                        <a:cubicBezTo>
                          <a:pt x="28160" y="19365"/>
                          <a:pt x="27548" y="24301"/>
                          <a:pt x="33573" y="24301"/>
                        </a:cubicBezTo>
                        <a:cubicBezTo>
                          <a:pt x="35515" y="24301"/>
                          <a:pt x="38145" y="23788"/>
                          <a:pt x="41762" y="22525"/>
                        </a:cubicBezTo>
                        <a:cubicBezTo>
                          <a:pt x="41762" y="22525"/>
                          <a:pt x="43442" y="6266"/>
                          <a:pt x="32289" y="6266"/>
                        </a:cubicBezTo>
                        <a:cubicBezTo>
                          <a:pt x="32224" y="6266"/>
                          <a:pt x="32158" y="6266"/>
                          <a:pt x="32092" y="6268"/>
                        </a:cubicBezTo>
                        <a:cubicBezTo>
                          <a:pt x="32051" y="6268"/>
                          <a:pt x="32010" y="6269"/>
                          <a:pt x="31969" y="6269"/>
                        </a:cubicBezTo>
                        <a:cubicBezTo>
                          <a:pt x="26498" y="6269"/>
                          <a:pt x="25193" y="1"/>
                          <a:pt x="203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27"/>
                  <p:cNvSpPr/>
                  <p:nvPr/>
                </p:nvSpPr>
                <p:spPr>
                  <a:xfrm>
                    <a:off x="2324050" y="3444775"/>
                    <a:ext cx="847825" cy="40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3" h="16224" extrusionOk="0">
                        <a:moveTo>
                          <a:pt x="6335" y="0"/>
                        </a:moveTo>
                        <a:cubicBezTo>
                          <a:pt x="2619" y="0"/>
                          <a:pt x="185" y="679"/>
                          <a:pt x="151" y="689"/>
                        </a:cubicBezTo>
                        <a:cubicBezTo>
                          <a:pt x="57" y="713"/>
                          <a:pt x="0" y="810"/>
                          <a:pt x="27" y="904"/>
                        </a:cubicBezTo>
                        <a:cubicBezTo>
                          <a:pt x="49" y="980"/>
                          <a:pt x="118" y="1029"/>
                          <a:pt x="193" y="1029"/>
                        </a:cubicBezTo>
                        <a:cubicBezTo>
                          <a:pt x="210" y="1029"/>
                          <a:pt x="228" y="1027"/>
                          <a:pt x="246" y="1021"/>
                        </a:cubicBezTo>
                        <a:cubicBezTo>
                          <a:pt x="279" y="1012"/>
                          <a:pt x="2674" y="345"/>
                          <a:pt x="6335" y="345"/>
                        </a:cubicBezTo>
                        <a:cubicBezTo>
                          <a:pt x="7919" y="345"/>
                          <a:pt x="9740" y="470"/>
                          <a:pt x="11709" y="827"/>
                        </a:cubicBezTo>
                        <a:cubicBezTo>
                          <a:pt x="17723" y="1918"/>
                          <a:pt x="26395" y="5462"/>
                          <a:pt x="33549" y="16147"/>
                        </a:cubicBezTo>
                        <a:cubicBezTo>
                          <a:pt x="33581" y="16195"/>
                          <a:pt x="33635" y="16224"/>
                          <a:pt x="33694" y="16224"/>
                        </a:cubicBezTo>
                        <a:cubicBezTo>
                          <a:pt x="33831" y="16224"/>
                          <a:pt x="33913" y="16069"/>
                          <a:pt x="33837" y="15955"/>
                        </a:cubicBezTo>
                        <a:cubicBezTo>
                          <a:pt x="26610" y="5162"/>
                          <a:pt x="17840" y="1585"/>
                          <a:pt x="11755" y="485"/>
                        </a:cubicBezTo>
                        <a:cubicBezTo>
                          <a:pt x="9770" y="126"/>
                          <a:pt x="7934" y="0"/>
                          <a:pt x="633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27"/>
                  <p:cNvSpPr/>
                  <p:nvPr/>
                </p:nvSpPr>
                <p:spPr>
                  <a:xfrm>
                    <a:off x="2896975" y="3527125"/>
                    <a:ext cx="172375" cy="19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5" h="7687" extrusionOk="0">
                        <a:moveTo>
                          <a:pt x="4068" y="1"/>
                        </a:moveTo>
                        <a:cubicBezTo>
                          <a:pt x="3977" y="2"/>
                          <a:pt x="3892" y="71"/>
                          <a:pt x="3888" y="167"/>
                        </a:cubicBezTo>
                        <a:cubicBezTo>
                          <a:pt x="3794" y="2903"/>
                          <a:pt x="5276" y="5655"/>
                          <a:pt x="6063" y="6913"/>
                        </a:cubicBezTo>
                        <a:cubicBezTo>
                          <a:pt x="4911" y="6303"/>
                          <a:pt x="3541" y="6140"/>
                          <a:pt x="2409" y="6140"/>
                        </a:cubicBezTo>
                        <a:cubicBezTo>
                          <a:pt x="1179" y="6140"/>
                          <a:pt x="230" y="6332"/>
                          <a:pt x="149" y="6349"/>
                        </a:cubicBezTo>
                        <a:cubicBezTo>
                          <a:pt x="57" y="6370"/>
                          <a:pt x="1" y="6460"/>
                          <a:pt x="19" y="6552"/>
                        </a:cubicBezTo>
                        <a:cubicBezTo>
                          <a:pt x="36" y="6634"/>
                          <a:pt x="108" y="6690"/>
                          <a:pt x="189" y="6690"/>
                        </a:cubicBezTo>
                        <a:cubicBezTo>
                          <a:pt x="198" y="6690"/>
                          <a:pt x="208" y="6689"/>
                          <a:pt x="218" y="6687"/>
                        </a:cubicBezTo>
                        <a:cubicBezTo>
                          <a:pt x="238" y="6684"/>
                          <a:pt x="1176" y="6495"/>
                          <a:pt x="2397" y="6495"/>
                        </a:cubicBezTo>
                        <a:cubicBezTo>
                          <a:pt x="3725" y="6495"/>
                          <a:pt x="5387" y="6718"/>
                          <a:pt x="6564" y="7648"/>
                        </a:cubicBezTo>
                        <a:cubicBezTo>
                          <a:pt x="6594" y="7673"/>
                          <a:pt x="6632" y="7686"/>
                          <a:pt x="6672" y="7686"/>
                        </a:cubicBezTo>
                        <a:cubicBezTo>
                          <a:pt x="6812" y="7685"/>
                          <a:pt x="6894" y="7525"/>
                          <a:pt x="6810" y="7411"/>
                        </a:cubicBezTo>
                        <a:cubicBezTo>
                          <a:pt x="6783" y="7374"/>
                          <a:pt x="4111" y="3691"/>
                          <a:pt x="4234" y="179"/>
                        </a:cubicBezTo>
                        <a:cubicBezTo>
                          <a:pt x="4237" y="83"/>
                          <a:pt x="4162" y="3"/>
                          <a:pt x="4068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27"/>
                  <p:cNvSpPr/>
                  <p:nvPr/>
                </p:nvSpPr>
                <p:spPr>
                  <a:xfrm>
                    <a:off x="2636625" y="3407725"/>
                    <a:ext cx="202550" cy="20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8143" extrusionOk="0">
                        <a:moveTo>
                          <a:pt x="3068" y="0"/>
                        </a:moveTo>
                        <a:cubicBezTo>
                          <a:pt x="3031" y="0"/>
                          <a:pt x="2993" y="13"/>
                          <a:pt x="2961" y="38"/>
                        </a:cubicBezTo>
                        <a:cubicBezTo>
                          <a:pt x="2886" y="97"/>
                          <a:pt x="2874" y="206"/>
                          <a:pt x="2933" y="281"/>
                        </a:cubicBezTo>
                        <a:cubicBezTo>
                          <a:pt x="3998" y="1614"/>
                          <a:pt x="6619" y="4138"/>
                          <a:pt x="7501" y="4978"/>
                        </a:cubicBezTo>
                        <a:cubicBezTo>
                          <a:pt x="4874" y="5221"/>
                          <a:pt x="357" y="7707"/>
                          <a:pt x="156" y="7818"/>
                        </a:cubicBezTo>
                        <a:cubicBezTo>
                          <a:pt x="1" y="7905"/>
                          <a:pt x="62" y="8142"/>
                          <a:pt x="239" y="8142"/>
                        </a:cubicBezTo>
                        <a:cubicBezTo>
                          <a:pt x="239" y="8142"/>
                          <a:pt x="240" y="8142"/>
                          <a:pt x="240" y="8142"/>
                        </a:cubicBezTo>
                        <a:cubicBezTo>
                          <a:pt x="269" y="8142"/>
                          <a:pt x="298" y="8136"/>
                          <a:pt x="324" y="8121"/>
                        </a:cubicBezTo>
                        <a:cubicBezTo>
                          <a:pt x="375" y="8092"/>
                          <a:pt x="5439" y="5305"/>
                          <a:pt x="7891" y="5305"/>
                        </a:cubicBezTo>
                        <a:lnTo>
                          <a:pt x="7914" y="5305"/>
                        </a:lnTo>
                        <a:cubicBezTo>
                          <a:pt x="7969" y="5298"/>
                          <a:pt x="8049" y="5263"/>
                          <a:pt x="8075" y="5197"/>
                        </a:cubicBezTo>
                        <a:cubicBezTo>
                          <a:pt x="8102" y="5131"/>
                          <a:pt x="8085" y="5056"/>
                          <a:pt x="8034" y="5007"/>
                        </a:cubicBezTo>
                        <a:cubicBezTo>
                          <a:pt x="7998" y="4973"/>
                          <a:pt x="4473" y="1652"/>
                          <a:pt x="3203" y="66"/>
                        </a:cubicBezTo>
                        <a:cubicBezTo>
                          <a:pt x="3169" y="23"/>
                          <a:pt x="3119" y="0"/>
                          <a:pt x="3068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27"/>
                  <p:cNvSpPr/>
                  <p:nvPr/>
                </p:nvSpPr>
                <p:spPr>
                  <a:xfrm>
                    <a:off x="2447175" y="3382475"/>
                    <a:ext cx="152475" cy="16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99" h="6521" extrusionOk="0">
                        <a:moveTo>
                          <a:pt x="1224" y="1"/>
                        </a:moveTo>
                        <a:cubicBezTo>
                          <a:pt x="1176" y="1"/>
                          <a:pt x="1128" y="21"/>
                          <a:pt x="1093" y="60"/>
                        </a:cubicBezTo>
                        <a:cubicBezTo>
                          <a:pt x="1031" y="133"/>
                          <a:pt x="1038" y="243"/>
                          <a:pt x="1113" y="306"/>
                        </a:cubicBezTo>
                        <a:cubicBezTo>
                          <a:pt x="2212" y="1266"/>
                          <a:pt x="4474" y="2471"/>
                          <a:pt x="5398" y="2947"/>
                        </a:cubicBezTo>
                        <a:cubicBezTo>
                          <a:pt x="2867" y="3732"/>
                          <a:pt x="235" y="6114"/>
                          <a:pt x="117" y="6221"/>
                        </a:cubicBezTo>
                        <a:cubicBezTo>
                          <a:pt x="0" y="6327"/>
                          <a:pt x="76" y="6521"/>
                          <a:pt x="233" y="6521"/>
                        </a:cubicBezTo>
                        <a:cubicBezTo>
                          <a:pt x="277" y="6521"/>
                          <a:pt x="317" y="6505"/>
                          <a:pt x="350" y="6476"/>
                        </a:cubicBezTo>
                        <a:cubicBezTo>
                          <a:pt x="380" y="6449"/>
                          <a:pt x="3349" y="3764"/>
                          <a:pt x="5914" y="3163"/>
                        </a:cubicBezTo>
                        <a:cubicBezTo>
                          <a:pt x="6073" y="3126"/>
                          <a:pt x="6098" y="2913"/>
                          <a:pt x="5953" y="2840"/>
                        </a:cubicBezTo>
                        <a:cubicBezTo>
                          <a:pt x="5920" y="2825"/>
                          <a:pt x="2677" y="1213"/>
                          <a:pt x="1340" y="45"/>
                        </a:cubicBezTo>
                        <a:cubicBezTo>
                          <a:pt x="1307" y="16"/>
                          <a:pt x="1265" y="1"/>
                          <a:pt x="1224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8" name="Google Shape;208;p27"/>
                <p:cNvGrpSpPr/>
                <p:nvPr/>
              </p:nvGrpSpPr>
              <p:grpSpPr>
                <a:xfrm>
                  <a:off x="3533400" y="2037425"/>
                  <a:ext cx="754700" cy="897250"/>
                  <a:chOff x="3533400" y="2037425"/>
                  <a:chExt cx="754700" cy="897250"/>
                </a:xfrm>
              </p:grpSpPr>
              <p:sp>
                <p:nvSpPr>
                  <p:cNvPr id="209" name="Google Shape;209;p27"/>
                  <p:cNvSpPr/>
                  <p:nvPr/>
                </p:nvSpPr>
                <p:spPr>
                  <a:xfrm>
                    <a:off x="3533400" y="2037425"/>
                    <a:ext cx="754700" cy="89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88" h="35731" extrusionOk="0">
                        <a:moveTo>
                          <a:pt x="26647" y="0"/>
                        </a:moveTo>
                        <a:cubicBezTo>
                          <a:pt x="24946" y="0"/>
                          <a:pt x="22968" y="652"/>
                          <a:pt x="21547" y="1986"/>
                        </a:cubicBezTo>
                        <a:cubicBezTo>
                          <a:pt x="17884" y="5427"/>
                          <a:pt x="16762" y="3272"/>
                          <a:pt x="12103" y="6872"/>
                        </a:cubicBezTo>
                        <a:cubicBezTo>
                          <a:pt x="8247" y="9852"/>
                          <a:pt x="11724" y="15182"/>
                          <a:pt x="7777" y="18729"/>
                        </a:cubicBezTo>
                        <a:cubicBezTo>
                          <a:pt x="0" y="25718"/>
                          <a:pt x="11444" y="35730"/>
                          <a:pt x="11444" y="35730"/>
                        </a:cubicBezTo>
                        <a:cubicBezTo>
                          <a:pt x="24677" y="29930"/>
                          <a:pt x="18835" y="26013"/>
                          <a:pt x="17963" y="22214"/>
                        </a:cubicBezTo>
                        <a:cubicBezTo>
                          <a:pt x="17091" y="18415"/>
                          <a:pt x="21184" y="19323"/>
                          <a:pt x="25115" y="15804"/>
                        </a:cubicBezTo>
                        <a:cubicBezTo>
                          <a:pt x="29047" y="12286"/>
                          <a:pt x="25167" y="9211"/>
                          <a:pt x="25709" y="7397"/>
                        </a:cubicBezTo>
                        <a:cubicBezTo>
                          <a:pt x="26250" y="5581"/>
                          <a:pt x="30188" y="5451"/>
                          <a:pt x="30143" y="2425"/>
                        </a:cubicBezTo>
                        <a:cubicBezTo>
                          <a:pt x="30119" y="823"/>
                          <a:pt x="28558" y="0"/>
                          <a:pt x="2664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27"/>
                  <p:cNvSpPr/>
                  <p:nvPr/>
                </p:nvSpPr>
                <p:spPr>
                  <a:xfrm>
                    <a:off x="3768275" y="2146750"/>
                    <a:ext cx="381625" cy="787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5" h="31517" extrusionOk="0">
                        <a:moveTo>
                          <a:pt x="15085" y="1"/>
                        </a:moveTo>
                        <a:cubicBezTo>
                          <a:pt x="15062" y="1"/>
                          <a:pt x="15039" y="6"/>
                          <a:pt x="15017" y="16"/>
                        </a:cubicBezTo>
                        <a:cubicBezTo>
                          <a:pt x="14975" y="37"/>
                          <a:pt x="10770" y="2210"/>
                          <a:pt x="7076" y="7142"/>
                        </a:cubicBezTo>
                        <a:cubicBezTo>
                          <a:pt x="3667" y="11692"/>
                          <a:pt x="1" y="19591"/>
                          <a:pt x="1890" y="31382"/>
                        </a:cubicBezTo>
                        <a:cubicBezTo>
                          <a:pt x="1903" y="31460"/>
                          <a:pt x="1971" y="31516"/>
                          <a:pt x="2048" y="31516"/>
                        </a:cubicBezTo>
                        <a:cubicBezTo>
                          <a:pt x="2056" y="31516"/>
                          <a:pt x="2064" y="31516"/>
                          <a:pt x="2072" y="31514"/>
                        </a:cubicBezTo>
                        <a:cubicBezTo>
                          <a:pt x="2078" y="31513"/>
                          <a:pt x="2083" y="31513"/>
                          <a:pt x="2088" y="31512"/>
                        </a:cubicBezTo>
                        <a:cubicBezTo>
                          <a:pt x="2167" y="31491"/>
                          <a:pt x="2217" y="31413"/>
                          <a:pt x="2205" y="31332"/>
                        </a:cubicBezTo>
                        <a:cubicBezTo>
                          <a:pt x="332" y="19658"/>
                          <a:pt x="3954" y="11844"/>
                          <a:pt x="7321" y="7345"/>
                        </a:cubicBezTo>
                        <a:cubicBezTo>
                          <a:pt x="10971" y="2467"/>
                          <a:pt x="15119" y="320"/>
                          <a:pt x="15161" y="299"/>
                        </a:cubicBezTo>
                        <a:cubicBezTo>
                          <a:pt x="15236" y="259"/>
                          <a:pt x="15265" y="164"/>
                          <a:pt x="15227" y="88"/>
                        </a:cubicBezTo>
                        <a:cubicBezTo>
                          <a:pt x="15199" y="33"/>
                          <a:pt x="15143" y="1"/>
                          <a:pt x="15085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27"/>
                  <p:cNvSpPr/>
                  <p:nvPr/>
                </p:nvSpPr>
                <p:spPr>
                  <a:xfrm>
                    <a:off x="3844750" y="2350875"/>
                    <a:ext cx="182100" cy="16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4" h="6692" extrusionOk="0">
                        <a:moveTo>
                          <a:pt x="323" y="1"/>
                        </a:moveTo>
                        <a:cubicBezTo>
                          <a:pt x="319" y="1"/>
                          <a:pt x="315" y="1"/>
                          <a:pt x="311" y="1"/>
                        </a:cubicBezTo>
                        <a:cubicBezTo>
                          <a:pt x="225" y="9"/>
                          <a:pt x="159" y="84"/>
                          <a:pt x="164" y="171"/>
                        </a:cubicBezTo>
                        <a:cubicBezTo>
                          <a:pt x="305" y="2035"/>
                          <a:pt x="8" y="6477"/>
                          <a:pt x="6" y="6522"/>
                        </a:cubicBezTo>
                        <a:cubicBezTo>
                          <a:pt x="0" y="6616"/>
                          <a:pt x="76" y="6691"/>
                          <a:pt x="165" y="6691"/>
                        </a:cubicBezTo>
                        <a:cubicBezTo>
                          <a:pt x="178" y="6691"/>
                          <a:pt x="191" y="6690"/>
                          <a:pt x="204" y="6686"/>
                        </a:cubicBezTo>
                        <a:cubicBezTo>
                          <a:pt x="230" y="6680"/>
                          <a:pt x="254" y="6667"/>
                          <a:pt x="273" y="6648"/>
                        </a:cubicBezTo>
                        <a:cubicBezTo>
                          <a:pt x="1907" y="5106"/>
                          <a:pt x="7094" y="3806"/>
                          <a:pt x="7146" y="3793"/>
                        </a:cubicBezTo>
                        <a:cubicBezTo>
                          <a:pt x="7214" y="3777"/>
                          <a:pt x="7284" y="3685"/>
                          <a:pt x="7263" y="3600"/>
                        </a:cubicBezTo>
                        <a:cubicBezTo>
                          <a:pt x="7245" y="3528"/>
                          <a:pt x="7180" y="3480"/>
                          <a:pt x="7109" y="3480"/>
                        </a:cubicBezTo>
                        <a:cubicBezTo>
                          <a:pt x="7096" y="3480"/>
                          <a:pt x="7083" y="3481"/>
                          <a:pt x="7070" y="3485"/>
                        </a:cubicBezTo>
                        <a:cubicBezTo>
                          <a:pt x="6867" y="3536"/>
                          <a:pt x="2268" y="4688"/>
                          <a:pt x="347" y="6170"/>
                        </a:cubicBezTo>
                        <a:cubicBezTo>
                          <a:pt x="415" y="5051"/>
                          <a:pt x="598" y="1712"/>
                          <a:pt x="482" y="148"/>
                        </a:cubicBezTo>
                        <a:cubicBezTo>
                          <a:pt x="476" y="64"/>
                          <a:pt x="406" y="1"/>
                          <a:pt x="32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27"/>
                  <p:cNvSpPr/>
                  <p:nvPr/>
                </p:nvSpPr>
                <p:spPr>
                  <a:xfrm>
                    <a:off x="3956725" y="2186450"/>
                    <a:ext cx="156450" cy="12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8" h="5129" extrusionOk="0">
                        <a:moveTo>
                          <a:pt x="1557" y="1"/>
                        </a:moveTo>
                        <a:cubicBezTo>
                          <a:pt x="1476" y="1"/>
                          <a:pt x="1408" y="62"/>
                          <a:pt x="1399" y="143"/>
                        </a:cubicBezTo>
                        <a:cubicBezTo>
                          <a:pt x="1230" y="1766"/>
                          <a:pt x="54" y="4881"/>
                          <a:pt x="42" y="4913"/>
                        </a:cubicBezTo>
                        <a:cubicBezTo>
                          <a:pt x="1" y="5024"/>
                          <a:pt x="88" y="5129"/>
                          <a:pt x="191" y="5129"/>
                        </a:cubicBezTo>
                        <a:cubicBezTo>
                          <a:pt x="217" y="5129"/>
                          <a:pt x="244" y="5122"/>
                          <a:pt x="270" y="5107"/>
                        </a:cubicBezTo>
                        <a:cubicBezTo>
                          <a:pt x="2375" y="3905"/>
                          <a:pt x="6055" y="3853"/>
                          <a:pt x="6092" y="3853"/>
                        </a:cubicBezTo>
                        <a:cubicBezTo>
                          <a:pt x="6104" y="3853"/>
                          <a:pt x="6117" y="3852"/>
                          <a:pt x="6130" y="3848"/>
                        </a:cubicBezTo>
                        <a:cubicBezTo>
                          <a:pt x="6207" y="3827"/>
                          <a:pt x="6257" y="3752"/>
                          <a:pt x="6247" y="3674"/>
                        </a:cubicBezTo>
                        <a:cubicBezTo>
                          <a:pt x="6236" y="3595"/>
                          <a:pt x="6169" y="3536"/>
                          <a:pt x="6091" y="3536"/>
                        </a:cubicBezTo>
                        <a:cubicBezTo>
                          <a:pt x="6090" y="3536"/>
                          <a:pt x="6089" y="3536"/>
                          <a:pt x="6088" y="3536"/>
                        </a:cubicBezTo>
                        <a:cubicBezTo>
                          <a:pt x="5942" y="3537"/>
                          <a:pt x="2678" y="3582"/>
                          <a:pt x="483" y="4638"/>
                        </a:cubicBezTo>
                        <a:cubicBezTo>
                          <a:pt x="808" y="3739"/>
                          <a:pt x="1576" y="1510"/>
                          <a:pt x="1715" y="176"/>
                        </a:cubicBezTo>
                        <a:cubicBezTo>
                          <a:pt x="1725" y="89"/>
                          <a:pt x="1660" y="11"/>
                          <a:pt x="1574" y="1"/>
                        </a:cubicBezTo>
                        <a:cubicBezTo>
                          <a:pt x="1568" y="1"/>
                          <a:pt x="1563" y="1"/>
                          <a:pt x="1557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" name="Google Shape;213;p27"/>
                <p:cNvGrpSpPr/>
                <p:nvPr/>
              </p:nvGrpSpPr>
              <p:grpSpPr>
                <a:xfrm>
                  <a:off x="4553225" y="4554925"/>
                  <a:ext cx="898750" cy="765250"/>
                  <a:chOff x="4553225" y="4554925"/>
                  <a:chExt cx="898750" cy="765250"/>
                </a:xfrm>
              </p:grpSpPr>
              <p:sp>
                <p:nvSpPr>
                  <p:cNvPr id="214" name="Google Shape;214;p27"/>
                  <p:cNvSpPr/>
                  <p:nvPr/>
                </p:nvSpPr>
                <p:spPr>
                  <a:xfrm>
                    <a:off x="4553225" y="4554925"/>
                    <a:ext cx="898750" cy="76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50" h="30451" extrusionOk="0">
                        <a:moveTo>
                          <a:pt x="30627" y="1"/>
                        </a:moveTo>
                        <a:cubicBezTo>
                          <a:pt x="29490" y="1"/>
                          <a:pt x="28302" y="243"/>
                          <a:pt x="27244" y="788"/>
                        </a:cubicBezTo>
                        <a:cubicBezTo>
                          <a:pt x="25373" y="1752"/>
                          <a:pt x="24200" y="1894"/>
                          <a:pt x="23067" y="1894"/>
                        </a:cubicBezTo>
                        <a:cubicBezTo>
                          <a:pt x="22592" y="1894"/>
                          <a:pt x="22124" y="1869"/>
                          <a:pt x="21615" y="1869"/>
                        </a:cubicBezTo>
                        <a:cubicBezTo>
                          <a:pt x="20438" y="1869"/>
                          <a:pt x="19039" y="2003"/>
                          <a:pt x="16821" y="2887"/>
                        </a:cubicBezTo>
                        <a:cubicBezTo>
                          <a:pt x="12293" y="4693"/>
                          <a:pt x="14171" y="10774"/>
                          <a:pt x="9400" y="13098"/>
                        </a:cubicBezTo>
                        <a:cubicBezTo>
                          <a:pt x="0" y="17678"/>
                          <a:pt x="8248" y="30451"/>
                          <a:pt x="8248" y="30451"/>
                        </a:cubicBezTo>
                        <a:cubicBezTo>
                          <a:pt x="22567" y="28516"/>
                          <a:pt x="18028" y="23141"/>
                          <a:pt x="18235" y="19250"/>
                        </a:cubicBezTo>
                        <a:cubicBezTo>
                          <a:pt x="18441" y="15359"/>
                          <a:pt x="22128" y="17354"/>
                          <a:pt x="26874" y="15054"/>
                        </a:cubicBezTo>
                        <a:cubicBezTo>
                          <a:pt x="31622" y="12753"/>
                          <a:pt x="28737" y="8732"/>
                          <a:pt x="29757" y="7135"/>
                        </a:cubicBezTo>
                        <a:cubicBezTo>
                          <a:pt x="30777" y="5538"/>
                          <a:pt x="34598" y="6497"/>
                          <a:pt x="35387" y="3574"/>
                        </a:cubicBezTo>
                        <a:cubicBezTo>
                          <a:pt x="35950" y="1492"/>
                          <a:pt x="33445" y="1"/>
                          <a:pt x="3062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27"/>
                  <p:cNvSpPr/>
                  <p:nvPr/>
                </p:nvSpPr>
                <p:spPr>
                  <a:xfrm>
                    <a:off x="4755200" y="4651950"/>
                    <a:ext cx="536750" cy="66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70" h="26729" extrusionOk="0">
                        <a:moveTo>
                          <a:pt x="21297" y="0"/>
                        </a:moveTo>
                        <a:cubicBezTo>
                          <a:pt x="21285" y="0"/>
                          <a:pt x="21272" y="2"/>
                          <a:pt x="21259" y="5"/>
                        </a:cubicBezTo>
                        <a:cubicBezTo>
                          <a:pt x="21213" y="14"/>
                          <a:pt x="16573" y="947"/>
                          <a:pt x="11664" y="4672"/>
                        </a:cubicBezTo>
                        <a:cubicBezTo>
                          <a:pt x="7135" y="8109"/>
                          <a:pt x="1439" y="14695"/>
                          <a:pt x="11" y="26552"/>
                        </a:cubicBezTo>
                        <a:cubicBezTo>
                          <a:pt x="0" y="26638"/>
                          <a:pt x="63" y="26717"/>
                          <a:pt x="150" y="26729"/>
                        </a:cubicBezTo>
                        <a:lnTo>
                          <a:pt x="166" y="26729"/>
                        </a:lnTo>
                        <a:cubicBezTo>
                          <a:pt x="166" y="26729"/>
                          <a:pt x="167" y="26729"/>
                          <a:pt x="168" y="26729"/>
                        </a:cubicBezTo>
                        <a:cubicBezTo>
                          <a:pt x="248" y="26729"/>
                          <a:pt x="316" y="26669"/>
                          <a:pt x="327" y="26588"/>
                        </a:cubicBezTo>
                        <a:cubicBezTo>
                          <a:pt x="1739" y="14850"/>
                          <a:pt x="7369" y="8334"/>
                          <a:pt x="11844" y="4934"/>
                        </a:cubicBezTo>
                        <a:cubicBezTo>
                          <a:pt x="16695" y="1248"/>
                          <a:pt x="21273" y="325"/>
                          <a:pt x="21319" y="317"/>
                        </a:cubicBezTo>
                        <a:cubicBezTo>
                          <a:pt x="21410" y="304"/>
                          <a:pt x="21470" y="218"/>
                          <a:pt x="21453" y="129"/>
                        </a:cubicBezTo>
                        <a:cubicBezTo>
                          <a:pt x="21438" y="53"/>
                          <a:pt x="21371" y="0"/>
                          <a:pt x="21297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27"/>
                  <p:cNvSpPr/>
                  <p:nvPr/>
                </p:nvSpPr>
                <p:spPr>
                  <a:xfrm>
                    <a:off x="4761350" y="4984450"/>
                    <a:ext cx="154450" cy="18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8" h="7423" extrusionOk="0">
                        <a:moveTo>
                          <a:pt x="183" y="1"/>
                        </a:moveTo>
                        <a:cubicBezTo>
                          <a:pt x="157" y="1"/>
                          <a:pt x="131" y="7"/>
                          <a:pt x="107" y="21"/>
                        </a:cubicBezTo>
                        <a:cubicBezTo>
                          <a:pt x="30" y="63"/>
                          <a:pt x="1" y="160"/>
                          <a:pt x="44" y="237"/>
                        </a:cubicBezTo>
                        <a:cubicBezTo>
                          <a:pt x="1608" y="3064"/>
                          <a:pt x="951" y="7195"/>
                          <a:pt x="945" y="7237"/>
                        </a:cubicBezTo>
                        <a:cubicBezTo>
                          <a:pt x="929" y="7332"/>
                          <a:pt x="1001" y="7420"/>
                          <a:pt x="1098" y="7422"/>
                        </a:cubicBezTo>
                        <a:cubicBezTo>
                          <a:pt x="1099" y="7422"/>
                          <a:pt x="1100" y="7422"/>
                          <a:pt x="1101" y="7422"/>
                        </a:cubicBezTo>
                        <a:cubicBezTo>
                          <a:pt x="1163" y="7422"/>
                          <a:pt x="1221" y="7386"/>
                          <a:pt x="1246" y="7329"/>
                        </a:cubicBezTo>
                        <a:cubicBezTo>
                          <a:pt x="2354" y="4926"/>
                          <a:pt x="6010" y="3908"/>
                          <a:pt x="6046" y="3898"/>
                        </a:cubicBezTo>
                        <a:cubicBezTo>
                          <a:pt x="6129" y="3873"/>
                          <a:pt x="6177" y="3788"/>
                          <a:pt x="6154" y="3704"/>
                        </a:cubicBezTo>
                        <a:cubicBezTo>
                          <a:pt x="6135" y="3634"/>
                          <a:pt x="6071" y="3586"/>
                          <a:pt x="6001" y="3586"/>
                        </a:cubicBezTo>
                        <a:cubicBezTo>
                          <a:pt x="5989" y="3586"/>
                          <a:pt x="5976" y="3588"/>
                          <a:pt x="5964" y="3591"/>
                        </a:cubicBezTo>
                        <a:cubicBezTo>
                          <a:pt x="5822" y="3629"/>
                          <a:pt x="2790" y="4472"/>
                          <a:pt x="1350" y="6518"/>
                        </a:cubicBezTo>
                        <a:cubicBezTo>
                          <a:pt x="1472" y="5159"/>
                          <a:pt x="1540" y="2287"/>
                          <a:pt x="322" y="83"/>
                        </a:cubicBezTo>
                        <a:cubicBezTo>
                          <a:pt x="293" y="31"/>
                          <a:pt x="239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27"/>
                  <p:cNvSpPr/>
                  <p:nvPr/>
                </p:nvSpPr>
                <p:spPr>
                  <a:xfrm>
                    <a:off x="4897575" y="4767800"/>
                    <a:ext cx="195550" cy="16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2" h="6402" extrusionOk="0">
                        <a:moveTo>
                          <a:pt x="2095" y="0"/>
                        </a:moveTo>
                        <a:cubicBezTo>
                          <a:pt x="2020" y="0"/>
                          <a:pt x="1955" y="52"/>
                          <a:pt x="1937" y="127"/>
                        </a:cubicBezTo>
                        <a:cubicBezTo>
                          <a:pt x="1560" y="1956"/>
                          <a:pt x="53" y="6146"/>
                          <a:pt x="38" y="6189"/>
                        </a:cubicBezTo>
                        <a:cubicBezTo>
                          <a:pt x="1" y="6290"/>
                          <a:pt x="76" y="6399"/>
                          <a:pt x="183" y="6402"/>
                        </a:cubicBezTo>
                        <a:cubicBezTo>
                          <a:pt x="211" y="6402"/>
                          <a:pt x="238" y="6395"/>
                          <a:pt x="262" y="6382"/>
                        </a:cubicBezTo>
                        <a:cubicBezTo>
                          <a:pt x="1745" y="5614"/>
                          <a:pt x="5083" y="5515"/>
                          <a:pt x="6718" y="5515"/>
                        </a:cubicBezTo>
                        <a:cubicBezTo>
                          <a:pt x="7281" y="5515"/>
                          <a:pt x="7641" y="5527"/>
                          <a:pt x="7655" y="5527"/>
                        </a:cubicBezTo>
                        <a:cubicBezTo>
                          <a:pt x="7657" y="5527"/>
                          <a:pt x="7659" y="5527"/>
                          <a:pt x="7661" y="5527"/>
                        </a:cubicBezTo>
                        <a:cubicBezTo>
                          <a:pt x="7730" y="5527"/>
                          <a:pt x="7816" y="5459"/>
                          <a:pt x="7819" y="5374"/>
                        </a:cubicBezTo>
                        <a:cubicBezTo>
                          <a:pt x="7822" y="5287"/>
                          <a:pt x="7753" y="5214"/>
                          <a:pt x="7666" y="5210"/>
                        </a:cubicBezTo>
                        <a:cubicBezTo>
                          <a:pt x="7609" y="5209"/>
                          <a:pt x="7226" y="5196"/>
                          <a:pt x="6652" y="5196"/>
                        </a:cubicBezTo>
                        <a:cubicBezTo>
                          <a:pt x="5089" y="5196"/>
                          <a:pt x="2112" y="5288"/>
                          <a:pt x="462" y="5943"/>
                        </a:cubicBezTo>
                        <a:cubicBezTo>
                          <a:pt x="835" y="4887"/>
                          <a:pt x="1932" y="1726"/>
                          <a:pt x="2249" y="191"/>
                        </a:cubicBezTo>
                        <a:cubicBezTo>
                          <a:pt x="2266" y="104"/>
                          <a:pt x="2211" y="20"/>
                          <a:pt x="2126" y="3"/>
                        </a:cubicBezTo>
                        <a:cubicBezTo>
                          <a:pt x="2116" y="1"/>
                          <a:pt x="2105" y="0"/>
                          <a:pt x="2095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8" name="Google Shape;218;p27"/>
                <p:cNvGrpSpPr/>
                <p:nvPr/>
              </p:nvGrpSpPr>
              <p:grpSpPr>
                <a:xfrm>
                  <a:off x="5436325" y="1939775"/>
                  <a:ext cx="559700" cy="974825"/>
                  <a:chOff x="5436325" y="1939775"/>
                  <a:chExt cx="559700" cy="974825"/>
                </a:xfrm>
              </p:grpSpPr>
              <p:sp>
                <p:nvSpPr>
                  <p:cNvPr id="219" name="Google Shape;219;p27"/>
                  <p:cNvSpPr/>
                  <p:nvPr/>
                </p:nvSpPr>
                <p:spPr>
                  <a:xfrm>
                    <a:off x="5436325" y="1939775"/>
                    <a:ext cx="559700" cy="97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8" h="38993" extrusionOk="0">
                        <a:moveTo>
                          <a:pt x="18492" y="1"/>
                        </a:moveTo>
                        <a:cubicBezTo>
                          <a:pt x="18390" y="1"/>
                          <a:pt x="18280" y="13"/>
                          <a:pt x="18159" y="38"/>
                        </a:cubicBezTo>
                        <a:cubicBezTo>
                          <a:pt x="15527" y="580"/>
                          <a:pt x="16878" y="4177"/>
                          <a:pt x="13779" y="5251"/>
                        </a:cubicBezTo>
                        <a:cubicBezTo>
                          <a:pt x="10679" y="6324"/>
                          <a:pt x="9143" y="9411"/>
                          <a:pt x="10232" y="12230"/>
                        </a:cubicBezTo>
                        <a:cubicBezTo>
                          <a:pt x="11551" y="15639"/>
                          <a:pt x="9649" y="14162"/>
                          <a:pt x="6636" y="16790"/>
                        </a:cubicBezTo>
                        <a:cubicBezTo>
                          <a:pt x="3623" y="19417"/>
                          <a:pt x="7202" y="21086"/>
                          <a:pt x="6854" y="24074"/>
                        </a:cubicBezTo>
                        <a:cubicBezTo>
                          <a:pt x="6505" y="27061"/>
                          <a:pt x="2149" y="27199"/>
                          <a:pt x="1228" y="30842"/>
                        </a:cubicBezTo>
                        <a:cubicBezTo>
                          <a:pt x="0" y="35701"/>
                          <a:pt x="7886" y="38387"/>
                          <a:pt x="7886" y="38387"/>
                        </a:cubicBezTo>
                        <a:cubicBezTo>
                          <a:pt x="9128" y="38738"/>
                          <a:pt x="10736" y="38992"/>
                          <a:pt x="12390" y="38992"/>
                        </a:cubicBezTo>
                        <a:cubicBezTo>
                          <a:pt x="14881" y="38992"/>
                          <a:pt x="17477" y="38414"/>
                          <a:pt x="19090" y="36716"/>
                        </a:cubicBezTo>
                        <a:cubicBezTo>
                          <a:pt x="21774" y="33891"/>
                          <a:pt x="18967" y="31271"/>
                          <a:pt x="17714" y="28098"/>
                        </a:cubicBezTo>
                        <a:cubicBezTo>
                          <a:pt x="16460" y="24927"/>
                          <a:pt x="21436" y="25519"/>
                          <a:pt x="21366" y="21870"/>
                        </a:cubicBezTo>
                        <a:cubicBezTo>
                          <a:pt x="21297" y="18223"/>
                          <a:pt x="20221" y="19114"/>
                          <a:pt x="19041" y="16549"/>
                        </a:cubicBezTo>
                        <a:cubicBezTo>
                          <a:pt x="17861" y="13984"/>
                          <a:pt x="21243" y="13026"/>
                          <a:pt x="21816" y="10829"/>
                        </a:cubicBezTo>
                        <a:cubicBezTo>
                          <a:pt x="22388" y="8633"/>
                          <a:pt x="20508" y="7064"/>
                          <a:pt x="19937" y="5159"/>
                        </a:cubicBezTo>
                        <a:cubicBezTo>
                          <a:pt x="19399" y="3361"/>
                          <a:pt x="20199" y="1"/>
                          <a:pt x="184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27"/>
                  <p:cNvSpPr/>
                  <p:nvPr/>
                </p:nvSpPr>
                <p:spPr>
                  <a:xfrm>
                    <a:off x="5628175" y="2114475"/>
                    <a:ext cx="235075" cy="7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03" h="31558" extrusionOk="0">
                        <a:moveTo>
                          <a:pt x="9222" y="1"/>
                        </a:moveTo>
                        <a:cubicBezTo>
                          <a:pt x="9157" y="1"/>
                          <a:pt x="9095" y="42"/>
                          <a:pt x="9072" y="107"/>
                        </a:cubicBezTo>
                        <a:cubicBezTo>
                          <a:pt x="9033" y="211"/>
                          <a:pt x="5209" y="10503"/>
                          <a:pt x="4630" y="15825"/>
                        </a:cubicBezTo>
                        <a:cubicBezTo>
                          <a:pt x="4050" y="21163"/>
                          <a:pt x="1166" y="30101"/>
                          <a:pt x="93" y="31291"/>
                        </a:cubicBezTo>
                        <a:cubicBezTo>
                          <a:pt x="0" y="31393"/>
                          <a:pt x="74" y="31556"/>
                          <a:pt x="212" y="31557"/>
                        </a:cubicBezTo>
                        <a:cubicBezTo>
                          <a:pt x="256" y="31556"/>
                          <a:pt x="299" y="31538"/>
                          <a:pt x="330" y="31503"/>
                        </a:cubicBezTo>
                        <a:cubicBezTo>
                          <a:pt x="1453" y="30257"/>
                          <a:pt x="4348" y="21365"/>
                          <a:pt x="4947" y="15858"/>
                        </a:cubicBezTo>
                        <a:cubicBezTo>
                          <a:pt x="5520" y="10577"/>
                          <a:pt x="9332" y="321"/>
                          <a:pt x="9370" y="219"/>
                        </a:cubicBezTo>
                        <a:cubicBezTo>
                          <a:pt x="9402" y="135"/>
                          <a:pt x="9361" y="42"/>
                          <a:pt x="9277" y="10"/>
                        </a:cubicBezTo>
                        <a:cubicBezTo>
                          <a:pt x="9259" y="4"/>
                          <a:pt x="9240" y="1"/>
                          <a:pt x="922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27"/>
                  <p:cNvSpPr/>
                  <p:nvPr/>
                </p:nvSpPr>
                <p:spPr>
                  <a:xfrm>
                    <a:off x="5656100" y="2418600"/>
                    <a:ext cx="200975" cy="12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9" h="4968" extrusionOk="0">
                        <a:moveTo>
                          <a:pt x="182" y="1"/>
                        </a:moveTo>
                        <a:cubicBezTo>
                          <a:pt x="124" y="1"/>
                          <a:pt x="68" y="33"/>
                          <a:pt x="40" y="89"/>
                        </a:cubicBezTo>
                        <a:cubicBezTo>
                          <a:pt x="0" y="167"/>
                          <a:pt x="32" y="263"/>
                          <a:pt x="111" y="302"/>
                        </a:cubicBezTo>
                        <a:cubicBezTo>
                          <a:pt x="138" y="315"/>
                          <a:pt x="2869" y="1718"/>
                          <a:pt x="3366" y="4834"/>
                        </a:cubicBezTo>
                        <a:cubicBezTo>
                          <a:pt x="3377" y="4895"/>
                          <a:pt x="3423" y="4946"/>
                          <a:pt x="3484" y="4962"/>
                        </a:cubicBezTo>
                        <a:cubicBezTo>
                          <a:pt x="3496" y="4966"/>
                          <a:pt x="3510" y="4967"/>
                          <a:pt x="3523" y="4967"/>
                        </a:cubicBezTo>
                        <a:cubicBezTo>
                          <a:pt x="3572" y="4967"/>
                          <a:pt x="3618" y="4945"/>
                          <a:pt x="3648" y="4906"/>
                        </a:cubicBezTo>
                        <a:cubicBezTo>
                          <a:pt x="3674" y="4873"/>
                          <a:pt x="6211" y="1634"/>
                          <a:pt x="7909" y="1017"/>
                        </a:cubicBezTo>
                        <a:cubicBezTo>
                          <a:pt x="7994" y="988"/>
                          <a:pt x="8039" y="895"/>
                          <a:pt x="8009" y="811"/>
                        </a:cubicBezTo>
                        <a:cubicBezTo>
                          <a:pt x="7986" y="746"/>
                          <a:pt x="7924" y="707"/>
                          <a:pt x="7859" y="707"/>
                        </a:cubicBezTo>
                        <a:cubicBezTo>
                          <a:pt x="7840" y="707"/>
                          <a:pt x="7820" y="710"/>
                          <a:pt x="7800" y="718"/>
                        </a:cubicBezTo>
                        <a:cubicBezTo>
                          <a:pt x="6299" y="1263"/>
                          <a:pt x="4279" y="3626"/>
                          <a:pt x="3615" y="4439"/>
                        </a:cubicBezTo>
                        <a:cubicBezTo>
                          <a:pt x="2956" y="1405"/>
                          <a:pt x="281" y="32"/>
                          <a:pt x="254" y="18"/>
                        </a:cubicBezTo>
                        <a:cubicBezTo>
                          <a:pt x="231" y="6"/>
                          <a:pt x="206" y="1"/>
                          <a:pt x="182" y="1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27"/>
                  <p:cNvSpPr/>
                  <p:nvPr/>
                </p:nvSpPr>
                <p:spPr>
                  <a:xfrm>
                    <a:off x="5752825" y="2199475"/>
                    <a:ext cx="142150" cy="10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6" h="4365" extrusionOk="0">
                        <a:moveTo>
                          <a:pt x="176" y="0"/>
                        </a:moveTo>
                        <a:cubicBezTo>
                          <a:pt x="134" y="0"/>
                          <a:pt x="91" y="17"/>
                          <a:pt x="60" y="51"/>
                        </a:cubicBezTo>
                        <a:cubicBezTo>
                          <a:pt x="1" y="115"/>
                          <a:pt x="3" y="216"/>
                          <a:pt x="67" y="276"/>
                        </a:cubicBezTo>
                        <a:cubicBezTo>
                          <a:pt x="86" y="292"/>
                          <a:pt x="1811" y="1931"/>
                          <a:pt x="1577" y="4190"/>
                        </a:cubicBezTo>
                        <a:cubicBezTo>
                          <a:pt x="1567" y="4282"/>
                          <a:pt x="1640" y="4364"/>
                          <a:pt x="1733" y="4364"/>
                        </a:cubicBezTo>
                        <a:cubicBezTo>
                          <a:pt x="1734" y="4364"/>
                          <a:pt x="1734" y="4364"/>
                          <a:pt x="1735" y="4364"/>
                        </a:cubicBezTo>
                        <a:cubicBezTo>
                          <a:pt x="1784" y="4364"/>
                          <a:pt x="1830" y="4342"/>
                          <a:pt x="1860" y="4304"/>
                        </a:cubicBezTo>
                        <a:cubicBezTo>
                          <a:pt x="1879" y="4279"/>
                          <a:pt x="3826" y="1826"/>
                          <a:pt x="5552" y="1258"/>
                        </a:cubicBezTo>
                        <a:cubicBezTo>
                          <a:pt x="5638" y="1232"/>
                          <a:pt x="5686" y="1140"/>
                          <a:pt x="5658" y="1056"/>
                        </a:cubicBezTo>
                        <a:cubicBezTo>
                          <a:pt x="5635" y="989"/>
                          <a:pt x="5574" y="947"/>
                          <a:pt x="5507" y="947"/>
                        </a:cubicBezTo>
                        <a:cubicBezTo>
                          <a:pt x="5489" y="947"/>
                          <a:pt x="5471" y="950"/>
                          <a:pt x="5452" y="957"/>
                        </a:cubicBezTo>
                        <a:cubicBezTo>
                          <a:pt x="4039" y="1422"/>
                          <a:pt x="2548" y="3010"/>
                          <a:pt x="1917" y="3739"/>
                        </a:cubicBezTo>
                        <a:cubicBezTo>
                          <a:pt x="1910" y="1581"/>
                          <a:pt x="356" y="108"/>
                          <a:pt x="285" y="43"/>
                        </a:cubicBezTo>
                        <a:cubicBezTo>
                          <a:pt x="254" y="15"/>
                          <a:pt x="215" y="0"/>
                          <a:pt x="176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27"/>
                  <p:cNvSpPr/>
                  <p:nvPr/>
                </p:nvSpPr>
                <p:spPr>
                  <a:xfrm>
                    <a:off x="5625875" y="2633075"/>
                    <a:ext cx="188700" cy="14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48" h="5985" extrusionOk="0">
                        <a:moveTo>
                          <a:pt x="182" y="0"/>
                        </a:moveTo>
                        <a:cubicBezTo>
                          <a:pt x="154" y="0"/>
                          <a:pt x="125" y="8"/>
                          <a:pt x="99" y="24"/>
                        </a:cubicBezTo>
                        <a:cubicBezTo>
                          <a:pt x="26" y="70"/>
                          <a:pt x="1" y="166"/>
                          <a:pt x="45" y="240"/>
                        </a:cubicBezTo>
                        <a:cubicBezTo>
                          <a:pt x="1219" y="2138"/>
                          <a:pt x="2189" y="5828"/>
                          <a:pt x="2198" y="5865"/>
                        </a:cubicBezTo>
                        <a:cubicBezTo>
                          <a:pt x="2212" y="5921"/>
                          <a:pt x="2257" y="5966"/>
                          <a:pt x="2315" y="5980"/>
                        </a:cubicBezTo>
                        <a:cubicBezTo>
                          <a:pt x="2327" y="5983"/>
                          <a:pt x="2340" y="5984"/>
                          <a:pt x="2351" y="5984"/>
                        </a:cubicBezTo>
                        <a:cubicBezTo>
                          <a:pt x="2397" y="5984"/>
                          <a:pt x="2439" y="5965"/>
                          <a:pt x="2469" y="5931"/>
                        </a:cubicBezTo>
                        <a:cubicBezTo>
                          <a:pt x="3925" y="4306"/>
                          <a:pt x="7419" y="1980"/>
                          <a:pt x="7454" y="1957"/>
                        </a:cubicBezTo>
                        <a:cubicBezTo>
                          <a:pt x="7528" y="1908"/>
                          <a:pt x="7547" y="1810"/>
                          <a:pt x="7499" y="1736"/>
                        </a:cubicBezTo>
                        <a:cubicBezTo>
                          <a:pt x="7468" y="1690"/>
                          <a:pt x="7418" y="1665"/>
                          <a:pt x="7367" y="1665"/>
                        </a:cubicBezTo>
                        <a:cubicBezTo>
                          <a:pt x="7336" y="1665"/>
                          <a:pt x="7306" y="1674"/>
                          <a:pt x="7279" y="1692"/>
                        </a:cubicBezTo>
                        <a:cubicBezTo>
                          <a:pt x="7141" y="1784"/>
                          <a:pt x="3997" y="3876"/>
                          <a:pt x="2430" y="5507"/>
                        </a:cubicBezTo>
                        <a:cubicBezTo>
                          <a:pt x="2180" y="4600"/>
                          <a:pt x="1337" y="1725"/>
                          <a:pt x="315" y="73"/>
                        </a:cubicBezTo>
                        <a:cubicBezTo>
                          <a:pt x="285" y="26"/>
                          <a:pt x="234" y="0"/>
                          <a:pt x="182" y="0"/>
                        </a:cubicBezTo>
                        <a:close/>
                      </a:path>
                    </a:pathLst>
                  </a:custGeom>
                  <a:solidFill>
                    <a:srgbClr val="FFF7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4" name="Google Shape;224;p27"/>
              <p:cNvGrpSpPr/>
              <p:nvPr/>
            </p:nvGrpSpPr>
            <p:grpSpPr>
              <a:xfrm>
                <a:off x="6636111" y="1782196"/>
                <a:ext cx="1362206" cy="878776"/>
                <a:chOff x="5745450" y="2914875"/>
                <a:chExt cx="974675" cy="628775"/>
              </a:xfrm>
            </p:grpSpPr>
            <p:sp>
              <p:nvSpPr>
                <p:cNvPr id="225" name="Google Shape;225;p27"/>
                <p:cNvSpPr/>
                <p:nvPr/>
              </p:nvSpPr>
              <p:spPr>
                <a:xfrm>
                  <a:off x="5745450" y="2914875"/>
                  <a:ext cx="974675" cy="6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7" h="25151" extrusionOk="0">
                      <a:moveTo>
                        <a:pt x="22109" y="1"/>
                      </a:moveTo>
                      <a:cubicBezTo>
                        <a:pt x="21464" y="1"/>
                        <a:pt x="20721" y="51"/>
                        <a:pt x="19846" y="175"/>
                      </a:cubicBezTo>
                      <a:cubicBezTo>
                        <a:pt x="15021" y="855"/>
                        <a:pt x="15402" y="7206"/>
                        <a:pt x="10217" y="8334"/>
                      </a:cubicBezTo>
                      <a:cubicBezTo>
                        <a:pt x="1" y="10555"/>
                        <a:pt x="4985" y="24919"/>
                        <a:pt x="4985" y="24919"/>
                      </a:cubicBezTo>
                      <a:cubicBezTo>
                        <a:pt x="6482" y="25077"/>
                        <a:pt x="7789" y="25150"/>
                        <a:pt x="8930" y="25150"/>
                      </a:cubicBezTo>
                      <a:cubicBezTo>
                        <a:pt x="18747" y="25150"/>
                        <a:pt x="16335" y="19749"/>
                        <a:pt x="17341" y="16405"/>
                      </a:cubicBezTo>
                      <a:cubicBezTo>
                        <a:pt x="17835" y="14765"/>
                        <a:pt x="18713" y="14389"/>
                        <a:pt x="19979" y="14389"/>
                      </a:cubicBezTo>
                      <a:cubicBezTo>
                        <a:pt x="21049" y="14389"/>
                        <a:pt x="22397" y="14657"/>
                        <a:pt x="24025" y="14657"/>
                      </a:cubicBezTo>
                      <a:cubicBezTo>
                        <a:pt x="24854" y="14657"/>
                        <a:pt x="25755" y="14588"/>
                        <a:pt x="26730" y="14378"/>
                      </a:cubicBezTo>
                      <a:cubicBezTo>
                        <a:pt x="31887" y="13267"/>
                        <a:pt x="30038" y="8677"/>
                        <a:pt x="31409" y="7367"/>
                      </a:cubicBezTo>
                      <a:cubicBezTo>
                        <a:pt x="32777" y="6058"/>
                        <a:pt x="36261" y="7893"/>
                        <a:pt x="37722" y="5242"/>
                      </a:cubicBezTo>
                      <a:cubicBezTo>
                        <a:pt x="38987" y="2943"/>
                        <a:pt x="35633" y="417"/>
                        <a:pt x="32097" y="417"/>
                      </a:cubicBezTo>
                      <a:cubicBezTo>
                        <a:pt x="31554" y="417"/>
                        <a:pt x="31007" y="477"/>
                        <a:pt x="30471" y="606"/>
                      </a:cubicBezTo>
                      <a:cubicBezTo>
                        <a:pt x="29485" y="843"/>
                        <a:pt x="28701" y="934"/>
                        <a:pt x="28031" y="934"/>
                      </a:cubicBezTo>
                      <a:cubicBezTo>
                        <a:pt x="25878" y="934"/>
                        <a:pt x="24893" y="1"/>
                        <a:pt x="22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5865550" y="3017500"/>
                  <a:ext cx="678075" cy="5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23" h="20974" extrusionOk="0">
                      <a:moveTo>
                        <a:pt x="26677" y="1"/>
                      </a:moveTo>
                      <a:cubicBezTo>
                        <a:pt x="25566" y="1"/>
                        <a:pt x="21393" y="156"/>
                        <a:pt x="16539" y="2265"/>
                      </a:cubicBezTo>
                      <a:cubicBezTo>
                        <a:pt x="11325" y="4530"/>
                        <a:pt x="4229" y="9578"/>
                        <a:pt x="32" y="20759"/>
                      </a:cubicBezTo>
                      <a:cubicBezTo>
                        <a:pt x="1" y="20841"/>
                        <a:pt x="43" y="20932"/>
                        <a:pt x="125" y="20964"/>
                      </a:cubicBezTo>
                      <a:cubicBezTo>
                        <a:pt x="128" y="20965"/>
                        <a:pt x="132" y="20966"/>
                        <a:pt x="136" y="20966"/>
                      </a:cubicBezTo>
                      <a:cubicBezTo>
                        <a:pt x="151" y="20971"/>
                        <a:pt x="167" y="20974"/>
                        <a:pt x="182" y="20974"/>
                      </a:cubicBezTo>
                      <a:cubicBezTo>
                        <a:pt x="246" y="20974"/>
                        <a:pt x="305" y="20934"/>
                        <a:pt x="330" y="20871"/>
                      </a:cubicBezTo>
                      <a:cubicBezTo>
                        <a:pt x="4485" y="9802"/>
                        <a:pt x="11499" y="4806"/>
                        <a:pt x="16652" y="2562"/>
                      </a:cubicBezTo>
                      <a:cubicBezTo>
                        <a:pt x="21469" y="466"/>
                        <a:pt x="25601" y="319"/>
                        <a:pt x="26679" y="319"/>
                      </a:cubicBezTo>
                      <a:cubicBezTo>
                        <a:pt x="26851" y="319"/>
                        <a:pt x="26945" y="323"/>
                        <a:pt x="26952" y="323"/>
                      </a:cubicBezTo>
                      <a:cubicBezTo>
                        <a:pt x="26955" y="323"/>
                        <a:pt x="26958" y="323"/>
                        <a:pt x="26961" y="323"/>
                      </a:cubicBezTo>
                      <a:cubicBezTo>
                        <a:pt x="27045" y="323"/>
                        <a:pt x="27113" y="257"/>
                        <a:pt x="27117" y="172"/>
                      </a:cubicBezTo>
                      <a:cubicBezTo>
                        <a:pt x="27122" y="84"/>
                        <a:pt x="27054" y="11"/>
                        <a:pt x="26966" y="5"/>
                      </a:cubicBezTo>
                      <a:cubicBezTo>
                        <a:pt x="26960" y="5"/>
                        <a:pt x="26860" y="1"/>
                        <a:pt x="2667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5929850" y="3217000"/>
                  <a:ext cx="148500" cy="1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" h="7437" extrusionOk="0">
                      <a:moveTo>
                        <a:pt x="970" y="0"/>
                      </a:moveTo>
                      <a:cubicBezTo>
                        <a:pt x="956" y="0"/>
                        <a:pt x="942" y="2"/>
                        <a:pt x="928" y="6"/>
                      </a:cubicBezTo>
                      <a:cubicBezTo>
                        <a:pt x="843" y="29"/>
                        <a:pt x="793" y="116"/>
                        <a:pt x="815" y="202"/>
                      </a:cubicBezTo>
                      <a:cubicBezTo>
                        <a:pt x="1665" y="3319"/>
                        <a:pt x="48" y="7177"/>
                        <a:pt x="32" y="7216"/>
                      </a:cubicBezTo>
                      <a:cubicBezTo>
                        <a:pt x="1" y="7290"/>
                        <a:pt x="29" y="7373"/>
                        <a:pt x="98" y="7415"/>
                      </a:cubicBezTo>
                      <a:cubicBezTo>
                        <a:pt x="108" y="7421"/>
                        <a:pt x="120" y="7426"/>
                        <a:pt x="133" y="7430"/>
                      </a:cubicBezTo>
                      <a:cubicBezTo>
                        <a:pt x="148" y="7434"/>
                        <a:pt x="163" y="7436"/>
                        <a:pt x="178" y="7436"/>
                      </a:cubicBezTo>
                      <a:cubicBezTo>
                        <a:pt x="226" y="7436"/>
                        <a:pt x="272" y="7415"/>
                        <a:pt x="303" y="7376"/>
                      </a:cubicBezTo>
                      <a:cubicBezTo>
                        <a:pt x="1948" y="5305"/>
                        <a:pt x="5741" y="5181"/>
                        <a:pt x="5779" y="5180"/>
                      </a:cubicBezTo>
                      <a:cubicBezTo>
                        <a:pt x="5868" y="5180"/>
                        <a:pt x="5939" y="5107"/>
                        <a:pt x="5936" y="5017"/>
                      </a:cubicBezTo>
                      <a:cubicBezTo>
                        <a:pt x="5935" y="4931"/>
                        <a:pt x="5863" y="4863"/>
                        <a:pt x="5778" y="4863"/>
                      </a:cubicBezTo>
                      <a:cubicBezTo>
                        <a:pt x="5776" y="4863"/>
                        <a:pt x="5774" y="4863"/>
                        <a:pt x="5771" y="4863"/>
                      </a:cubicBezTo>
                      <a:cubicBezTo>
                        <a:pt x="5624" y="4867"/>
                        <a:pt x="2479" y="4968"/>
                        <a:pt x="596" y="6613"/>
                      </a:cubicBezTo>
                      <a:cubicBezTo>
                        <a:pt x="1035" y="5322"/>
                        <a:pt x="1784" y="2546"/>
                        <a:pt x="1122" y="118"/>
                      </a:cubicBezTo>
                      <a:cubicBezTo>
                        <a:pt x="1103" y="47"/>
                        <a:pt x="1040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6097025" y="3050100"/>
                  <a:ext cx="195825" cy="1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3" h="6700" extrusionOk="0">
                      <a:moveTo>
                        <a:pt x="3485" y="0"/>
                      </a:moveTo>
                      <a:cubicBezTo>
                        <a:pt x="3426" y="0"/>
                        <a:pt x="3369" y="34"/>
                        <a:pt x="3343" y="91"/>
                      </a:cubicBezTo>
                      <a:cubicBezTo>
                        <a:pt x="2542" y="1780"/>
                        <a:pt x="85" y="5493"/>
                        <a:pt x="60" y="5531"/>
                      </a:cubicBezTo>
                      <a:cubicBezTo>
                        <a:pt x="1" y="5619"/>
                        <a:pt x="45" y="5740"/>
                        <a:pt x="146" y="5771"/>
                      </a:cubicBezTo>
                      <a:cubicBezTo>
                        <a:pt x="161" y="5775"/>
                        <a:pt x="175" y="5777"/>
                        <a:pt x="190" y="5777"/>
                      </a:cubicBezTo>
                      <a:cubicBezTo>
                        <a:pt x="204" y="5777"/>
                        <a:pt x="217" y="5775"/>
                        <a:pt x="230" y="5772"/>
                      </a:cubicBezTo>
                      <a:cubicBezTo>
                        <a:pt x="570" y="5690"/>
                        <a:pt x="982" y="5655"/>
                        <a:pt x="1435" y="5655"/>
                      </a:cubicBezTo>
                      <a:cubicBezTo>
                        <a:pt x="3893" y="5655"/>
                        <a:pt x="7573" y="6682"/>
                        <a:pt x="7616" y="6694"/>
                      </a:cubicBezTo>
                      <a:cubicBezTo>
                        <a:pt x="7629" y="6698"/>
                        <a:pt x="7643" y="6700"/>
                        <a:pt x="7657" y="6700"/>
                      </a:cubicBezTo>
                      <a:cubicBezTo>
                        <a:pt x="7726" y="6700"/>
                        <a:pt x="7788" y="6654"/>
                        <a:pt x="7808" y="6585"/>
                      </a:cubicBezTo>
                      <a:cubicBezTo>
                        <a:pt x="7832" y="6503"/>
                        <a:pt x="7786" y="6416"/>
                        <a:pt x="7705" y="6390"/>
                      </a:cubicBezTo>
                      <a:lnTo>
                        <a:pt x="7702" y="6390"/>
                      </a:lnTo>
                      <a:cubicBezTo>
                        <a:pt x="7521" y="6339"/>
                        <a:pt x="3933" y="5337"/>
                        <a:pt x="1444" y="5337"/>
                      </a:cubicBezTo>
                      <a:cubicBezTo>
                        <a:pt x="1117" y="5337"/>
                        <a:pt x="809" y="5354"/>
                        <a:pt x="530" y="5393"/>
                      </a:cubicBezTo>
                      <a:cubicBezTo>
                        <a:pt x="1143" y="4456"/>
                        <a:pt x="2957" y="1645"/>
                        <a:pt x="3630" y="229"/>
                      </a:cubicBezTo>
                      <a:cubicBezTo>
                        <a:pt x="3668" y="149"/>
                        <a:pt x="3634" y="55"/>
                        <a:pt x="3554" y="17"/>
                      </a:cubicBezTo>
                      <a:cubicBezTo>
                        <a:pt x="3532" y="5"/>
                        <a:pt x="3508" y="0"/>
                        <a:pt x="3485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6295050" y="2977900"/>
                  <a:ext cx="153750" cy="1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0" h="5639" extrusionOk="0">
                      <a:moveTo>
                        <a:pt x="3787" y="1"/>
                      </a:moveTo>
                      <a:cubicBezTo>
                        <a:pt x="3736" y="1"/>
                        <a:pt x="3686" y="25"/>
                        <a:pt x="3656" y="71"/>
                      </a:cubicBezTo>
                      <a:cubicBezTo>
                        <a:pt x="2705" y="1398"/>
                        <a:pt x="140" y="3521"/>
                        <a:pt x="116" y="3543"/>
                      </a:cubicBezTo>
                      <a:cubicBezTo>
                        <a:pt x="0" y="3637"/>
                        <a:pt x="67" y="3824"/>
                        <a:pt x="217" y="3824"/>
                      </a:cubicBezTo>
                      <a:cubicBezTo>
                        <a:pt x="218" y="3824"/>
                        <a:pt x="220" y="3824"/>
                        <a:pt x="222" y="3824"/>
                      </a:cubicBezTo>
                      <a:cubicBezTo>
                        <a:pt x="2646" y="3824"/>
                        <a:pt x="5862" y="5600"/>
                        <a:pt x="5895" y="5617"/>
                      </a:cubicBezTo>
                      <a:cubicBezTo>
                        <a:pt x="5904" y="5624"/>
                        <a:pt x="5915" y="5628"/>
                        <a:pt x="5926" y="5630"/>
                      </a:cubicBezTo>
                      <a:lnTo>
                        <a:pt x="5926" y="5632"/>
                      </a:lnTo>
                      <a:cubicBezTo>
                        <a:pt x="5941" y="5636"/>
                        <a:pt x="5956" y="5638"/>
                        <a:pt x="5971" y="5638"/>
                      </a:cubicBezTo>
                      <a:cubicBezTo>
                        <a:pt x="6034" y="5638"/>
                        <a:pt x="6092" y="5602"/>
                        <a:pt x="6118" y="5541"/>
                      </a:cubicBezTo>
                      <a:cubicBezTo>
                        <a:pt x="6149" y="5466"/>
                        <a:pt x="6120" y="5380"/>
                        <a:pt x="6050" y="5341"/>
                      </a:cubicBezTo>
                      <a:cubicBezTo>
                        <a:pt x="5923" y="5268"/>
                        <a:pt x="3063" y="3691"/>
                        <a:pt x="635" y="3521"/>
                      </a:cubicBezTo>
                      <a:cubicBezTo>
                        <a:pt x="1361" y="2902"/>
                        <a:pt x="3132" y="1347"/>
                        <a:pt x="3913" y="256"/>
                      </a:cubicBezTo>
                      <a:cubicBezTo>
                        <a:pt x="3968" y="184"/>
                        <a:pt x="3952" y="83"/>
                        <a:pt x="3880" y="31"/>
                      </a:cubicBezTo>
                      <a:cubicBezTo>
                        <a:pt x="3851" y="10"/>
                        <a:pt x="3819" y="1"/>
                        <a:pt x="3787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230;p27"/>
              <p:cNvGrpSpPr/>
              <p:nvPr/>
            </p:nvGrpSpPr>
            <p:grpSpPr>
              <a:xfrm>
                <a:off x="6865841" y="2694654"/>
                <a:ext cx="1395539" cy="780595"/>
                <a:chOff x="5909825" y="3567750"/>
                <a:chExt cx="998525" cy="558525"/>
              </a:xfrm>
            </p:grpSpPr>
            <p:sp>
              <p:nvSpPr>
                <p:cNvPr id="231" name="Google Shape;231;p27"/>
                <p:cNvSpPr/>
                <p:nvPr/>
              </p:nvSpPr>
              <p:spPr>
                <a:xfrm>
                  <a:off x="5909825" y="3567750"/>
                  <a:ext cx="998525" cy="5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41" h="22341" extrusionOk="0">
                      <a:moveTo>
                        <a:pt x="21196" y="0"/>
                      </a:moveTo>
                      <a:cubicBezTo>
                        <a:pt x="16780" y="0"/>
                        <a:pt x="15579" y="5762"/>
                        <a:pt x="10549" y="5762"/>
                      </a:cubicBezTo>
                      <a:cubicBezTo>
                        <a:pt x="10512" y="5762"/>
                        <a:pt x="10474" y="5762"/>
                        <a:pt x="10436" y="5761"/>
                      </a:cubicBezTo>
                      <a:cubicBezTo>
                        <a:pt x="10375" y="5760"/>
                        <a:pt x="10315" y="5760"/>
                        <a:pt x="10255" y="5760"/>
                      </a:cubicBezTo>
                      <a:cubicBezTo>
                        <a:pt x="1" y="5760"/>
                        <a:pt x="1547" y="20708"/>
                        <a:pt x="1547" y="20708"/>
                      </a:cubicBezTo>
                      <a:cubicBezTo>
                        <a:pt x="4871" y="21869"/>
                        <a:pt x="7290" y="22340"/>
                        <a:pt x="9074" y="22340"/>
                      </a:cubicBezTo>
                      <a:cubicBezTo>
                        <a:pt x="14613" y="22340"/>
                        <a:pt x="14049" y="17802"/>
                        <a:pt x="15523" y="15248"/>
                      </a:cubicBezTo>
                      <a:cubicBezTo>
                        <a:pt x="16160" y="14145"/>
                        <a:pt x="16843" y="13771"/>
                        <a:pt x="17659" y="13771"/>
                      </a:cubicBezTo>
                      <a:cubicBezTo>
                        <a:pt x="19338" y="13771"/>
                        <a:pt x="21577" y="15356"/>
                        <a:pt x="25127" y="15424"/>
                      </a:cubicBezTo>
                      <a:cubicBezTo>
                        <a:pt x="25181" y="15425"/>
                        <a:pt x="25234" y="15426"/>
                        <a:pt x="25287" y="15426"/>
                      </a:cubicBezTo>
                      <a:cubicBezTo>
                        <a:pt x="30386" y="15426"/>
                        <a:pt x="29670" y="10622"/>
                        <a:pt x="31286" y="9671"/>
                      </a:cubicBezTo>
                      <a:cubicBezTo>
                        <a:pt x="31562" y="9508"/>
                        <a:pt x="31877" y="9447"/>
                        <a:pt x="32220" y="9447"/>
                      </a:cubicBezTo>
                      <a:cubicBezTo>
                        <a:pt x="33246" y="9447"/>
                        <a:pt x="34517" y="9995"/>
                        <a:pt x="35735" y="9995"/>
                      </a:cubicBezTo>
                      <a:cubicBezTo>
                        <a:pt x="36510" y="9995"/>
                        <a:pt x="37263" y="9774"/>
                        <a:pt x="37917" y="9048"/>
                      </a:cubicBezTo>
                      <a:cubicBezTo>
                        <a:pt x="39940" y="6807"/>
                        <a:pt x="36081" y="2875"/>
                        <a:pt x="31954" y="2875"/>
                      </a:cubicBezTo>
                      <a:cubicBezTo>
                        <a:pt x="31943" y="2875"/>
                        <a:pt x="31932" y="2875"/>
                        <a:pt x="31921" y="2875"/>
                      </a:cubicBezTo>
                      <a:cubicBezTo>
                        <a:pt x="31894" y="2875"/>
                        <a:pt x="31866" y="2876"/>
                        <a:pt x="31838" y="2876"/>
                      </a:cubicBezTo>
                      <a:cubicBezTo>
                        <a:pt x="26902" y="2876"/>
                        <a:pt x="27508" y="554"/>
                        <a:pt x="21679" y="22"/>
                      </a:cubicBezTo>
                      <a:cubicBezTo>
                        <a:pt x="21514" y="7"/>
                        <a:pt x="21353" y="0"/>
                        <a:pt x="211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5943425" y="3716525"/>
                  <a:ext cx="779300" cy="37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2" h="14916" extrusionOk="0">
                      <a:moveTo>
                        <a:pt x="25353" y="0"/>
                      </a:moveTo>
                      <a:cubicBezTo>
                        <a:pt x="23884" y="0"/>
                        <a:pt x="22197" y="116"/>
                        <a:pt x="20373" y="445"/>
                      </a:cubicBezTo>
                      <a:cubicBezTo>
                        <a:pt x="14780" y="1457"/>
                        <a:pt x="6715" y="4745"/>
                        <a:pt x="72" y="14669"/>
                      </a:cubicBezTo>
                      <a:cubicBezTo>
                        <a:pt x="1" y="14774"/>
                        <a:pt x="76" y="14916"/>
                        <a:pt x="203" y="14916"/>
                      </a:cubicBezTo>
                      <a:cubicBezTo>
                        <a:pt x="255" y="14916"/>
                        <a:pt x="306" y="14889"/>
                        <a:pt x="336" y="14846"/>
                      </a:cubicBezTo>
                      <a:cubicBezTo>
                        <a:pt x="6914" y="5022"/>
                        <a:pt x="14886" y="1764"/>
                        <a:pt x="20415" y="761"/>
                      </a:cubicBezTo>
                      <a:cubicBezTo>
                        <a:pt x="22226" y="432"/>
                        <a:pt x="23901" y="318"/>
                        <a:pt x="25357" y="318"/>
                      </a:cubicBezTo>
                      <a:cubicBezTo>
                        <a:pt x="28723" y="318"/>
                        <a:pt x="30924" y="931"/>
                        <a:pt x="30955" y="939"/>
                      </a:cubicBezTo>
                      <a:cubicBezTo>
                        <a:pt x="30968" y="943"/>
                        <a:pt x="30982" y="944"/>
                        <a:pt x="30995" y="944"/>
                      </a:cubicBezTo>
                      <a:cubicBezTo>
                        <a:pt x="31064" y="944"/>
                        <a:pt x="31128" y="898"/>
                        <a:pt x="31148" y="829"/>
                      </a:cubicBezTo>
                      <a:cubicBezTo>
                        <a:pt x="31171" y="746"/>
                        <a:pt x="31124" y="660"/>
                        <a:pt x="31043" y="633"/>
                      </a:cubicBezTo>
                      <a:cubicBezTo>
                        <a:pt x="31011" y="624"/>
                        <a:pt x="28772" y="0"/>
                        <a:pt x="2535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6037675" y="3792275"/>
                  <a:ext cx="158600" cy="17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4" h="7065" extrusionOk="0">
                      <a:moveTo>
                        <a:pt x="2603" y="0"/>
                      </a:moveTo>
                      <a:cubicBezTo>
                        <a:pt x="2602" y="0"/>
                        <a:pt x="2601" y="0"/>
                        <a:pt x="2600" y="0"/>
                      </a:cubicBezTo>
                      <a:cubicBezTo>
                        <a:pt x="2512" y="3"/>
                        <a:pt x="2444" y="76"/>
                        <a:pt x="2447" y="164"/>
                      </a:cubicBezTo>
                      <a:cubicBezTo>
                        <a:pt x="2560" y="3392"/>
                        <a:pt x="103" y="6779"/>
                        <a:pt x="78" y="6812"/>
                      </a:cubicBezTo>
                      <a:cubicBezTo>
                        <a:pt x="0" y="6918"/>
                        <a:pt x="75" y="7065"/>
                        <a:pt x="206" y="7065"/>
                      </a:cubicBezTo>
                      <a:cubicBezTo>
                        <a:pt x="241" y="7065"/>
                        <a:pt x="276" y="7053"/>
                        <a:pt x="303" y="7030"/>
                      </a:cubicBezTo>
                      <a:cubicBezTo>
                        <a:pt x="1385" y="6176"/>
                        <a:pt x="2913" y="5970"/>
                        <a:pt x="4134" y="5970"/>
                      </a:cubicBezTo>
                      <a:cubicBezTo>
                        <a:pt x="5257" y="5970"/>
                        <a:pt x="6120" y="6144"/>
                        <a:pt x="6138" y="6148"/>
                      </a:cubicBezTo>
                      <a:cubicBezTo>
                        <a:pt x="6147" y="6150"/>
                        <a:pt x="6157" y="6151"/>
                        <a:pt x="6167" y="6151"/>
                      </a:cubicBezTo>
                      <a:cubicBezTo>
                        <a:pt x="6241" y="6151"/>
                        <a:pt x="6308" y="6099"/>
                        <a:pt x="6325" y="6024"/>
                      </a:cubicBezTo>
                      <a:cubicBezTo>
                        <a:pt x="6343" y="5938"/>
                        <a:pt x="6288" y="5854"/>
                        <a:pt x="6202" y="5836"/>
                      </a:cubicBezTo>
                      <a:cubicBezTo>
                        <a:pt x="6127" y="5820"/>
                        <a:pt x="5255" y="5644"/>
                        <a:pt x="4126" y="5644"/>
                      </a:cubicBezTo>
                      <a:cubicBezTo>
                        <a:pt x="3085" y="5644"/>
                        <a:pt x="1824" y="5794"/>
                        <a:pt x="765" y="6355"/>
                      </a:cubicBezTo>
                      <a:cubicBezTo>
                        <a:pt x="1487" y="5199"/>
                        <a:pt x="2852" y="2668"/>
                        <a:pt x="2764" y="154"/>
                      </a:cubicBezTo>
                      <a:cubicBezTo>
                        <a:pt x="2759" y="68"/>
                        <a:pt x="2688" y="0"/>
                        <a:pt x="2603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6248225" y="3682425"/>
                  <a:ext cx="187325" cy="18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489" extrusionOk="0">
                      <a:moveTo>
                        <a:pt x="4671" y="1"/>
                      </a:moveTo>
                      <a:cubicBezTo>
                        <a:pt x="4625" y="1"/>
                        <a:pt x="4579" y="21"/>
                        <a:pt x="4548" y="61"/>
                      </a:cubicBezTo>
                      <a:cubicBezTo>
                        <a:pt x="3381" y="1520"/>
                        <a:pt x="139" y="4573"/>
                        <a:pt x="106" y="4604"/>
                      </a:cubicBezTo>
                      <a:cubicBezTo>
                        <a:pt x="1" y="4702"/>
                        <a:pt x="70" y="4878"/>
                        <a:pt x="215" y="4878"/>
                      </a:cubicBezTo>
                      <a:cubicBezTo>
                        <a:pt x="219" y="4879"/>
                        <a:pt x="222" y="4879"/>
                        <a:pt x="226" y="4879"/>
                      </a:cubicBezTo>
                      <a:cubicBezTo>
                        <a:pt x="230" y="4879"/>
                        <a:pt x="234" y="4879"/>
                        <a:pt x="238" y="4878"/>
                      </a:cubicBezTo>
                      <a:cubicBezTo>
                        <a:pt x="2492" y="4878"/>
                        <a:pt x="7148" y="7441"/>
                        <a:pt x="7195" y="7467"/>
                      </a:cubicBezTo>
                      <a:cubicBezTo>
                        <a:pt x="7217" y="7481"/>
                        <a:pt x="7245" y="7488"/>
                        <a:pt x="7271" y="7488"/>
                      </a:cubicBezTo>
                      <a:lnTo>
                        <a:pt x="7272" y="7487"/>
                      </a:lnTo>
                      <a:cubicBezTo>
                        <a:pt x="7436" y="7487"/>
                        <a:pt x="7493" y="7268"/>
                        <a:pt x="7348" y="7190"/>
                      </a:cubicBezTo>
                      <a:cubicBezTo>
                        <a:pt x="7164" y="7087"/>
                        <a:pt x="3011" y="4801"/>
                        <a:pt x="596" y="4578"/>
                      </a:cubicBezTo>
                      <a:cubicBezTo>
                        <a:pt x="1406" y="3806"/>
                        <a:pt x="3816" y="1485"/>
                        <a:pt x="4796" y="259"/>
                      </a:cubicBezTo>
                      <a:cubicBezTo>
                        <a:pt x="4851" y="191"/>
                        <a:pt x="4839" y="91"/>
                        <a:pt x="4771" y="36"/>
                      </a:cubicBezTo>
                      <a:cubicBezTo>
                        <a:pt x="4741" y="12"/>
                        <a:pt x="4706" y="1"/>
                        <a:pt x="467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6469550" y="3659225"/>
                  <a:ext cx="140175" cy="1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" h="5997" extrusionOk="0">
                      <a:moveTo>
                        <a:pt x="4481" y="1"/>
                      </a:moveTo>
                      <a:cubicBezTo>
                        <a:pt x="4443" y="1"/>
                        <a:pt x="4405" y="15"/>
                        <a:pt x="4374" y="42"/>
                      </a:cubicBezTo>
                      <a:cubicBezTo>
                        <a:pt x="3145" y="1116"/>
                        <a:pt x="163" y="2598"/>
                        <a:pt x="133" y="2612"/>
                      </a:cubicBezTo>
                      <a:cubicBezTo>
                        <a:pt x="1" y="2678"/>
                        <a:pt x="23" y="2876"/>
                        <a:pt x="168" y="2910"/>
                      </a:cubicBezTo>
                      <a:cubicBezTo>
                        <a:pt x="2528" y="3460"/>
                        <a:pt x="5257" y="5931"/>
                        <a:pt x="5284" y="5955"/>
                      </a:cubicBezTo>
                      <a:cubicBezTo>
                        <a:pt x="5315" y="5982"/>
                        <a:pt x="5353" y="5996"/>
                        <a:pt x="5392" y="5996"/>
                      </a:cubicBezTo>
                      <a:cubicBezTo>
                        <a:pt x="5537" y="5996"/>
                        <a:pt x="5607" y="5818"/>
                        <a:pt x="5499" y="5719"/>
                      </a:cubicBezTo>
                      <a:cubicBezTo>
                        <a:pt x="5392" y="5622"/>
                        <a:pt x="2972" y="3432"/>
                        <a:pt x="644" y="2710"/>
                      </a:cubicBezTo>
                      <a:cubicBezTo>
                        <a:pt x="1493" y="2274"/>
                        <a:pt x="3573" y="1165"/>
                        <a:pt x="4583" y="282"/>
                      </a:cubicBezTo>
                      <a:cubicBezTo>
                        <a:pt x="4652" y="225"/>
                        <a:pt x="4660" y="122"/>
                        <a:pt x="4601" y="55"/>
                      </a:cubicBezTo>
                      <a:cubicBezTo>
                        <a:pt x="4570" y="19"/>
                        <a:pt x="4525" y="1"/>
                        <a:pt x="4481" y="1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6" name="Google Shape;236;p27"/>
            <p:cNvGrpSpPr/>
            <p:nvPr/>
          </p:nvGrpSpPr>
          <p:grpSpPr>
            <a:xfrm>
              <a:off x="2457676" y="1479686"/>
              <a:ext cx="4228648" cy="3699342"/>
              <a:chOff x="-1577200" y="2017900"/>
              <a:chExt cx="3025650" cy="2646925"/>
            </a:xfrm>
          </p:grpSpPr>
          <p:grpSp>
            <p:nvGrpSpPr>
              <p:cNvPr id="237" name="Google Shape;237;p27"/>
              <p:cNvGrpSpPr/>
              <p:nvPr/>
            </p:nvGrpSpPr>
            <p:grpSpPr>
              <a:xfrm>
                <a:off x="-1577200" y="2017900"/>
                <a:ext cx="3025650" cy="2646925"/>
                <a:chOff x="2962150" y="2695250"/>
                <a:chExt cx="3025650" cy="2646925"/>
              </a:xfrm>
            </p:grpSpPr>
            <p:sp>
              <p:nvSpPr>
                <p:cNvPr id="238" name="Google Shape;238;p27"/>
                <p:cNvSpPr/>
                <p:nvPr/>
              </p:nvSpPr>
              <p:spPr>
                <a:xfrm>
                  <a:off x="4386875" y="4728200"/>
                  <a:ext cx="527900" cy="6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6" h="24412" extrusionOk="0">
                      <a:moveTo>
                        <a:pt x="0" y="1"/>
                      </a:moveTo>
                      <a:lnTo>
                        <a:pt x="0" y="24411"/>
                      </a:lnTo>
                      <a:lnTo>
                        <a:pt x="21116" y="24411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" name="Google Shape;239;p27"/>
                <p:cNvGrpSpPr/>
                <p:nvPr/>
              </p:nvGrpSpPr>
              <p:grpSpPr>
                <a:xfrm>
                  <a:off x="2962150" y="2695250"/>
                  <a:ext cx="3025650" cy="2646925"/>
                  <a:chOff x="2962150" y="2695250"/>
                  <a:chExt cx="3025650" cy="2646925"/>
                </a:xfrm>
              </p:grpSpPr>
              <p:sp>
                <p:nvSpPr>
                  <p:cNvPr id="240" name="Google Shape;240;p27"/>
                  <p:cNvSpPr/>
                  <p:nvPr/>
                </p:nvSpPr>
                <p:spPr>
                  <a:xfrm>
                    <a:off x="2962150" y="2695250"/>
                    <a:ext cx="3025650" cy="189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026" h="75693" extrusionOk="0">
                        <a:moveTo>
                          <a:pt x="2014" y="1"/>
                        </a:moveTo>
                        <a:cubicBezTo>
                          <a:pt x="906" y="1"/>
                          <a:pt x="0" y="966"/>
                          <a:pt x="0" y="2147"/>
                        </a:cubicBezTo>
                        <a:lnTo>
                          <a:pt x="0" y="75693"/>
                        </a:lnTo>
                        <a:lnTo>
                          <a:pt x="121026" y="75693"/>
                        </a:lnTo>
                        <a:lnTo>
                          <a:pt x="121026" y="2147"/>
                        </a:lnTo>
                        <a:cubicBezTo>
                          <a:pt x="121026" y="966"/>
                          <a:pt x="120120" y="1"/>
                          <a:pt x="11901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27"/>
                  <p:cNvSpPr/>
                  <p:nvPr/>
                </p:nvSpPr>
                <p:spPr>
                  <a:xfrm>
                    <a:off x="2962150" y="4573950"/>
                    <a:ext cx="3025650" cy="30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026" h="12343" extrusionOk="0">
                        <a:moveTo>
                          <a:pt x="0" y="1"/>
                        </a:moveTo>
                        <a:lnTo>
                          <a:pt x="0" y="10837"/>
                        </a:lnTo>
                        <a:cubicBezTo>
                          <a:pt x="0" y="11666"/>
                          <a:pt x="906" y="12342"/>
                          <a:pt x="2014" y="12342"/>
                        </a:cubicBezTo>
                        <a:lnTo>
                          <a:pt x="119013" y="12342"/>
                        </a:lnTo>
                        <a:cubicBezTo>
                          <a:pt x="120120" y="12342"/>
                          <a:pt x="121026" y="11666"/>
                          <a:pt x="121026" y="10837"/>
                        </a:cubicBezTo>
                        <a:lnTo>
                          <a:pt x="121026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27"/>
                  <p:cNvSpPr/>
                  <p:nvPr/>
                </p:nvSpPr>
                <p:spPr>
                  <a:xfrm>
                    <a:off x="3122975" y="2856850"/>
                    <a:ext cx="2685900" cy="156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36" h="62595" extrusionOk="0">
                        <a:moveTo>
                          <a:pt x="1" y="0"/>
                        </a:moveTo>
                        <a:lnTo>
                          <a:pt x="1" y="62595"/>
                        </a:lnTo>
                        <a:lnTo>
                          <a:pt x="107435" y="62595"/>
                        </a:lnTo>
                        <a:lnTo>
                          <a:pt x="107435" y="0"/>
                        </a:lnTo>
                        <a:close/>
                      </a:path>
                    </a:pathLst>
                  </a:custGeom>
                  <a:solidFill>
                    <a:srgbClr val="ABE3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27"/>
                  <p:cNvSpPr/>
                  <p:nvPr/>
                </p:nvSpPr>
                <p:spPr>
                  <a:xfrm>
                    <a:off x="3122975" y="2858925"/>
                    <a:ext cx="2685925" cy="156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37" h="62595" extrusionOk="0">
                        <a:moveTo>
                          <a:pt x="107437" y="0"/>
                        </a:moveTo>
                        <a:lnTo>
                          <a:pt x="1" y="62594"/>
                        </a:lnTo>
                        <a:lnTo>
                          <a:pt x="107437" y="62594"/>
                        </a:lnTo>
                        <a:lnTo>
                          <a:pt x="107437" y="0"/>
                        </a:lnTo>
                        <a:close/>
                      </a:path>
                    </a:pathLst>
                  </a:custGeom>
                  <a:solidFill>
                    <a:srgbClr val="99D6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27"/>
                  <p:cNvSpPr/>
                  <p:nvPr/>
                </p:nvSpPr>
                <p:spPr>
                  <a:xfrm>
                    <a:off x="4017100" y="4728200"/>
                    <a:ext cx="527875" cy="61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5" h="24412" extrusionOk="0">
                        <a:moveTo>
                          <a:pt x="8047" y="1"/>
                        </a:moveTo>
                        <a:lnTo>
                          <a:pt x="0" y="24411"/>
                        </a:lnTo>
                        <a:lnTo>
                          <a:pt x="21115" y="24411"/>
                        </a:lnTo>
                        <a:lnTo>
                          <a:pt x="211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27"/>
                  <p:cNvSpPr/>
                  <p:nvPr/>
                </p:nvSpPr>
                <p:spPr>
                  <a:xfrm>
                    <a:off x="3869000" y="5239550"/>
                    <a:ext cx="1193850" cy="10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54" h="4105" extrusionOk="0">
                        <a:moveTo>
                          <a:pt x="1825" y="0"/>
                        </a:moveTo>
                        <a:cubicBezTo>
                          <a:pt x="815" y="0"/>
                          <a:pt x="1" y="815"/>
                          <a:pt x="1" y="1824"/>
                        </a:cubicBezTo>
                        <a:lnTo>
                          <a:pt x="1" y="2281"/>
                        </a:lnTo>
                        <a:cubicBezTo>
                          <a:pt x="1" y="3290"/>
                          <a:pt x="815" y="4104"/>
                          <a:pt x="1825" y="4104"/>
                        </a:cubicBezTo>
                        <a:lnTo>
                          <a:pt x="45929" y="4104"/>
                        </a:lnTo>
                        <a:cubicBezTo>
                          <a:pt x="46939" y="4104"/>
                          <a:pt x="47753" y="3290"/>
                          <a:pt x="47753" y="2281"/>
                        </a:cubicBezTo>
                        <a:lnTo>
                          <a:pt x="47753" y="1824"/>
                        </a:lnTo>
                        <a:cubicBezTo>
                          <a:pt x="47753" y="815"/>
                          <a:pt x="46939" y="0"/>
                          <a:pt x="4592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27"/>
                  <p:cNvSpPr/>
                  <p:nvPr/>
                </p:nvSpPr>
                <p:spPr>
                  <a:xfrm>
                    <a:off x="4359000" y="4662200"/>
                    <a:ext cx="213850" cy="6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4" h="2642" extrusionOk="0">
                        <a:moveTo>
                          <a:pt x="1319" y="0"/>
                        </a:moveTo>
                        <a:cubicBezTo>
                          <a:pt x="592" y="0"/>
                          <a:pt x="1" y="591"/>
                          <a:pt x="1" y="1321"/>
                        </a:cubicBezTo>
                        <a:cubicBezTo>
                          <a:pt x="1" y="2051"/>
                          <a:pt x="592" y="2641"/>
                          <a:pt x="1319" y="2641"/>
                        </a:cubicBezTo>
                        <a:cubicBezTo>
                          <a:pt x="1324" y="2641"/>
                          <a:pt x="1330" y="2641"/>
                          <a:pt x="1336" y="2641"/>
                        </a:cubicBezTo>
                        <a:lnTo>
                          <a:pt x="7219" y="2641"/>
                        </a:lnTo>
                        <a:cubicBezTo>
                          <a:pt x="7224" y="2641"/>
                          <a:pt x="7230" y="2641"/>
                          <a:pt x="7235" y="2641"/>
                        </a:cubicBezTo>
                        <a:cubicBezTo>
                          <a:pt x="7963" y="2641"/>
                          <a:pt x="8553" y="2051"/>
                          <a:pt x="8553" y="1321"/>
                        </a:cubicBezTo>
                        <a:cubicBezTo>
                          <a:pt x="8553" y="591"/>
                          <a:pt x="7963" y="0"/>
                          <a:pt x="7235" y="0"/>
                        </a:cubicBezTo>
                        <a:cubicBezTo>
                          <a:pt x="7230" y="0"/>
                          <a:pt x="7224" y="0"/>
                          <a:pt x="7219" y="0"/>
                        </a:cubicBezTo>
                        <a:lnTo>
                          <a:pt x="1336" y="0"/>
                        </a:lnTo>
                        <a:cubicBezTo>
                          <a:pt x="1330" y="0"/>
                          <a:pt x="1324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27"/>
                  <p:cNvSpPr/>
                  <p:nvPr/>
                </p:nvSpPr>
                <p:spPr>
                  <a:xfrm>
                    <a:off x="4134800" y="4882500"/>
                    <a:ext cx="665950" cy="11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8" h="4405" extrusionOk="0">
                        <a:moveTo>
                          <a:pt x="1305" y="0"/>
                        </a:moveTo>
                        <a:lnTo>
                          <a:pt x="1" y="4404"/>
                        </a:lnTo>
                        <a:lnTo>
                          <a:pt x="26637" y="4404"/>
                        </a:lnTo>
                        <a:lnTo>
                          <a:pt x="25186" y="0"/>
                        </a:lnTo>
                        <a:close/>
                      </a:path>
                    </a:pathLst>
                  </a:custGeom>
                  <a:solidFill>
                    <a:srgbClr val="CFDEE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7"/>
                  <p:cNvSpPr/>
                  <p:nvPr/>
                </p:nvSpPr>
                <p:spPr>
                  <a:xfrm>
                    <a:off x="3309675" y="2994975"/>
                    <a:ext cx="569725" cy="14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9" h="56936" extrusionOk="0">
                        <a:moveTo>
                          <a:pt x="1" y="1"/>
                        </a:moveTo>
                        <a:lnTo>
                          <a:pt x="1" y="56936"/>
                        </a:lnTo>
                        <a:lnTo>
                          <a:pt x="22788" y="56936"/>
                        </a:lnTo>
                        <a:lnTo>
                          <a:pt x="2278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9" name="Google Shape;249;p27"/>
              <p:cNvSpPr/>
              <p:nvPr/>
            </p:nvSpPr>
            <p:spPr>
              <a:xfrm>
                <a:off x="-1228226" y="2317477"/>
                <a:ext cx="2349888" cy="1423400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56936" extrusionOk="0">
                    <a:moveTo>
                      <a:pt x="1" y="1"/>
                    </a:moveTo>
                    <a:lnTo>
                      <a:pt x="1" y="56936"/>
                    </a:lnTo>
                    <a:lnTo>
                      <a:pt x="22788" y="56936"/>
                    </a:lnTo>
                    <a:lnTo>
                      <a:pt x="227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27"/>
            <p:cNvGrpSpPr/>
            <p:nvPr/>
          </p:nvGrpSpPr>
          <p:grpSpPr>
            <a:xfrm>
              <a:off x="1439856" y="399026"/>
              <a:ext cx="6264288" cy="4962878"/>
              <a:chOff x="1439856" y="399026"/>
              <a:chExt cx="6264288" cy="4962878"/>
            </a:xfrm>
          </p:grpSpPr>
          <p:grpSp>
            <p:nvGrpSpPr>
              <p:cNvPr id="251" name="Google Shape;251;p27"/>
              <p:cNvGrpSpPr/>
              <p:nvPr/>
            </p:nvGrpSpPr>
            <p:grpSpPr>
              <a:xfrm>
                <a:off x="2460174" y="399026"/>
                <a:ext cx="1057284" cy="1195787"/>
                <a:chOff x="2906950" y="1925200"/>
                <a:chExt cx="756500" cy="855600"/>
              </a:xfrm>
            </p:grpSpPr>
            <p:sp>
              <p:nvSpPr>
                <p:cNvPr id="252" name="Google Shape;252;p27"/>
                <p:cNvSpPr/>
                <p:nvPr/>
              </p:nvSpPr>
              <p:spPr>
                <a:xfrm>
                  <a:off x="3055850" y="2160850"/>
                  <a:ext cx="325125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5" h="1792" extrusionOk="0">
                      <a:moveTo>
                        <a:pt x="75" y="1"/>
                      </a:moveTo>
                      <a:cubicBezTo>
                        <a:pt x="36" y="1"/>
                        <a:pt x="1" y="48"/>
                        <a:pt x="33" y="88"/>
                      </a:cubicBezTo>
                      <a:cubicBezTo>
                        <a:pt x="604" y="721"/>
                        <a:pt x="1364" y="947"/>
                        <a:pt x="2135" y="947"/>
                      </a:cubicBezTo>
                      <a:cubicBezTo>
                        <a:pt x="3122" y="947"/>
                        <a:pt x="4127" y="577"/>
                        <a:pt x="4772" y="223"/>
                      </a:cubicBezTo>
                      <a:cubicBezTo>
                        <a:pt x="4917" y="143"/>
                        <a:pt x="5066" y="108"/>
                        <a:pt x="5220" y="108"/>
                      </a:cubicBezTo>
                      <a:cubicBezTo>
                        <a:pt x="5670" y="108"/>
                        <a:pt x="6165" y="409"/>
                        <a:pt x="6750" y="767"/>
                      </a:cubicBezTo>
                      <a:cubicBezTo>
                        <a:pt x="7437" y="1188"/>
                        <a:pt x="8215" y="1664"/>
                        <a:pt x="9148" y="1766"/>
                      </a:cubicBezTo>
                      <a:cubicBezTo>
                        <a:pt x="9309" y="1783"/>
                        <a:pt x="9470" y="1791"/>
                        <a:pt x="9632" y="1791"/>
                      </a:cubicBezTo>
                      <a:cubicBezTo>
                        <a:pt x="9644" y="1791"/>
                        <a:pt x="9656" y="1791"/>
                        <a:pt x="9669" y="1791"/>
                      </a:cubicBezTo>
                      <a:cubicBezTo>
                        <a:pt x="11434" y="1777"/>
                        <a:pt x="12957" y="771"/>
                        <a:pt x="12973" y="759"/>
                      </a:cubicBezTo>
                      <a:cubicBezTo>
                        <a:pt x="12998" y="743"/>
                        <a:pt x="13004" y="711"/>
                        <a:pt x="12989" y="686"/>
                      </a:cubicBezTo>
                      <a:cubicBezTo>
                        <a:pt x="12978" y="671"/>
                        <a:pt x="12961" y="663"/>
                        <a:pt x="12944" y="663"/>
                      </a:cubicBezTo>
                      <a:cubicBezTo>
                        <a:pt x="12934" y="663"/>
                        <a:pt x="12924" y="666"/>
                        <a:pt x="12915" y="671"/>
                      </a:cubicBezTo>
                      <a:cubicBezTo>
                        <a:pt x="12898" y="682"/>
                        <a:pt x="11380" y="1686"/>
                        <a:pt x="9634" y="1686"/>
                      </a:cubicBezTo>
                      <a:cubicBezTo>
                        <a:pt x="9478" y="1686"/>
                        <a:pt x="9319" y="1678"/>
                        <a:pt x="9160" y="1660"/>
                      </a:cubicBezTo>
                      <a:cubicBezTo>
                        <a:pt x="8250" y="1560"/>
                        <a:pt x="7482" y="1091"/>
                        <a:pt x="6805" y="677"/>
                      </a:cubicBezTo>
                      <a:cubicBezTo>
                        <a:pt x="6225" y="322"/>
                        <a:pt x="5703" y="3"/>
                        <a:pt x="5216" y="3"/>
                      </a:cubicBezTo>
                      <a:cubicBezTo>
                        <a:pt x="5047" y="3"/>
                        <a:pt x="4882" y="41"/>
                        <a:pt x="4721" y="130"/>
                      </a:cubicBezTo>
                      <a:cubicBezTo>
                        <a:pt x="4088" y="477"/>
                        <a:pt x="3101" y="842"/>
                        <a:pt x="2136" y="842"/>
                      </a:cubicBezTo>
                      <a:cubicBezTo>
                        <a:pt x="1391" y="842"/>
                        <a:pt x="659" y="625"/>
                        <a:pt x="112" y="17"/>
                      </a:cubicBezTo>
                      <a:cubicBezTo>
                        <a:pt x="101" y="6"/>
                        <a:pt x="88" y="1"/>
                        <a:pt x="75" y="1"/>
                      </a:cubicBezTo>
                      <a:close/>
                    </a:path>
                  </a:pathLst>
                </a:custGeom>
                <a:solidFill>
                  <a:srgbClr val="423F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3151175" y="2268250"/>
                  <a:ext cx="405550" cy="4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2" h="16644" extrusionOk="0">
                      <a:moveTo>
                        <a:pt x="6688" y="0"/>
                      </a:moveTo>
                      <a:cubicBezTo>
                        <a:pt x="4853" y="0"/>
                        <a:pt x="3309" y="170"/>
                        <a:pt x="2890" y="477"/>
                      </a:cubicBezTo>
                      <a:cubicBezTo>
                        <a:pt x="1880" y="1217"/>
                        <a:pt x="0" y="16644"/>
                        <a:pt x="0" y="16644"/>
                      </a:cubicBezTo>
                      <a:lnTo>
                        <a:pt x="15490" y="14696"/>
                      </a:lnTo>
                      <a:cubicBezTo>
                        <a:pt x="15490" y="14696"/>
                        <a:pt x="16221" y="2401"/>
                        <a:pt x="13833" y="1098"/>
                      </a:cubicBezTo>
                      <a:cubicBezTo>
                        <a:pt x="12435" y="337"/>
                        <a:pt x="9274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3153075" y="2457700"/>
                  <a:ext cx="361850" cy="2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4" h="8019" extrusionOk="0">
                      <a:moveTo>
                        <a:pt x="13269" y="1"/>
                      </a:moveTo>
                      <a:cubicBezTo>
                        <a:pt x="13269" y="1"/>
                        <a:pt x="12032" y="4605"/>
                        <a:pt x="7852" y="4605"/>
                      </a:cubicBezTo>
                      <a:cubicBezTo>
                        <a:pt x="7800" y="4605"/>
                        <a:pt x="7747" y="4604"/>
                        <a:pt x="7694" y="4603"/>
                      </a:cubicBezTo>
                      <a:cubicBezTo>
                        <a:pt x="3386" y="4484"/>
                        <a:pt x="1094" y="3811"/>
                        <a:pt x="1094" y="3811"/>
                      </a:cubicBezTo>
                      <a:lnTo>
                        <a:pt x="1094" y="3811"/>
                      </a:lnTo>
                      <a:cubicBezTo>
                        <a:pt x="1094" y="3811"/>
                        <a:pt x="0" y="7029"/>
                        <a:pt x="3425" y="7704"/>
                      </a:cubicBezTo>
                      <a:cubicBezTo>
                        <a:pt x="4445" y="7905"/>
                        <a:pt x="5830" y="8018"/>
                        <a:pt x="7274" y="8018"/>
                      </a:cubicBezTo>
                      <a:cubicBezTo>
                        <a:pt x="10677" y="8018"/>
                        <a:pt x="14406" y="7391"/>
                        <a:pt x="14433" y="5824"/>
                      </a:cubicBezTo>
                      <a:cubicBezTo>
                        <a:pt x="14474" y="3591"/>
                        <a:pt x="13269" y="1"/>
                        <a:pt x="132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2906950" y="1925200"/>
                  <a:ext cx="592350" cy="27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11022" extrusionOk="0">
                      <a:moveTo>
                        <a:pt x="17047" y="0"/>
                      </a:moveTo>
                      <a:cubicBezTo>
                        <a:pt x="13945" y="0"/>
                        <a:pt x="13003" y="2906"/>
                        <a:pt x="11240" y="2906"/>
                      </a:cubicBezTo>
                      <a:cubicBezTo>
                        <a:pt x="10958" y="2906"/>
                        <a:pt x="10654" y="2831"/>
                        <a:pt x="10317" y="2658"/>
                      </a:cubicBezTo>
                      <a:cubicBezTo>
                        <a:pt x="9063" y="2013"/>
                        <a:pt x="8240" y="1647"/>
                        <a:pt x="7559" y="1647"/>
                      </a:cubicBezTo>
                      <a:cubicBezTo>
                        <a:pt x="6828" y="1647"/>
                        <a:pt x="6261" y="2069"/>
                        <a:pt x="5498" y="3024"/>
                      </a:cubicBezTo>
                      <a:cubicBezTo>
                        <a:pt x="4824" y="3866"/>
                        <a:pt x="4397" y="4254"/>
                        <a:pt x="3196" y="4254"/>
                      </a:cubicBezTo>
                      <a:cubicBezTo>
                        <a:pt x="3018" y="4254"/>
                        <a:pt x="2822" y="4246"/>
                        <a:pt x="2605" y="4229"/>
                      </a:cubicBezTo>
                      <a:cubicBezTo>
                        <a:pt x="2545" y="4224"/>
                        <a:pt x="2485" y="4222"/>
                        <a:pt x="2427" y="4222"/>
                      </a:cubicBezTo>
                      <a:cubicBezTo>
                        <a:pt x="512" y="4222"/>
                        <a:pt x="1" y="6723"/>
                        <a:pt x="1020" y="6877"/>
                      </a:cubicBezTo>
                      <a:cubicBezTo>
                        <a:pt x="1110" y="6891"/>
                        <a:pt x="1190" y="6897"/>
                        <a:pt x="1265" y="6897"/>
                      </a:cubicBezTo>
                      <a:cubicBezTo>
                        <a:pt x="1647" y="6897"/>
                        <a:pt x="1846" y="6745"/>
                        <a:pt x="2088" y="6745"/>
                      </a:cubicBezTo>
                      <a:cubicBezTo>
                        <a:pt x="2370" y="6745"/>
                        <a:pt x="2710" y="6950"/>
                        <a:pt x="3467" y="7840"/>
                      </a:cubicBezTo>
                      <a:cubicBezTo>
                        <a:pt x="4243" y="8752"/>
                        <a:pt x="5217" y="10001"/>
                        <a:pt x="7263" y="10001"/>
                      </a:cubicBezTo>
                      <a:cubicBezTo>
                        <a:pt x="8112" y="10001"/>
                        <a:pt x="9145" y="9787"/>
                        <a:pt x="10425" y="9244"/>
                      </a:cubicBezTo>
                      <a:cubicBezTo>
                        <a:pt x="10593" y="9173"/>
                        <a:pt x="10748" y="9141"/>
                        <a:pt x="10898" y="9141"/>
                      </a:cubicBezTo>
                      <a:cubicBezTo>
                        <a:pt x="11954" y="9141"/>
                        <a:pt x="12804" y="10690"/>
                        <a:pt x="16539" y="11002"/>
                      </a:cubicBezTo>
                      <a:cubicBezTo>
                        <a:pt x="16697" y="11015"/>
                        <a:pt x="16859" y="11022"/>
                        <a:pt x="17021" y="11022"/>
                      </a:cubicBezTo>
                      <a:cubicBezTo>
                        <a:pt x="20080" y="11022"/>
                        <a:pt x="23693" y="8673"/>
                        <a:pt x="22183" y="3645"/>
                      </a:cubicBezTo>
                      <a:cubicBezTo>
                        <a:pt x="22183" y="3645"/>
                        <a:pt x="21626" y="588"/>
                        <a:pt x="17803" y="54"/>
                      </a:cubicBezTo>
                      <a:cubicBezTo>
                        <a:pt x="17537" y="17"/>
                        <a:pt x="17286" y="0"/>
                        <a:pt x="170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3089950" y="2307975"/>
                  <a:ext cx="490800" cy="4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2" h="18913" extrusionOk="0">
                      <a:moveTo>
                        <a:pt x="3573" y="0"/>
                      </a:moveTo>
                      <a:cubicBezTo>
                        <a:pt x="3517" y="0"/>
                        <a:pt x="3460" y="4"/>
                        <a:pt x="3400" y="13"/>
                      </a:cubicBezTo>
                      <a:cubicBezTo>
                        <a:pt x="125" y="454"/>
                        <a:pt x="0" y="12410"/>
                        <a:pt x="0" y="12410"/>
                      </a:cubicBezTo>
                      <a:cubicBezTo>
                        <a:pt x="391" y="16103"/>
                        <a:pt x="3789" y="16939"/>
                        <a:pt x="7266" y="16939"/>
                      </a:cubicBezTo>
                      <a:cubicBezTo>
                        <a:pt x="10142" y="16939"/>
                        <a:pt x="13073" y="16367"/>
                        <a:pt x="14401" y="16367"/>
                      </a:cubicBezTo>
                      <a:cubicBezTo>
                        <a:pt x="14441" y="16367"/>
                        <a:pt x="14480" y="16368"/>
                        <a:pt x="14517" y="16369"/>
                      </a:cubicBezTo>
                      <a:cubicBezTo>
                        <a:pt x="17196" y="16445"/>
                        <a:pt x="16674" y="18913"/>
                        <a:pt x="18024" y="18913"/>
                      </a:cubicBezTo>
                      <a:cubicBezTo>
                        <a:pt x="18060" y="18913"/>
                        <a:pt x="18099" y="18911"/>
                        <a:pt x="18138" y="18907"/>
                      </a:cubicBezTo>
                      <a:cubicBezTo>
                        <a:pt x="19632" y="18765"/>
                        <a:pt x="19094" y="17878"/>
                        <a:pt x="17273" y="15835"/>
                      </a:cubicBezTo>
                      <a:cubicBezTo>
                        <a:pt x="15078" y="13372"/>
                        <a:pt x="7565" y="14343"/>
                        <a:pt x="5272" y="12879"/>
                      </a:cubicBezTo>
                      <a:cubicBezTo>
                        <a:pt x="3021" y="11440"/>
                        <a:pt x="6542" y="0"/>
                        <a:pt x="3573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3274175" y="2266025"/>
                  <a:ext cx="133600" cy="7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4" h="2942" extrusionOk="0">
                      <a:moveTo>
                        <a:pt x="2346" y="1"/>
                      </a:moveTo>
                      <a:cubicBezTo>
                        <a:pt x="1032" y="1"/>
                        <a:pt x="1" y="129"/>
                        <a:pt x="1" y="129"/>
                      </a:cubicBezTo>
                      <a:cubicBezTo>
                        <a:pt x="1" y="129"/>
                        <a:pt x="174" y="2510"/>
                        <a:pt x="2538" y="2898"/>
                      </a:cubicBezTo>
                      <a:cubicBezTo>
                        <a:pt x="2718" y="2928"/>
                        <a:pt x="2887" y="2941"/>
                        <a:pt x="3044" y="2941"/>
                      </a:cubicBezTo>
                      <a:cubicBezTo>
                        <a:pt x="5230" y="2941"/>
                        <a:pt x="5344" y="295"/>
                        <a:pt x="5344" y="295"/>
                      </a:cubicBezTo>
                      <a:cubicBezTo>
                        <a:pt x="4384" y="67"/>
                        <a:pt x="3292" y="1"/>
                        <a:pt x="2346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3302175" y="2058575"/>
                  <a:ext cx="109875" cy="25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10363" extrusionOk="0">
                      <a:moveTo>
                        <a:pt x="528" y="0"/>
                      </a:moveTo>
                      <a:lnTo>
                        <a:pt x="1" y="9328"/>
                      </a:lnTo>
                      <a:lnTo>
                        <a:pt x="3451" y="10362"/>
                      </a:lnTo>
                      <a:cubicBezTo>
                        <a:pt x="3451" y="10362"/>
                        <a:pt x="3360" y="5873"/>
                        <a:pt x="3969" y="3887"/>
                      </a:cubicBezTo>
                      <a:cubicBezTo>
                        <a:pt x="4394" y="2507"/>
                        <a:pt x="528" y="0"/>
                        <a:pt x="528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3260875" y="1974350"/>
                  <a:ext cx="224450" cy="2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" h="8875" extrusionOk="0">
                      <a:moveTo>
                        <a:pt x="5018" y="1"/>
                      </a:moveTo>
                      <a:cubicBezTo>
                        <a:pt x="3489" y="1"/>
                        <a:pt x="1125" y="1018"/>
                        <a:pt x="800" y="2129"/>
                      </a:cubicBezTo>
                      <a:cubicBezTo>
                        <a:pt x="1" y="4862"/>
                        <a:pt x="3015" y="8875"/>
                        <a:pt x="5109" y="8875"/>
                      </a:cubicBezTo>
                      <a:cubicBezTo>
                        <a:pt x="5343" y="8875"/>
                        <a:pt x="5565" y="8825"/>
                        <a:pt x="5770" y="8717"/>
                      </a:cubicBezTo>
                      <a:cubicBezTo>
                        <a:pt x="8978" y="7030"/>
                        <a:pt x="6314" y="696"/>
                        <a:pt x="6314" y="696"/>
                      </a:cubicBezTo>
                      <a:cubicBezTo>
                        <a:pt x="6221" y="205"/>
                        <a:pt x="5703" y="1"/>
                        <a:pt x="5018" y="1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3310050" y="2143950"/>
                  <a:ext cx="83875" cy="12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5" h="4849" extrusionOk="0">
                      <a:moveTo>
                        <a:pt x="167" y="1"/>
                      </a:moveTo>
                      <a:cubicBezTo>
                        <a:pt x="0" y="1"/>
                        <a:pt x="168" y="1949"/>
                        <a:pt x="1052" y="2989"/>
                      </a:cubicBezTo>
                      <a:cubicBezTo>
                        <a:pt x="2073" y="4191"/>
                        <a:pt x="3152" y="4848"/>
                        <a:pt x="3152" y="4848"/>
                      </a:cubicBezTo>
                      <a:cubicBezTo>
                        <a:pt x="3152" y="4848"/>
                        <a:pt x="3207" y="2874"/>
                        <a:pt x="3354" y="2076"/>
                      </a:cubicBezTo>
                      <a:cubicBezTo>
                        <a:pt x="3354" y="2076"/>
                        <a:pt x="1339" y="2076"/>
                        <a:pt x="226" y="61"/>
                      </a:cubicBezTo>
                      <a:cubicBezTo>
                        <a:pt x="203" y="20"/>
                        <a:pt x="183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3069850" y="2272700"/>
                  <a:ext cx="178075" cy="2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8954" extrusionOk="0">
                      <a:moveTo>
                        <a:pt x="7122" y="1"/>
                      </a:moveTo>
                      <a:lnTo>
                        <a:pt x="7122" y="1"/>
                      </a:lnTo>
                      <a:cubicBezTo>
                        <a:pt x="7122" y="1"/>
                        <a:pt x="5289" y="297"/>
                        <a:pt x="4007" y="1018"/>
                      </a:cubicBezTo>
                      <a:cubicBezTo>
                        <a:pt x="2153" y="2059"/>
                        <a:pt x="0" y="8041"/>
                        <a:pt x="483" y="8544"/>
                      </a:cubicBezTo>
                      <a:cubicBezTo>
                        <a:pt x="826" y="8902"/>
                        <a:pt x="3450" y="8954"/>
                        <a:pt x="4938" y="8954"/>
                      </a:cubicBezTo>
                      <a:cubicBezTo>
                        <a:pt x="5543" y="8954"/>
                        <a:pt x="5959" y="8945"/>
                        <a:pt x="5959" y="8945"/>
                      </a:cubicBezTo>
                      <a:lnTo>
                        <a:pt x="7122" y="1"/>
                      </a:ln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3162375" y="2659900"/>
                  <a:ext cx="335850" cy="7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" h="2873" extrusionOk="0">
                      <a:moveTo>
                        <a:pt x="11613" y="0"/>
                      </a:moveTo>
                      <a:cubicBezTo>
                        <a:pt x="10342" y="0"/>
                        <a:pt x="8255" y="1141"/>
                        <a:pt x="4879" y="1353"/>
                      </a:cubicBezTo>
                      <a:cubicBezTo>
                        <a:pt x="995" y="1596"/>
                        <a:pt x="1" y="2170"/>
                        <a:pt x="1" y="2170"/>
                      </a:cubicBezTo>
                      <a:cubicBezTo>
                        <a:pt x="712" y="2700"/>
                        <a:pt x="2335" y="2873"/>
                        <a:pt x="4093" y="2873"/>
                      </a:cubicBezTo>
                      <a:cubicBezTo>
                        <a:pt x="5808" y="2873"/>
                        <a:pt x="7651" y="2708"/>
                        <a:pt x="8897" y="2550"/>
                      </a:cubicBezTo>
                      <a:cubicBezTo>
                        <a:pt x="13433" y="1977"/>
                        <a:pt x="12134" y="85"/>
                        <a:pt x="12134" y="85"/>
                      </a:cubicBezTo>
                      <a:cubicBezTo>
                        <a:pt x="11978" y="26"/>
                        <a:pt x="11805" y="0"/>
                        <a:pt x="11613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3012300" y="2330650"/>
                  <a:ext cx="651150" cy="42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6" h="17119" extrusionOk="0">
                      <a:moveTo>
                        <a:pt x="19995" y="0"/>
                      </a:moveTo>
                      <a:cubicBezTo>
                        <a:pt x="19980" y="0"/>
                        <a:pt x="19965" y="3"/>
                        <a:pt x="19951" y="8"/>
                      </a:cubicBezTo>
                      <a:cubicBezTo>
                        <a:pt x="16377" y="1296"/>
                        <a:pt x="21617" y="10567"/>
                        <a:pt x="18246" y="10803"/>
                      </a:cubicBezTo>
                      <a:cubicBezTo>
                        <a:pt x="14873" y="11038"/>
                        <a:pt x="6865" y="13015"/>
                        <a:pt x="5188" y="13659"/>
                      </a:cubicBezTo>
                      <a:cubicBezTo>
                        <a:pt x="3655" y="14246"/>
                        <a:pt x="0" y="16758"/>
                        <a:pt x="2334" y="17085"/>
                      </a:cubicBezTo>
                      <a:cubicBezTo>
                        <a:pt x="2498" y="17108"/>
                        <a:pt x="2649" y="17118"/>
                        <a:pt x="2788" y="17118"/>
                      </a:cubicBezTo>
                      <a:cubicBezTo>
                        <a:pt x="4629" y="17118"/>
                        <a:pt x="4504" y="15251"/>
                        <a:pt x="7678" y="14946"/>
                      </a:cubicBezTo>
                      <a:cubicBezTo>
                        <a:pt x="7722" y="14942"/>
                        <a:pt x="7772" y="14940"/>
                        <a:pt x="7829" y="14940"/>
                      </a:cubicBezTo>
                      <a:cubicBezTo>
                        <a:pt x="8876" y="14940"/>
                        <a:pt x="12125" y="15616"/>
                        <a:pt x="15428" y="15616"/>
                      </a:cubicBezTo>
                      <a:cubicBezTo>
                        <a:pt x="20669" y="15616"/>
                        <a:pt x="26045" y="13915"/>
                        <a:pt x="22971" y="5117"/>
                      </a:cubicBezTo>
                      <a:cubicBezTo>
                        <a:pt x="22971" y="5117"/>
                        <a:pt x="20695" y="0"/>
                        <a:pt x="19995" y="0"/>
                      </a:cubicBezTo>
                      <a:close/>
                    </a:path>
                  </a:pathLst>
                </a:custGeom>
                <a:solidFill>
                  <a:srgbClr val="F1CA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3403300" y="2282375"/>
                  <a:ext cx="217150" cy="21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8685" extrusionOk="0">
                      <a:moveTo>
                        <a:pt x="1744" y="1"/>
                      </a:moveTo>
                      <a:cubicBezTo>
                        <a:pt x="1569" y="1"/>
                        <a:pt x="1392" y="11"/>
                        <a:pt x="1211" y="33"/>
                      </a:cubicBezTo>
                      <a:cubicBezTo>
                        <a:pt x="0" y="183"/>
                        <a:pt x="1957" y="2101"/>
                        <a:pt x="1957" y="2101"/>
                      </a:cubicBezTo>
                      <a:lnTo>
                        <a:pt x="3548" y="8684"/>
                      </a:lnTo>
                      <a:cubicBezTo>
                        <a:pt x="3548" y="8684"/>
                        <a:pt x="8128" y="8506"/>
                        <a:pt x="8411" y="8288"/>
                      </a:cubicBezTo>
                      <a:cubicBezTo>
                        <a:pt x="8686" y="8078"/>
                        <a:pt x="6525" y="1"/>
                        <a:pt x="1744" y="1"/>
                      </a:cubicBezTo>
                      <a:close/>
                    </a:path>
                  </a:pathLst>
                </a:custGeom>
                <a:solidFill>
                  <a:srgbClr val="3B69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3270100" y="1959975"/>
                  <a:ext cx="1800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" h="4122" extrusionOk="0">
                      <a:moveTo>
                        <a:pt x="3159" y="0"/>
                      </a:moveTo>
                      <a:cubicBezTo>
                        <a:pt x="0" y="0"/>
                        <a:pt x="434" y="3473"/>
                        <a:pt x="1020" y="3943"/>
                      </a:cubicBezTo>
                      <a:cubicBezTo>
                        <a:pt x="1175" y="4067"/>
                        <a:pt x="1488" y="4121"/>
                        <a:pt x="1889" y="4121"/>
                      </a:cubicBezTo>
                      <a:cubicBezTo>
                        <a:pt x="3319" y="4121"/>
                        <a:pt x="5878" y="3433"/>
                        <a:pt x="6457" y="2766"/>
                      </a:cubicBezTo>
                      <a:cubicBezTo>
                        <a:pt x="7201" y="1911"/>
                        <a:pt x="5599" y="499"/>
                        <a:pt x="5599" y="499"/>
                      </a:cubicBezTo>
                      <a:cubicBezTo>
                        <a:pt x="4613" y="147"/>
                        <a:pt x="3810" y="0"/>
                        <a:pt x="3159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3265050" y="2010450"/>
                  <a:ext cx="46075" cy="9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3865" extrusionOk="0">
                      <a:moveTo>
                        <a:pt x="1086" y="1"/>
                      </a:moveTo>
                      <a:lnTo>
                        <a:pt x="1086" y="1"/>
                      </a:lnTo>
                      <a:cubicBezTo>
                        <a:pt x="557" y="48"/>
                        <a:pt x="0" y="1154"/>
                        <a:pt x="251" y="2115"/>
                      </a:cubicBezTo>
                      <a:cubicBezTo>
                        <a:pt x="488" y="3022"/>
                        <a:pt x="1205" y="3865"/>
                        <a:pt x="1516" y="3865"/>
                      </a:cubicBezTo>
                      <a:cubicBezTo>
                        <a:pt x="1535" y="3865"/>
                        <a:pt x="1553" y="3862"/>
                        <a:pt x="1568" y="3855"/>
                      </a:cubicBezTo>
                      <a:cubicBezTo>
                        <a:pt x="1842" y="3744"/>
                        <a:pt x="1440" y="3739"/>
                        <a:pt x="888" y="1612"/>
                      </a:cubicBezTo>
                      <a:cubicBezTo>
                        <a:pt x="644" y="671"/>
                        <a:pt x="1086" y="1"/>
                        <a:pt x="1086" y="1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3086800" y="1925225"/>
                  <a:ext cx="267025" cy="6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1" h="2635" extrusionOk="0">
                      <a:moveTo>
                        <a:pt x="10610" y="1"/>
                      </a:moveTo>
                      <a:cubicBezTo>
                        <a:pt x="10609" y="1"/>
                        <a:pt x="10609" y="1"/>
                        <a:pt x="10609" y="1"/>
                      </a:cubicBezTo>
                      <a:cubicBezTo>
                        <a:pt x="10581" y="1"/>
                        <a:pt x="7845" y="52"/>
                        <a:pt x="6319" y="886"/>
                      </a:cubicBezTo>
                      <a:cubicBezTo>
                        <a:pt x="5663" y="1244"/>
                        <a:pt x="5346" y="1636"/>
                        <a:pt x="5091" y="1950"/>
                      </a:cubicBezTo>
                      <a:cubicBezTo>
                        <a:pt x="4812" y="2296"/>
                        <a:pt x="4622" y="2530"/>
                        <a:pt x="4151" y="2530"/>
                      </a:cubicBezTo>
                      <a:cubicBezTo>
                        <a:pt x="4039" y="2530"/>
                        <a:pt x="3911" y="2516"/>
                        <a:pt x="3762" y="2488"/>
                      </a:cubicBezTo>
                      <a:cubicBezTo>
                        <a:pt x="3244" y="2390"/>
                        <a:pt x="2735" y="2179"/>
                        <a:pt x="2244" y="1974"/>
                      </a:cubicBezTo>
                      <a:cubicBezTo>
                        <a:pt x="1663" y="1734"/>
                        <a:pt x="1106" y="1502"/>
                        <a:pt x="611" y="1502"/>
                      </a:cubicBezTo>
                      <a:cubicBezTo>
                        <a:pt x="415" y="1502"/>
                        <a:pt x="228" y="1538"/>
                        <a:pt x="54" y="1625"/>
                      </a:cubicBezTo>
                      <a:cubicBezTo>
                        <a:pt x="1" y="1653"/>
                        <a:pt x="28" y="1725"/>
                        <a:pt x="77" y="1725"/>
                      </a:cubicBezTo>
                      <a:cubicBezTo>
                        <a:pt x="85" y="1725"/>
                        <a:pt x="93" y="1723"/>
                        <a:pt x="101" y="1720"/>
                      </a:cubicBezTo>
                      <a:cubicBezTo>
                        <a:pt x="258" y="1641"/>
                        <a:pt x="428" y="1608"/>
                        <a:pt x="609" y="1608"/>
                      </a:cubicBezTo>
                      <a:cubicBezTo>
                        <a:pt x="1084" y="1608"/>
                        <a:pt x="1633" y="1836"/>
                        <a:pt x="2204" y="2072"/>
                      </a:cubicBezTo>
                      <a:cubicBezTo>
                        <a:pt x="2700" y="2278"/>
                        <a:pt x="3212" y="2491"/>
                        <a:pt x="3742" y="2592"/>
                      </a:cubicBezTo>
                      <a:cubicBezTo>
                        <a:pt x="3879" y="2620"/>
                        <a:pt x="4019" y="2633"/>
                        <a:pt x="4159" y="2635"/>
                      </a:cubicBezTo>
                      <a:cubicBezTo>
                        <a:pt x="4677" y="2631"/>
                        <a:pt x="4893" y="2362"/>
                        <a:pt x="5173" y="2017"/>
                      </a:cubicBezTo>
                      <a:cubicBezTo>
                        <a:pt x="5422" y="1709"/>
                        <a:pt x="5732" y="1325"/>
                        <a:pt x="6370" y="978"/>
                      </a:cubicBezTo>
                      <a:cubicBezTo>
                        <a:pt x="7871" y="158"/>
                        <a:pt x="10582" y="107"/>
                        <a:pt x="10610" y="106"/>
                      </a:cubicBezTo>
                      <a:cubicBezTo>
                        <a:pt x="10680" y="106"/>
                        <a:pt x="10679" y="1"/>
                        <a:pt x="106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268;p27"/>
              <p:cNvGrpSpPr/>
              <p:nvPr/>
            </p:nvGrpSpPr>
            <p:grpSpPr>
              <a:xfrm>
                <a:off x="1439856" y="2761984"/>
                <a:ext cx="1403854" cy="2599920"/>
                <a:chOff x="2176900" y="3615925"/>
                <a:chExt cx="1004475" cy="1860275"/>
              </a:xfrm>
            </p:grpSpPr>
            <p:sp>
              <p:nvSpPr>
                <p:cNvPr id="269" name="Google Shape;269;p27"/>
                <p:cNvSpPr/>
                <p:nvPr/>
              </p:nvSpPr>
              <p:spPr>
                <a:xfrm>
                  <a:off x="2487025" y="5434025"/>
                  <a:ext cx="631950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8" h="1687" extrusionOk="0">
                      <a:moveTo>
                        <a:pt x="750" y="0"/>
                      </a:moveTo>
                      <a:cubicBezTo>
                        <a:pt x="335" y="0"/>
                        <a:pt x="0" y="335"/>
                        <a:pt x="0" y="749"/>
                      </a:cubicBezTo>
                      <a:lnTo>
                        <a:pt x="0" y="937"/>
                      </a:lnTo>
                      <a:cubicBezTo>
                        <a:pt x="0" y="1352"/>
                        <a:pt x="335" y="1686"/>
                        <a:pt x="750" y="1686"/>
                      </a:cubicBezTo>
                      <a:lnTo>
                        <a:pt x="24527" y="1686"/>
                      </a:lnTo>
                      <a:cubicBezTo>
                        <a:pt x="24943" y="1686"/>
                        <a:pt x="25277" y="1352"/>
                        <a:pt x="25277" y="937"/>
                      </a:cubicBezTo>
                      <a:lnTo>
                        <a:pt x="25277" y="749"/>
                      </a:lnTo>
                      <a:cubicBezTo>
                        <a:pt x="25277" y="335"/>
                        <a:pt x="24943" y="0"/>
                        <a:pt x="24527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2523375" y="4855400"/>
                  <a:ext cx="145550" cy="1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2" h="7468" extrusionOk="0">
                      <a:moveTo>
                        <a:pt x="5231" y="0"/>
                      </a:moveTo>
                      <a:cubicBezTo>
                        <a:pt x="5166" y="0"/>
                        <a:pt x="5097" y="40"/>
                        <a:pt x="5074" y="108"/>
                      </a:cubicBezTo>
                      <a:cubicBezTo>
                        <a:pt x="4284" y="2498"/>
                        <a:pt x="4882" y="5309"/>
                        <a:pt x="5251" y="6623"/>
                      </a:cubicBezTo>
                      <a:cubicBezTo>
                        <a:pt x="3459" y="4878"/>
                        <a:pt x="324" y="4607"/>
                        <a:pt x="179" y="4597"/>
                      </a:cubicBezTo>
                      <a:cubicBezTo>
                        <a:pt x="174" y="4597"/>
                        <a:pt x="169" y="4596"/>
                        <a:pt x="164" y="4596"/>
                      </a:cubicBezTo>
                      <a:cubicBezTo>
                        <a:pt x="83" y="4596"/>
                        <a:pt x="13" y="4659"/>
                        <a:pt x="7" y="4742"/>
                      </a:cubicBezTo>
                      <a:cubicBezTo>
                        <a:pt x="0" y="4830"/>
                        <a:pt x="66" y="4906"/>
                        <a:pt x="154" y="4914"/>
                      </a:cubicBezTo>
                      <a:cubicBezTo>
                        <a:pt x="190" y="4917"/>
                        <a:pt x="3972" y="5243"/>
                        <a:pt x="5503" y="7400"/>
                      </a:cubicBezTo>
                      <a:cubicBezTo>
                        <a:pt x="5524" y="7429"/>
                        <a:pt x="5554" y="7450"/>
                        <a:pt x="5588" y="7460"/>
                      </a:cubicBezTo>
                      <a:lnTo>
                        <a:pt x="5588" y="7462"/>
                      </a:lnTo>
                      <a:cubicBezTo>
                        <a:pt x="5603" y="7466"/>
                        <a:pt x="5618" y="7468"/>
                        <a:pt x="5633" y="7468"/>
                      </a:cubicBezTo>
                      <a:cubicBezTo>
                        <a:pt x="5738" y="7468"/>
                        <a:pt x="5822" y="7362"/>
                        <a:pt x="5782" y="7255"/>
                      </a:cubicBezTo>
                      <a:cubicBezTo>
                        <a:pt x="5768" y="7214"/>
                        <a:pt x="4361" y="3274"/>
                        <a:pt x="5376" y="207"/>
                      </a:cubicBezTo>
                      <a:cubicBezTo>
                        <a:pt x="5403" y="123"/>
                        <a:pt x="5359" y="34"/>
                        <a:pt x="5275" y="7"/>
                      </a:cubicBezTo>
                      <a:cubicBezTo>
                        <a:pt x="5261" y="2"/>
                        <a:pt x="5246" y="0"/>
                        <a:pt x="5231" y="0"/>
                      </a:cubicBezTo>
                      <a:close/>
                    </a:path>
                  </a:pathLst>
                </a:custGeom>
                <a:solidFill>
                  <a:srgbClr val="FFF7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2551950" y="4165425"/>
                  <a:ext cx="240425" cy="3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12151" extrusionOk="0">
                      <a:moveTo>
                        <a:pt x="8098" y="1"/>
                      </a:moveTo>
                      <a:cubicBezTo>
                        <a:pt x="5505" y="1"/>
                        <a:pt x="1" y="1649"/>
                        <a:pt x="1" y="1649"/>
                      </a:cubicBezTo>
                      <a:cubicBezTo>
                        <a:pt x="1" y="1649"/>
                        <a:pt x="536" y="9077"/>
                        <a:pt x="1" y="12026"/>
                      </a:cubicBezTo>
                      <a:cubicBezTo>
                        <a:pt x="1" y="12026"/>
                        <a:pt x="3709" y="12151"/>
                        <a:pt x="6499" y="12151"/>
                      </a:cubicBezTo>
                      <a:cubicBezTo>
                        <a:pt x="7894" y="12151"/>
                        <a:pt x="9059" y="12120"/>
                        <a:pt x="9416" y="12026"/>
                      </a:cubicBezTo>
                      <a:cubicBezTo>
                        <a:pt x="9416" y="12026"/>
                        <a:pt x="9616" y="2132"/>
                        <a:pt x="9416" y="511"/>
                      </a:cubicBezTo>
                      <a:cubicBezTo>
                        <a:pt x="9370" y="143"/>
                        <a:pt x="8860" y="1"/>
                        <a:pt x="8098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2722150" y="3811375"/>
                  <a:ext cx="459225" cy="3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9" h="15616" extrusionOk="0">
                      <a:moveTo>
                        <a:pt x="3114" y="1"/>
                      </a:moveTo>
                      <a:cubicBezTo>
                        <a:pt x="1054" y="1"/>
                        <a:pt x="0" y="1115"/>
                        <a:pt x="1153" y="1115"/>
                      </a:cubicBezTo>
                      <a:cubicBezTo>
                        <a:pt x="1244" y="1115"/>
                        <a:pt x="1348" y="1108"/>
                        <a:pt x="1467" y="1093"/>
                      </a:cubicBezTo>
                      <a:cubicBezTo>
                        <a:pt x="1612" y="1075"/>
                        <a:pt x="1761" y="1066"/>
                        <a:pt x="1915" y="1066"/>
                      </a:cubicBezTo>
                      <a:cubicBezTo>
                        <a:pt x="6223" y="1066"/>
                        <a:pt x="13692" y="7987"/>
                        <a:pt x="10855" y="10213"/>
                      </a:cubicBezTo>
                      <a:cubicBezTo>
                        <a:pt x="10368" y="10595"/>
                        <a:pt x="9821" y="10754"/>
                        <a:pt x="9246" y="10754"/>
                      </a:cubicBezTo>
                      <a:cubicBezTo>
                        <a:pt x="6373" y="10754"/>
                        <a:pt x="2773" y="6794"/>
                        <a:pt x="2185" y="6794"/>
                      </a:cubicBezTo>
                      <a:cubicBezTo>
                        <a:pt x="2180" y="6794"/>
                        <a:pt x="2175" y="6794"/>
                        <a:pt x="2170" y="6795"/>
                      </a:cubicBezTo>
                      <a:cubicBezTo>
                        <a:pt x="1524" y="6880"/>
                        <a:pt x="1682" y="10117"/>
                        <a:pt x="1682" y="10117"/>
                      </a:cubicBezTo>
                      <a:cubicBezTo>
                        <a:pt x="1682" y="10117"/>
                        <a:pt x="5181" y="15616"/>
                        <a:pt x="9352" y="15616"/>
                      </a:cubicBezTo>
                      <a:cubicBezTo>
                        <a:pt x="10490" y="15616"/>
                        <a:pt x="11679" y="15206"/>
                        <a:pt x="12859" y="14163"/>
                      </a:cubicBezTo>
                      <a:cubicBezTo>
                        <a:pt x="18369" y="9299"/>
                        <a:pt x="8524" y="659"/>
                        <a:pt x="3898" y="53"/>
                      </a:cubicBezTo>
                      <a:cubicBezTo>
                        <a:pt x="3624" y="17"/>
                        <a:pt x="3362" y="1"/>
                        <a:pt x="311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2393050" y="3615925"/>
                  <a:ext cx="376550" cy="3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3375" extrusionOk="0">
                      <a:moveTo>
                        <a:pt x="9539" y="0"/>
                      </a:moveTo>
                      <a:cubicBezTo>
                        <a:pt x="5857" y="0"/>
                        <a:pt x="3510" y="1457"/>
                        <a:pt x="3033" y="3691"/>
                      </a:cubicBezTo>
                      <a:cubicBezTo>
                        <a:pt x="2507" y="6155"/>
                        <a:pt x="0" y="6180"/>
                        <a:pt x="12" y="7640"/>
                      </a:cubicBezTo>
                      <a:cubicBezTo>
                        <a:pt x="23" y="8932"/>
                        <a:pt x="1043" y="10253"/>
                        <a:pt x="2459" y="10253"/>
                      </a:cubicBezTo>
                      <a:cubicBezTo>
                        <a:pt x="2644" y="10253"/>
                        <a:pt x="2836" y="10231"/>
                        <a:pt x="3033" y="10183"/>
                      </a:cubicBezTo>
                      <a:cubicBezTo>
                        <a:pt x="3033" y="10183"/>
                        <a:pt x="3914" y="12266"/>
                        <a:pt x="5217" y="12464"/>
                      </a:cubicBezTo>
                      <a:cubicBezTo>
                        <a:pt x="5287" y="12474"/>
                        <a:pt x="5355" y="12479"/>
                        <a:pt x="5420" y="12479"/>
                      </a:cubicBezTo>
                      <a:cubicBezTo>
                        <a:pt x="6182" y="12479"/>
                        <a:pt x="6604" y="11805"/>
                        <a:pt x="7120" y="11805"/>
                      </a:cubicBezTo>
                      <a:cubicBezTo>
                        <a:pt x="7375" y="11805"/>
                        <a:pt x="7654" y="11970"/>
                        <a:pt x="8009" y="12464"/>
                      </a:cubicBezTo>
                      <a:cubicBezTo>
                        <a:pt x="8488" y="13130"/>
                        <a:pt x="9129" y="13375"/>
                        <a:pt x="9775" y="13375"/>
                      </a:cubicBezTo>
                      <a:cubicBezTo>
                        <a:pt x="10655" y="13375"/>
                        <a:pt x="11543" y="12920"/>
                        <a:pt x="12034" y="12464"/>
                      </a:cubicBezTo>
                      <a:cubicBezTo>
                        <a:pt x="12885" y="11672"/>
                        <a:pt x="15061" y="382"/>
                        <a:pt x="10708" y="46"/>
                      </a:cubicBezTo>
                      <a:cubicBezTo>
                        <a:pt x="10305" y="15"/>
                        <a:pt x="9915" y="0"/>
                        <a:pt x="9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2578025" y="3728975"/>
                  <a:ext cx="102150" cy="2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6" h="10714" extrusionOk="0">
                      <a:moveTo>
                        <a:pt x="0" y="0"/>
                      </a:moveTo>
                      <a:lnTo>
                        <a:pt x="0" y="10714"/>
                      </a:lnTo>
                      <a:lnTo>
                        <a:pt x="3887" y="10040"/>
                      </a:lnTo>
                      <a:cubicBezTo>
                        <a:pt x="3887" y="10040"/>
                        <a:pt x="3374" y="5578"/>
                        <a:pt x="3793" y="3544"/>
                      </a:cubicBezTo>
                      <a:cubicBezTo>
                        <a:pt x="4085" y="213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2537325" y="3637975"/>
                  <a:ext cx="218575" cy="22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3" h="8806" extrusionOk="0">
                      <a:moveTo>
                        <a:pt x="4384" y="1"/>
                      </a:moveTo>
                      <a:cubicBezTo>
                        <a:pt x="2836" y="1"/>
                        <a:pt x="251" y="1311"/>
                        <a:pt x="139" y="2534"/>
                      </a:cubicBezTo>
                      <a:cubicBezTo>
                        <a:pt x="0" y="4038"/>
                        <a:pt x="3075" y="8805"/>
                        <a:pt x="5092" y="8805"/>
                      </a:cubicBezTo>
                      <a:cubicBezTo>
                        <a:pt x="5312" y="8805"/>
                        <a:pt x="5519" y="8749"/>
                        <a:pt x="5708" y="8625"/>
                      </a:cubicBezTo>
                      <a:cubicBezTo>
                        <a:pt x="8742" y="6642"/>
                        <a:pt x="5492" y="588"/>
                        <a:pt x="5492" y="588"/>
                      </a:cubicBezTo>
                      <a:cubicBezTo>
                        <a:pt x="5373" y="174"/>
                        <a:pt x="4947" y="1"/>
                        <a:pt x="4384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2534750" y="3749400"/>
                  <a:ext cx="57850" cy="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" h="2014" extrusionOk="0">
                      <a:moveTo>
                        <a:pt x="512" y="1"/>
                      </a:moveTo>
                      <a:cubicBezTo>
                        <a:pt x="358" y="1"/>
                        <a:pt x="234" y="85"/>
                        <a:pt x="179" y="311"/>
                      </a:cubicBezTo>
                      <a:cubicBezTo>
                        <a:pt x="0" y="1045"/>
                        <a:pt x="1057" y="2014"/>
                        <a:pt x="1639" y="2014"/>
                      </a:cubicBezTo>
                      <a:cubicBezTo>
                        <a:pt x="1746" y="2014"/>
                        <a:pt x="1837" y="1981"/>
                        <a:pt x="1901" y="1908"/>
                      </a:cubicBezTo>
                      <a:cubicBezTo>
                        <a:pt x="2313" y="1436"/>
                        <a:pt x="1620" y="676"/>
                        <a:pt x="1620" y="676"/>
                      </a:cubicBezTo>
                      <a:cubicBezTo>
                        <a:pt x="1620" y="676"/>
                        <a:pt x="948" y="1"/>
                        <a:pt x="512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2485025" y="3635300"/>
                  <a:ext cx="188900" cy="1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4966" extrusionOk="0">
                      <a:moveTo>
                        <a:pt x="7396" y="168"/>
                      </a:moveTo>
                      <a:cubicBezTo>
                        <a:pt x="7449" y="177"/>
                        <a:pt x="7502" y="185"/>
                        <a:pt x="7555" y="194"/>
                      </a:cubicBezTo>
                      <a:cubicBezTo>
                        <a:pt x="7555" y="194"/>
                        <a:pt x="7497" y="180"/>
                        <a:pt x="7396" y="168"/>
                      </a:cubicBezTo>
                      <a:close/>
                      <a:moveTo>
                        <a:pt x="5449" y="1"/>
                      </a:moveTo>
                      <a:cubicBezTo>
                        <a:pt x="1" y="1"/>
                        <a:pt x="1170" y="4727"/>
                        <a:pt x="1170" y="4727"/>
                      </a:cubicBezTo>
                      <a:cubicBezTo>
                        <a:pt x="1170" y="4727"/>
                        <a:pt x="1717" y="4966"/>
                        <a:pt x="2386" y="4966"/>
                      </a:cubicBezTo>
                      <a:cubicBezTo>
                        <a:pt x="3258" y="4966"/>
                        <a:pt x="4336" y="4560"/>
                        <a:pt x="4678" y="2693"/>
                      </a:cubicBezTo>
                      <a:cubicBezTo>
                        <a:pt x="5090" y="455"/>
                        <a:pt x="6436" y="153"/>
                        <a:pt x="7131" y="153"/>
                      </a:cubicBezTo>
                      <a:cubicBezTo>
                        <a:pt x="7236" y="153"/>
                        <a:pt x="7326" y="160"/>
                        <a:pt x="7396" y="168"/>
                      </a:cubicBezTo>
                      <a:lnTo>
                        <a:pt x="7396" y="168"/>
                      </a:lnTo>
                      <a:cubicBezTo>
                        <a:pt x="6668" y="53"/>
                        <a:pt x="6022" y="1"/>
                        <a:pt x="54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2580750" y="3814075"/>
                  <a:ext cx="90800" cy="1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" h="4513" extrusionOk="0">
                      <a:moveTo>
                        <a:pt x="170" y="1"/>
                      </a:moveTo>
                      <a:cubicBezTo>
                        <a:pt x="0" y="1"/>
                        <a:pt x="350" y="1935"/>
                        <a:pt x="1331" y="2891"/>
                      </a:cubicBezTo>
                      <a:cubicBezTo>
                        <a:pt x="2461" y="3992"/>
                        <a:pt x="3632" y="4513"/>
                        <a:pt x="3632" y="4513"/>
                      </a:cubicBezTo>
                      <a:cubicBezTo>
                        <a:pt x="3632" y="4513"/>
                        <a:pt x="3418" y="2470"/>
                        <a:pt x="3537" y="1766"/>
                      </a:cubicBezTo>
                      <a:lnTo>
                        <a:pt x="3537" y="1766"/>
                      </a:lnTo>
                      <a:cubicBezTo>
                        <a:pt x="3537" y="1766"/>
                        <a:pt x="3481" y="1771"/>
                        <a:pt x="3383" y="1771"/>
                      </a:cubicBezTo>
                      <a:cubicBezTo>
                        <a:pt x="2888" y="1771"/>
                        <a:pt x="1315" y="1639"/>
                        <a:pt x="232" y="55"/>
                      </a:cubicBezTo>
                      <a:cubicBezTo>
                        <a:pt x="207" y="18"/>
                        <a:pt x="186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AC54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2537825" y="3638175"/>
                  <a:ext cx="133800" cy="1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4846" extrusionOk="0">
                      <a:moveTo>
                        <a:pt x="5274" y="1"/>
                      </a:moveTo>
                      <a:cubicBezTo>
                        <a:pt x="5168" y="1"/>
                        <a:pt x="4274" y="43"/>
                        <a:pt x="3493" y="1449"/>
                      </a:cubicBezTo>
                      <a:cubicBezTo>
                        <a:pt x="3302" y="1794"/>
                        <a:pt x="3160" y="2181"/>
                        <a:pt x="3021" y="2556"/>
                      </a:cubicBezTo>
                      <a:cubicBezTo>
                        <a:pt x="2609" y="3677"/>
                        <a:pt x="2218" y="4741"/>
                        <a:pt x="594" y="4741"/>
                      </a:cubicBezTo>
                      <a:cubicBezTo>
                        <a:pt x="430" y="4741"/>
                        <a:pt x="254" y="4730"/>
                        <a:pt x="64" y="4708"/>
                      </a:cubicBezTo>
                      <a:cubicBezTo>
                        <a:pt x="61" y="4707"/>
                        <a:pt x="58" y="4707"/>
                        <a:pt x="55" y="4707"/>
                      </a:cubicBezTo>
                      <a:cubicBezTo>
                        <a:pt x="28" y="4707"/>
                        <a:pt x="7" y="4727"/>
                        <a:pt x="5" y="4753"/>
                      </a:cubicBezTo>
                      <a:cubicBezTo>
                        <a:pt x="1" y="4782"/>
                        <a:pt x="22" y="4810"/>
                        <a:pt x="50" y="4812"/>
                      </a:cubicBezTo>
                      <a:cubicBezTo>
                        <a:pt x="229" y="4835"/>
                        <a:pt x="408" y="4845"/>
                        <a:pt x="588" y="4845"/>
                      </a:cubicBezTo>
                      <a:cubicBezTo>
                        <a:pt x="2291" y="4845"/>
                        <a:pt x="2712" y="3702"/>
                        <a:pt x="3121" y="2593"/>
                      </a:cubicBezTo>
                      <a:cubicBezTo>
                        <a:pt x="3259" y="2222"/>
                        <a:pt x="3399" y="1839"/>
                        <a:pt x="3586" y="1501"/>
                      </a:cubicBezTo>
                      <a:cubicBezTo>
                        <a:pt x="4348" y="127"/>
                        <a:pt x="5232" y="107"/>
                        <a:pt x="5278" y="107"/>
                      </a:cubicBezTo>
                      <a:lnTo>
                        <a:pt x="5282" y="107"/>
                      </a:lnTo>
                      <a:cubicBezTo>
                        <a:pt x="5349" y="104"/>
                        <a:pt x="5351" y="6"/>
                        <a:pt x="5283" y="1"/>
                      </a:cubicBezTo>
                      <a:cubicBezTo>
                        <a:pt x="5281" y="1"/>
                        <a:pt x="5278" y="1"/>
                        <a:pt x="52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2457200" y="3973775"/>
                  <a:ext cx="372375" cy="3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5" h="13169" extrusionOk="0">
                      <a:moveTo>
                        <a:pt x="10466" y="1"/>
                      </a:moveTo>
                      <a:cubicBezTo>
                        <a:pt x="7186" y="1"/>
                        <a:pt x="2178" y="922"/>
                        <a:pt x="2178" y="922"/>
                      </a:cubicBezTo>
                      <a:cubicBezTo>
                        <a:pt x="0" y="2113"/>
                        <a:pt x="3261" y="13169"/>
                        <a:pt x="3261" y="13169"/>
                      </a:cubicBezTo>
                      <a:lnTo>
                        <a:pt x="13699" y="11488"/>
                      </a:lnTo>
                      <a:cubicBezTo>
                        <a:pt x="13699" y="11488"/>
                        <a:pt x="14895" y="1231"/>
                        <a:pt x="12768" y="299"/>
                      </a:cubicBezTo>
                      <a:cubicBezTo>
                        <a:pt x="12277" y="83"/>
                        <a:pt x="11449" y="1"/>
                        <a:pt x="10466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2505375" y="4059125"/>
                  <a:ext cx="359475" cy="29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1803" extrusionOk="0">
                      <a:moveTo>
                        <a:pt x="9175" y="0"/>
                      </a:moveTo>
                      <a:cubicBezTo>
                        <a:pt x="1997" y="0"/>
                        <a:pt x="1" y="4205"/>
                        <a:pt x="1" y="4205"/>
                      </a:cubicBezTo>
                      <a:cubicBezTo>
                        <a:pt x="100" y="5752"/>
                        <a:pt x="949" y="11803"/>
                        <a:pt x="949" y="11803"/>
                      </a:cubicBezTo>
                      <a:lnTo>
                        <a:pt x="13400" y="11484"/>
                      </a:lnTo>
                      <a:cubicBezTo>
                        <a:pt x="13400" y="11484"/>
                        <a:pt x="14378" y="413"/>
                        <a:pt x="11137" y="98"/>
                      </a:cubicBezTo>
                      <a:cubicBezTo>
                        <a:pt x="10444" y="31"/>
                        <a:pt x="9790" y="0"/>
                        <a:pt x="91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2547500" y="4459000"/>
                  <a:ext cx="521950" cy="9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8" h="39685" extrusionOk="0">
                      <a:moveTo>
                        <a:pt x="180" y="283"/>
                      </a:move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180" y="283"/>
                        <a:pt x="180" y="283"/>
                        <a:pt x="180" y="283"/>
                      </a:cubicBezTo>
                      <a:close/>
                      <a:moveTo>
                        <a:pt x="6083" y="1"/>
                      </a:moveTo>
                      <a:cubicBezTo>
                        <a:pt x="3298" y="1"/>
                        <a:pt x="189" y="283"/>
                        <a:pt x="180" y="283"/>
                      </a:cubicBezTo>
                      <a:cubicBezTo>
                        <a:pt x="180" y="283"/>
                        <a:pt x="180" y="283"/>
                        <a:pt x="180" y="283"/>
                      </a:cubicBezTo>
                      <a:lnTo>
                        <a:pt x="180" y="283"/>
                      </a:lnTo>
                      <a:cubicBezTo>
                        <a:pt x="0" y="4036"/>
                        <a:pt x="1171" y="37914"/>
                        <a:pt x="3399" y="38617"/>
                      </a:cubicBezTo>
                      <a:cubicBezTo>
                        <a:pt x="5628" y="39320"/>
                        <a:pt x="7979" y="39684"/>
                        <a:pt x="7979" y="39684"/>
                      </a:cubicBezTo>
                      <a:cubicBezTo>
                        <a:pt x="9849" y="39531"/>
                        <a:pt x="5208" y="38495"/>
                        <a:pt x="5208" y="38495"/>
                      </a:cubicBezTo>
                      <a:cubicBezTo>
                        <a:pt x="4309" y="31520"/>
                        <a:pt x="6557" y="6653"/>
                        <a:pt x="6557" y="6653"/>
                      </a:cubicBezTo>
                      <a:cubicBezTo>
                        <a:pt x="6557" y="6653"/>
                        <a:pt x="13192" y="15860"/>
                        <a:pt x="14815" y="19453"/>
                      </a:cubicBezTo>
                      <a:cubicBezTo>
                        <a:pt x="16438" y="23045"/>
                        <a:pt x="11909" y="39181"/>
                        <a:pt x="11909" y="39181"/>
                      </a:cubicBezTo>
                      <a:cubicBezTo>
                        <a:pt x="11909" y="39181"/>
                        <a:pt x="14157" y="39507"/>
                        <a:pt x="15528" y="39507"/>
                      </a:cubicBezTo>
                      <a:cubicBezTo>
                        <a:pt x="16006" y="39507"/>
                        <a:pt x="16378" y="39468"/>
                        <a:pt x="16510" y="39361"/>
                      </a:cubicBezTo>
                      <a:cubicBezTo>
                        <a:pt x="17020" y="38945"/>
                        <a:pt x="15161" y="39252"/>
                        <a:pt x="14314" y="38600"/>
                      </a:cubicBezTo>
                      <a:cubicBezTo>
                        <a:pt x="13466" y="37947"/>
                        <a:pt x="20877" y="23486"/>
                        <a:pt x="18971" y="17129"/>
                      </a:cubicBezTo>
                      <a:cubicBezTo>
                        <a:pt x="17063" y="10773"/>
                        <a:pt x="9594" y="284"/>
                        <a:pt x="9594" y="284"/>
                      </a:cubicBezTo>
                      <a:cubicBezTo>
                        <a:pt x="8792" y="71"/>
                        <a:pt x="7479" y="1"/>
                        <a:pt x="6083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2436925" y="4466075"/>
                  <a:ext cx="615300" cy="8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2" h="32705" extrusionOk="0">
                      <a:moveTo>
                        <a:pt x="14017" y="1"/>
                      </a:moveTo>
                      <a:cubicBezTo>
                        <a:pt x="13504" y="194"/>
                        <a:pt x="12287" y="258"/>
                        <a:pt x="10892" y="258"/>
                      </a:cubicBezTo>
                      <a:cubicBezTo>
                        <a:pt x="8103" y="258"/>
                        <a:pt x="4602" y="1"/>
                        <a:pt x="4602" y="1"/>
                      </a:cubicBezTo>
                      <a:lnTo>
                        <a:pt x="4602" y="1"/>
                      </a:lnTo>
                      <a:cubicBezTo>
                        <a:pt x="1" y="4616"/>
                        <a:pt x="5645" y="31200"/>
                        <a:pt x="5645" y="31200"/>
                      </a:cubicBezTo>
                      <a:lnTo>
                        <a:pt x="10557" y="30919"/>
                      </a:lnTo>
                      <a:cubicBezTo>
                        <a:pt x="10220" y="28517"/>
                        <a:pt x="11278" y="7161"/>
                        <a:pt x="11278" y="7161"/>
                      </a:cubicBezTo>
                      <a:cubicBezTo>
                        <a:pt x="11278" y="7161"/>
                        <a:pt x="16785" y="15462"/>
                        <a:pt x="17778" y="17782"/>
                      </a:cubicBezTo>
                      <a:cubicBezTo>
                        <a:pt x="19160" y="21006"/>
                        <a:pt x="17143" y="31872"/>
                        <a:pt x="17143" y="31872"/>
                      </a:cubicBezTo>
                      <a:lnTo>
                        <a:pt x="21339" y="32704"/>
                      </a:lnTo>
                      <a:cubicBezTo>
                        <a:pt x="21339" y="32704"/>
                        <a:pt x="24612" y="22160"/>
                        <a:pt x="24241" y="17782"/>
                      </a:cubicBezTo>
                      <a:cubicBezTo>
                        <a:pt x="23869" y="13405"/>
                        <a:pt x="14017" y="1"/>
                        <a:pt x="140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2844375" y="5367750"/>
                  <a:ext cx="179025" cy="8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" h="3358" extrusionOk="0">
                      <a:moveTo>
                        <a:pt x="870" y="0"/>
                      </a:moveTo>
                      <a:cubicBezTo>
                        <a:pt x="754" y="0"/>
                        <a:pt x="681" y="13"/>
                        <a:pt x="674" y="44"/>
                      </a:cubicBezTo>
                      <a:cubicBezTo>
                        <a:pt x="442" y="1121"/>
                        <a:pt x="0" y="2925"/>
                        <a:pt x="257" y="3181"/>
                      </a:cubicBezTo>
                      <a:cubicBezTo>
                        <a:pt x="379" y="3301"/>
                        <a:pt x="1419" y="3357"/>
                        <a:pt x="2603" y="3357"/>
                      </a:cubicBezTo>
                      <a:cubicBezTo>
                        <a:pt x="3925" y="3357"/>
                        <a:pt x="5425" y="3287"/>
                        <a:pt x="6025" y="3159"/>
                      </a:cubicBezTo>
                      <a:cubicBezTo>
                        <a:pt x="7160" y="2915"/>
                        <a:pt x="2426" y="2284"/>
                        <a:pt x="2633" y="1404"/>
                      </a:cubicBezTo>
                      <a:cubicBezTo>
                        <a:pt x="2698" y="1121"/>
                        <a:pt x="3089" y="311"/>
                        <a:pt x="3089" y="311"/>
                      </a:cubicBezTo>
                      <a:cubicBezTo>
                        <a:pt x="3089" y="311"/>
                        <a:pt x="1447" y="0"/>
                        <a:pt x="8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7"/>
                <p:cNvSpPr/>
                <p:nvPr/>
              </p:nvSpPr>
              <p:spPr>
                <a:xfrm>
                  <a:off x="2604550" y="5367725"/>
                  <a:ext cx="194250" cy="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0" h="3336" extrusionOk="0">
                      <a:moveTo>
                        <a:pt x="2753" y="1"/>
                      </a:moveTo>
                      <a:cubicBezTo>
                        <a:pt x="2068" y="1"/>
                        <a:pt x="1" y="14"/>
                        <a:pt x="21" y="168"/>
                      </a:cubicBezTo>
                      <a:cubicBezTo>
                        <a:pt x="190" y="1572"/>
                        <a:pt x="72" y="2882"/>
                        <a:pt x="327" y="3136"/>
                      </a:cubicBezTo>
                      <a:cubicBezTo>
                        <a:pt x="461" y="3268"/>
                        <a:pt x="1845" y="3335"/>
                        <a:pt x="3305" y="3335"/>
                      </a:cubicBezTo>
                      <a:cubicBezTo>
                        <a:pt x="4662" y="3335"/>
                        <a:pt x="6085" y="3277"/>
                        <a:pt x="6633" y="3160"/>
                      </a:cubicBezTo>
                      <a:cubicBezTo>
                        <a:pt x="7769" y="2916"/>
                        <a:pt x="3219" y="2220"/>
                        <a:pt x="2918" y="1366"/>
                      </a:cubicBezTo>
                      <a:cubicBezTo>
                        <a:pt x="2778" y="972"/>
                        <a:pt x="2971" y="1"/>
                        <a:pt x="2971" y="1"/>
                      </a:cubicBezTo>
                      <a:cubicBezTo>
                        <a:pt x="2971" y="1"/>
                        <a:pt x="2889" y="1"/>
                        <a:pt x="27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7"/>
                <p:cNvSpPr/>
                <p:nvPr/>
              </p:nvSpPr>
              <p:spPr>
                <a:xfrm>
                  <a:off x="2526300" y="3989200"/>
                  <a:ext cx="54200" cy="1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5103" extrusionOk="0">
                      <a:moveTo>
                        <a:pt x="559" y="0"/>
                      </a:moveTo>
                      <a:cubicBezTo>
                        <a:pt x="252" y="45"/>
                        <a:pt x="0" y="202"/>
                        <a:pt x="0" y="202"/>
                      </a:cubicBezTo>
                      <a:lnTo>
                        <a:pt x="1760" y="5102"/>
                      </a:lnTo>
                      <a:lnTo>
                        <a:pt x="2167" y="4840"/>
                      </a:lnTo>
                      <a:cubicBezTo>
                        <a:pt x="2013" y="4398"/>
                        <a:pt x="559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2733900" y="3972625"/>
                  <a:ext cx="53450" cy="1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5211" extrusionOk="0">
                      <a:moveTo>
                        <a:pt x="265" y="0"/>
                      </a:moveTo>
                      <a:cubicBezTo>
                        <a:pt x="114" y="0"/>
                        <a:pt x="1" y="46"/>
                        <a:pt x="1" y="46"/>
                      </a:cubicBezTo>
                      <a:lnTo>
                        <a:pt x="1730" y="5210"/>
                      </a:lnTo>
                      <a:lnTo>
                        <a:pt x="2138" y="4948"/>
                      </a:lnTo>
                      <a:cubicBezTo>
                        <a:pt x="1982" y="4506"/>
                        <a:pt x="508" y="46"/>
                        <a:pt x="508" y="46"/>
                      </a:cubicBezTo>
                      <a:cubicBezTo>
                        <a:pt x="424" y="12"/>
                        <a:pt x="340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2176900" y="3996800"/>
                  <a:ext cx="445275" cy="54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" h="21900" extrusionOk="0">
                      <a:moveTo>
                        <a:pt x="13390" y="1"/>
                      </a:moveTo>
                      <a:cubicBezTo>
                        <a:pt x="13390" y="1"/>
                        <a:pt x="1" y="4798"/>
                        <a:pt x="1377" y="11764"/>
                      </a:cubicBezTo>
                      <a:cubicBezTo>
                        <a:pt x="2568" y="17784"/>
                        <a:pt x="11138" y="21900"/>
                        <a:pt x="13364" y="21900"/>
                      </a:cubicBezTo>
                      <a:cubicBezTo>
                        <a:pt x="13465" y="21900"/>
                        <a:pt x="13554" y="21891"/>
                        <a:pt x="13627" y="21874"/>
                      </a:cubicBezTo>
                      <a:cubicBezTo>
                        <a:pt x="15323" y="21479"/>
                        <a:pt x="16925" y="20288"/>
                        <a:pt x="17479" y="19892"/>
                      </a:cubicBezTo>
                      <a:cubicBezTo>
                        <a:pt x="17811" y="19655"/>
                        <a:pt x="17408" y="19260"/>
                        <a:pt x="16462" y="19260"/>
                      </a:cubicBezTo>
                      <a:cubicBezTo>
                        <a:pt x="15824" y="19260"/>
                        <a:pt x="14938" y="19440"/>
                        <a:pt x="13863" y="19970"/>
                      </a:cubicBezTo>
                      <a:cubicBezTo>
                        <a:pt x="13735" y="20034"/>
                        <a:pt x="13584" y="20063"/>
                        <a:pt x="13414" y="20063"/>
                      </a:cubicBezTo>
                      <a:cubicBezTo>
                        <a:pt x="10943" y="20063"/>
                        <a:pt x="4458" y="13736"/>
                        <a:pt x="5122" y="11695"/>
                      </a:cubicBezTo>
                      <a:cubicBezTo>
                        <a:pt x="6150" y="8531"/>
                        <a:pt x="13715" y="5970"/>
                        <a:pt x="13976" y="5180"/>
                      </a:cubicBezTo>
                      <a:cubicBezTo>
                        <a:pt x="14237" y="4389"/>
                        <a:pt x="13390" y="1"/>
                        <a:pt x="13390" y="1"/>
                      </a:cubicBezTo>
                      <a:close/>
                    </a:path>
                  </a:pathLst>
                </a:custGeom>
                <a:solidFill>
                  <a:srgbClr val="B66F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289;p27"/>
              <p:cNvGrpSpPr/>
              <p:nvPr/>
            </p:nvGrpSpPr>
            <p:grpSpPr>
              <a:xfrm>
                <a:off x="6250605" y="2420760"/>
                <a:ext cx="1453539" cy="2941144"/>
                <a:chOff x="5619050" y="3371775"/>
                <a:chExt cx="1040025" cy="2104425"/>
              </a:xfrm>
            </p:grpSpPr>
            <p:sp>
              <p:nvSpPr>
                <p:cNvPr id="290" name="Google Shape;290;p27"/>
                <p:cNvSpPr/>
                <p:nvPr/>
              </p:nvSpPr>
              <p:spPr>
                <a:xfrm>
                  <a:off x="5966275" y="5434025"/>
                  <a:ext cx="631950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8" h="1687" extrusionOk="0">
                      <a:moveTo>
                        <a:pt x="751" y="0"/>
                      </a:moveTo>
                      <a:cubicBezTo>
                        <a:pt x="335" y="0"/>
                        <a:pt x="1" y="335"/>
                        <a:pt x="1" y="749"/>
                      </a:cubicBezTo>
                      <a:lnTo>
                        <a:pt x="1" y="937"/>
                      </a:lnTo>
                      <a:cubicBezTo>
                        <a:pt x="1" y="1352"/>
                        <a:pt x="335" y="1686"/>
                        <a:pt x="751" y="1686"/>
                      </a:cubicBezTo>
                      <a:lnTo>
                        <a:pt x="24528" y="1686"/>
                      </a:lnTo>
                      <a:cubicBezTo>
                        <a:pt x="24943" y="1686"/>
                        <a:pt x="25278" y="1352"/>
                        <a:pt x="25278" y="937"/>
                      </a:cubicBezTo>
                      <a:lnTo>
                        <a:pt x="25278" y="749"/>
                      </a:lnTo>
                      <a:cubicBezTo>
                        <a:pt x="25278" y="335"/>
                        <a:pt x="24943" y="0"/>
                        <a:pt x="24528" y="0"/>
                      </a:cubicBezTo>
                      <a:close/>
                    </a:path>
                  </a:pathLst>
                </a:custGeom>
                <a:solidFill>
                  <a:srgbClr val="CFD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5847550" y="3860000"/>
                  <a:ext cx="87525" cy="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2539" extrusionOk="0">
                      <a:moveTo>
                        <a:pt x="2121" y="0"/>
                      </a:moveTo>
                      <a:cubicBezTo>
                        <a:pt x="1952" y="0"/>
                        <a:pt x="458" y="21"/>
                        <a:pt x="144" y="718"/>
                      </a:cubicBezTo>
                      <a:cubicBezTo>
                        <a:pt x="1" y="1033"/>
                        <a:pt x="114" y="1403"/>
                        <a:pt x="478" y="1819"/>
                      </a:cubicBezTo>
                      <a:cubicBezTo>
                        <a:pt x="782" y="2163"/>
                        <a:pt x="1429" y="2229"/>
                        <a:pt x="2053" y="2292"/>
                      </a:cubicBezTo>
                      <a:cubicBezTo>
                        <a:pt x="2404" y="2327"/>
                        <a:pt x="3060" y="2393"/>
                        <a:pt x="3081" y="2538"/>
                      </a:cubicBezTo>
                      <a:lnTo>
                        <a:pt x="3500" y="2477"/>
                      </a:lnTo>
                      <a:cubicBezTo>
                        <a:pt x="3431" y="2005"/>
                        <a:pt x="2782" y="1939"/>
                        <a:pt x="2096" y="1870"/>
                      </a:cubicBezTo>
                      <a:cubicBezTo>
                        <a:pt x="1603" y="1820"/>
                        <a:pt x="991" y="1758"/>
                        <a:pt x="797" y="1538"/>
                      </a:cubicBezTo>
                      <a:cubicBezTo>
                        <a:pt x="627" y="1347"/>
                        <a:pt x="445" y="1079"/>
                        <a:pt x="529" y="893"/>
                      </a:cubicBezTo>
                      <a:cubicBezTo>
                        <a:pt x="675" y="570"/>
                        <a:pt x="1547" y="425"/>
                        <a:pt x="2121" y="425"/>
                      </a:cubicBezTo>
                      <a:lnTo>
                        <a:pt x="21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5890975" y="3846975"/>
                  <a:ext cx="159150" cy="9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6" h="3992" extrusionOk="0">
                      <a:moveTo>
                        <a:pt x="1" y="0"/>
                      </a:moveTo>
                      <a:cubicBezTo>
                        <a:pt x="1" y="0"/>
                        <a:pt x="380" y="3977"/>
                        <a:pt x="3267" y="3992"/>
                      </a:cubicBezTo>
                      <a:cubicBezTo>
                        <a:pt x="3272" y="3992"/>
                        <a:pt x="3277" y="3992"/>
                        <a:pt x="3282" y="3992"/>
                      </a:cubicBezTo>
                      <a:cubicBezTo>
                        <a:pt x="6070" y="3992"/>
                        <a:pt x="6365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5902425" y="3852525"/>
                  <a:ext cx="1322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" h="611" extrusionOk="0">
                      <a:moveTo>
                        <a:pt x="1" y="0"/>
                      </a:moveTo>
                      <a:cubicBezTo>
                        <a:pt x="1" y="0"/>
                        <a:pt x="829" y="581"/>
                        <a:pt x="2789" y="610"/>
                      </a:cubicBezTo>
                      <a:cubicBezTo>
                        <a:pt x="2831" y="610"/>
                        <a:pt x="2872" y="611"/>
                        <a:pt x="2912" y="611"/>
                      </a:cubicBezTo>
                      <a:cubicBezTo>
                        <a:pt x="4771" y="611"/>
                        <a:pt x="5288" y="0"/>
                        <a:pt x="528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5619050" y="3876200"/>
                  <a:ext cx="530800" cy="4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2" h="17089" extrusionOk="0">
                      <a:moveTo>
                        <a:pt x="9821" y="0"/>
                      </a:moveTo>
                      <a:cubicBezTo>
                        <a:pt x="8833" y="0"/>
                        <a:pt x="7286" y="618"/>
                        <a:pt x="5567" y="2442"/>
                      </a:cubicBezTo>
                      <a:cubicBezTo>
                        <a:pt x="3279" y="4871"/>
                        <a:pt x="1" y="13475"/>
                        <a:pt x="5822" y="16381"/>
                      </a:cubicBezTo>
                      <a:cubicBezTo>
                        <a:pt x="6813" y="16875"/>
                        <a:pt x="7815" y="17089"/>
                        <a:pt x="8808" y="17089"/>
                      </a:cubicBezTo>
                      <a:cubicBezTo>
                        <a:pt x="15212" y="17089"/>
                        <a:pt x="21232" y="8189"/>
                        <a:pt x="21232" y="8189"/>
                      </a:cubicBezTo>
                      <a:cubicBezTo>
                        <a:pt x="21232" y="8189"/>
                        <a:pt x="20368" y="3297"/>
                        <a:pt x="18501" y="2575"/>
                      </a:cubicBezTo>
                      <a:cubicBezTo>
                        <a:pt x="18501" y="2575"/>
                        <a:pt x="13193" y="10611"/>
                        <a:pt x="8409" y="12580"/>
                      </a:cubicBezTo>
                      <a:cubicBezTo>
                        <a:pt x="7976" y="12758"/>
                        <a:pt x="7604" y="12840"/>
                        <a:pt x="7285" y="12840"/>
                      </a:cubicBezTo>
                      <a:cubicBezTo>
                        <a:pt x="4085" y="12840"/>
                        <a:pt x="6327" y="4595"/>
                        <a:pt x="7288" y="3157"/>
                      </a:cubicBezTo>
                      <a:cubicBezTo>
                        <a:pt x="8800" y="895"/>
                        <a:pt x="10833" y="1522"/>
                        <a:pt x="10932" y="806"/>
                      </a:cubicBezTo>
                      <a:cubicBezTo>
                        <a:pt x="10994" y="354"/>
                        <a:pt x="10568" y="0"/>
                        <a:pt x="9821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5926725" y="4463800"/>
                  <a:ext cx="518100" cy="9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4" h="39362" extrusionOk="0">
                      <a:moveTo>
                        <a:pt x="5245" y="0"/>
                      </a:moveTo>
                      <a:cubicBezTo>
                        <a:pt x="4970" y="0"/>
                        <a:pt x="4733" y="17"/>
                        <a:pt x="4539" y="54"/>
                      </a:cubicBezTo>
                      <a:cubicBezTo>
                        <a:pt x="4539" y="54"/>
                        <a:pt x="0" y="14939"/>
                        <a:pt x="1533" y="22475"/>
                      </a:cubicBezTo>
                      <a:cubicBezTo>
                        <a:pt x="2460" y="27041"/>
                        <a:pt x="8958" y="38069"/>
                        <a:pt x="8958" y="38069"/>
                      </a:cubicBezTo>
                      <a:lnTo>
                        <a:pt x="5449" y="39131"/>
                      </a:lnTo>
                      <a:cubicBezTo>
                        <a:pt x="5842" y="39315"/>
                        <a:pt x="7350" y="39361"/>
                        <a:pt x="8751" y="39361"/>
                      </a:cubicBezTo>
                      <a:cubicBezTo>
                        <a:pt x="10132" y="39361"/>
                        <a:pt x="11408" y="39317"/>
                        <a:pt x="11408" y="39317"/>
                      </a:cubicBezTo>
                      <a:cubicBezTo>
                        <a:pt x="11408" y="39317"/>
                        <a:pt x="7489" y="28457"/>
                        <a:pt x="7230" y="21959"/>
                      </a:cubicBezTo>
                      <a:cubicBezTo>
                        <a:pt x="7088" y="18432"/>
                        <a:pt x="10325" y="7732"/>
                        <a:pt x="10325" y="7732"/>
                      </a:cubicBezTo>
                      <a:cubicBezTo>
                        <a:pt x="10325" y="7732"/>
                        <a:pt x="10715" y="15062"/>
                        <a:pt x="11450" y="19757"/>
                      </a:cubicBezTo>
                      <a:cubicBezTo>
                        <a:pt x="12647" y="27378"/>
                        <a:pt x="16815" y="33882"/>
                        <a:pt x="17831" y="36491"/>
                      </a:cubicBezTo>
                      <a:cubicBezTo>
                        <a:pt x="18096" y="37172"/>
                        <a:pt x="19574" y="38479"/>
                        <a:pt x="19574" y="38479"/>
                      </a:cubicBezTo>
                      <a:cubicBezTo>
                        <a:pt x="20724" y="38227"/>
                        <a:pt x="20502" y="37026"/>
                        <a:pt x="20246" y="36224"/>
                      </a:cubicBezTo>
                      <a:cubicBezTo>
                        <a:pt x="19544" y="34019"/>
                        <a:pt x="17633" y="25671"/>
                        <a:pt x="17244" y="21337"/>
                      </a:cubicBezTo>
                      <a:cubicBezTo>
                        <a:pt x="16925" y="17797"/>
                        <a:pt x="18771" y="2936"/>
                        <a:pt x="18771" y="2936"/>
                      </a:cubicBezTo>
                      <a:cubicBezTo>
                        <a:pt x="18771" y="2936"/>
                        <a:pt x="8843" y="0"/>
                        <a:pt x="5245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7"/>
                <p:cNvSpPr/>
                <p:nvPr/>
              </p:nvSpPr>
              <p:spPr>
                <a:xfrm>
                  <a:off x="5918350" y="4567075"/>
                  <a:ext cx="485075" cy="32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3" h="12829" extrusionOk="0">
                      <a:moveTo>
                        <a:pt x="12490" y="1"/>
                      </a:moveTo>
                      <a:cubicBezTo>
                        <a:pt x="8468" y="1"/>
                        <a:pt x="3869" y="340"/>
                        <a:pt x="2518" y="1049"/>
                      </a:cubicBezTo>
                      <a:cubicBezTo>
                        <a:pt x="2518" y="1049"/>
                        <a:pt x="431" y="8167"/>
                        <a:pt x="1" y="11133"/>
                      </a:cubicBezTo>
                      <a:cubicBezTo>
                        <a:pt x="1" y="11133"/>
                        <a:pt x="7718" y="12263"/>
                        <a:pt x="8729" y="12263"/>
                      </a:cubicBezTo>
                      <a:lnTo>
                        <a:pt x="10614" y="5442"/>
                      </a:lnTo>
                      <a:cubicBezTo>
                        <a:pt x="10614" y="5442"/>
                        <a:pt x="10835" y="11839"/>
                        <a:pt x="10852" y="12829"/>
                      </a:cubicBezTo>
                      <a:cubicBezTo>
                        <a:pt x="10852" y="12829"/>
                        <a:pt x="17204" y="12404"/>
                        <a:pt x="18697" y="12263"/>
                      </a:cubicBezTo>
                      <a:cubicBezTo>
                        <a:pt x="18697" y="12263"/>
                        <a:pt x="19403" y="1805"/>
                        <a:pt x="19161" y="748"/>
                      </a:cubicBezTo>
                      <a:cubicBezTo>
                        <a:pt x="19049" y="257"/>
                        <a:pt x="15988" y="1"/>
                        <a:pt x="124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6025900" y="5368300"/>
                  <a:ext cx="192475" cy="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" h="3335" extrusionOk="0">
                      <a:moveTo>
                        <a:pt x="6290" y="0"/>
                      </a:moveTo>
                      <a:cubicBezTo>
                        <a:pt x="5714" y="0"/>
                        <a:pt x="4072" y="311"/>
                        <a:pt x="4072" y="311"/>
                      </a:cubicBezTo>
                      <a:cubicBezTo>
                        <a:pt x="4072" y="311"/>
                        <a:pt x="4462" y="1123"/>
                        <a:pt x="4529" y="1405"/>
                      </a:cubicBezTo>
                      <a:cubicBezTo>
                        <a:pt x="4735" y="2285"/>
                        <a:pt x="1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8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7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6270725" y="5368300"/>
                  <a:ext cx="192450" cy="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8" h="3335" extrusionOk="0">
                      <a:moveTo>
                        <a:pt x="6290" y="0"/>
                      </a:moveTo>
                      <a:cubicBezTo>
                        <a:pt x="5714" y="0"/>
                        <a:pt x="4071" y="311"/>
                        <a:pt x="4071" y="311"/>
                      </a:cubicBezTo>
                      <a:cubicBezTo>
                        <a:pt x="4071" y="311"/>
                        <a:pt x="4462" y="1123"/>
                        <a:pt x="4529" y="1405"/>
                      </a:cubicBezTo>
                      <a:cubicBezTo>
                        <a:pt x="4735" y="2285"/>
                        <a:pt x="0" y="2915"/>
                        <a:pt x="1136" y="3159"/>
                      </a:cubicBezTo>
                      <a:cubicBezTo>
                        <a:pt x="1684" y="3277"/>
                        <a:pt x="3110" y="3335"/>
                        <a:pt x="4469" y="3335"/>
                      </a:cubicBezTo>
                      <a:cubicBezTo>
                        <a:pt x="5927" y="3335"/>
                        <a:pt x="7308" y="3268"/>
                        <a:pt x="7441" y="3135"/>
                      </a:cubicBezTo>
                      <a:cubicBezTo>
                        <a:pt x="7698" y="2881"/>
                        <a:pt x="6719" y="1122"/>
                        <a:pt x="6486" y="44"/>
                      </a:cubicBezTo>
                      <a:cubicBezTo>
                        <a:pt x="6480" y="13"/>
                        <a:pt x="6407" y="0"/>
                        <a:pt x="6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5954275" y="3896450"/>
                  <a:ext cx="538050" cy="69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2" h="27875" extrusionOk="0">
                      <a:moveTo>
                        <a:pt x="12788" y="1"/>
                      </a:moveTo>
                      <a:cubicBezTo>
                        <a:pt x="9601" y="1"/>
                        <a:pt x="6446" y="662"/>
                        <a:pt x="5517" y="2013"/>
                      </a:cubicBezTo>
                      <a:cubicBezTo>
                        <a:pt x="4242" y="3865"/>
                        <a:pt x="1" y="27370"/>
                        <a:pt x="1" y="27370"/>
                      </a:cubicBezTo>
                      <a:cubicBezTo>
                        <a:pt x="1" y="27370"/>
                        <a:pt x="2349" y="27874"/>
                        <a:pt x="8510" y="27874"/>
                      </a:cubicBezTo>
                      <a:cubicBezTo>
                        <a:pt x="11181" y="27874"/>
                        <a:pt x="14570" y="27779"/>
                        <a:pt x="18794" y="27507"/>
                      </a:cubicBezTo>
                      <a:cubicBezTo>
                        <a:pt x="18794" y="27507"/>
                        <a:pt x="21522" y="2370"/>
                        <a:pt x="19215" y="1169"/>
                      </a:cubicBezTo>
                      <a:cubicBezTo>
                        <a:pt x="17728" y="395"/>
                        <a:pt x="15248" y="1"/>
                        <a:pt x="127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6298350" y="3604750"/>
                  <a:ext cx="108425" cy="15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82" extrusionOk="0">
                      <a:moveTo>
                        <a:pt x="2458" y="0"/>
                      </a:moveTo>
                      <a:cubicBezTo>
                        <a:pt x="1287" y="223"/>
                        <a:pt x="1" y="5934"/>
                        <a:pt x="710" y="6311"/>
                      </a:cubicBezTo>
                      <a:cubicBezTo>
                        <a:pt x="800" y="6359"/>
                        <a:pt x="921" y="6382"/>
                        <a:pt x="1064" y="6382"/>
                      </a:cubicBezTo>
                      <a:cubicBezTo>
                        <a:pt x="2042" y="6382"/>
                        <a:pt x="4034" y="5294"/>
                        <a:pt x="4175" y="3671"/>
                      </a:cubicBezTo>
                      <a:cubicBezTo>
                        <a:pt x="4336" y="1812"/>
                        <a:pt x="2458" y="0"/>
                        <a:pt x="2458" y="0"/>
                      </a:cubicBezTo>
                      <a:close/>
                    </a:path>
                  </a:pathLst>
                </a:custGeom>
                <a:solidFill>
                  <a:srgbClr val="2345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6220300" y="3679325"/>
                  <a:ext cx="100575" cy="2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3" h="10149" extrusionOk="0">
                      <a:moveTo>
                        <a:pt x="4022" y="0"/>
                      </a:moveTo>
                      <a:cubicBezTo>
                        <a:pt x="4022" y="0"/>
                        <a:pt x="1" y="2249"/>
                        <a:pt x="334" y="3653"/>
                      </a:cubicBezTo>
                      <a:cubicBezTo>
                        <a:pt x="814" y="5675"/>
                        <a:pt x="430" y="10148"/>
                        <a:pt x="430" y="10148"/>
                      </a:cubicBezTo>
                      <a:lnTo>
                        <a:pt x="3941" y="9342"/>
                      </a:lnTo>
                      <a:lnTo>
                        <a:pt x="4022" y="0"/>
                      </a:ln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6145275" y="3590450"/>
                  <a:ext cx="227200" cy="2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8" h="8861" extrusionOk="0">
                      <a:moveTo>
                        <a:pt x="4206" y="1"/>
                      </a:moveTo>
                      <a:cubicBezTo>
                        <a:pt x="3622" y="1"/>
                        <a:pt x="3183" y="182"/>
                        <a:pt x="3071" y="617"/>
                      </a:cubicBezTo>
                      <a:cubicBezTo>
                        <a:pt x="3071" y="617"/>
                        <a:pt x="1" y="6763"/>
                        <a:pt x="3091" y="8657"/>
                      </a:cubicBezTo>
                      <a:cubicBezTo>
                        <a:pt x="3319" y="8796"/>
                        <a:pt x="3576" y="8861"/>
                        <a:pt x="3851" y="8861"/>
                      </a:cubicBezTo>
                      <a:cubicBezTo>
                        <a:pt x="5943" y="8861"/>
                        <a:pt x="9088" y="5137"/>
                        <a:pt x="8480" y="2405"/>
                      </a:cubicBezTo>
                      <a:cubicBezTo>
                        <a:pt x="8216" y="1225"/>
                        <a:pt x="5723" y="1"/>
                        <a:pt x="4206" y="1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6233475" y="3764575"/>
                  <a:ext cx="87150" cy="1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6" h="4645" extrusionOk="0">
                      <a:moveTo>
                        <a:pt x="3316" y="0"/>
                      </a:moveTo>
                      <a:cubicBezTo>
                        <a:pt x="3300" y="0"/>
                        <a:pt x="3280" y="18"/>
                        <a:pt x="3255" y="57"/>
                      </a:cubicBezTo>
                      <a:cubicBezTo>
                        <a:pt x="2161" y="1765"/>
                        <a:pt x="469" y="1867"/>
                        <a:pt x="82" y="1867"/>
                      </a:cubicBezTo>
                      <a:cubicBezTo>
                        <a:pt x="29" y="1867"/>
                        <a:pt x="1" y="1865"/>
                        <a:pt x="1" y="1865"/>
                      </a:cubicBezTo>
                      <a:lnTo>
                        <a:pt x="1" y="1865"/>
                      </a:lnTo>
                      <a:cubicBezTo>
                        <a:pt x="97" y="2668"/>
                        <a:pt x="22" y="4644"/>
                        <a:pt x="22" y="4644"/>
                      </a:cubicBezTo>
                      <a:cubicBezTo>
                        <a:pt x="22" y="4644"/>
                        <a:pt x="1142" y="4058"/>
                        <a:pt x="2239" y="2925"/>
                      </a:cubicBezTo>
                      <a:cubicBezTo>
                        <a:pt x="3191" y="1942"/>
                        <a:pt x="3485" y="0"/>
                        <a:pt x="3316" y="0"/>
                      </a:cubicBezTo>
                      <a:close/>
                    </a:path>
                  </a:pathLst>
                </a:custGeom>
                <a:solidFill>
                  <a:srgbClr val="DB774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6325325" y="3701750"/>
                  <a:ext cx="5757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3" h="2047" extrusionOk="0">
                      <a:moveTo>
                        <a:pt x="1771" y="1"/>
                      </a:moveTo>
                      <a:cubicBezTo>
                        <a:pt x="1336" y="1"/>
                        <a:pt x="671" y="707"/>
                        <a:pt x="671" y="707"/>
                      </a:cubicBezTo>
                      <a:cubicBezTo>
                        <a:pt x="671" y="707"/>
                        <a:pt x="1" y="1488"/>
                        <a:pt x="427" y="1947"/>
                      </a:cubicBezTo>
                      <a:cubicBezTo>
                        <a:pt x="490" y="2015"/>
                        <a:pt x="577" y="2046"/>
                        <a:pt x="678" y="2046"/>
                      </a:cubicBezTo>
                      <a:cubicBezTo>
                        <a:pt x="1256" y="2046"/>
                        <a:pt x="2302" y="1035"/>
                        <a:pt x="2101" y="301"/>
                      </a:cubicBezTo>
                      <a:cubicBezTo>
                        <a:pt x="2041" y="82"/>
                        <a:pt x="1919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6186150" y="3527800"/>
                  <a:ext cx="215050" cy="2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" h="8462" extrusionOk="0">
                      <a:moveTo>
                        <a:pt x="1168" y="0"/>
                      </a:moveTo>
                      <a:cubicBezTo>
                        <a:pt x="888" y="0"/>
                        <a:pt x="758" y="467"/>
                        <a:pt x="623" y="992"/>
                      </a:cubicBezTo>
                      <a:cubicBezTo>
                        <a:pt x="404" y="1842"/>
                        <a:pt x="1" y="3979"/>
                        <a:pt x="2121" y="4521"/>
                      </a:cubicBezTo>
                      <a:cubicBezTo>
                        <a:pt x="2533" y="4626"/>
                        <a:pt x="2912" y="4664"/>
                        <a:pt x="3258" y="4664"/>
                      </a:cubicBezTo>
                      <a:cubicBezTo>
                        <a:pt x="4228" y="4664"/>
                        <a:pt x="4936" y="4359"/>
                        <a:pt x="5385" y="4359"/>
                      </a:cubicBezTo>
                      <a:cubicBezTo>
                        <a:pt x="5599" y="4359"/>
                        <a:pt x="5755" y="4429"/>
                        <a:pt x="5852" y="4633"/>
                      </a:cubicBezTo>
                      <a:cubicBezTo>
                        <a:pt x="6226" y="5421"/>
                        <a:pt x="4989" y="6023"/>
                        <a:pt x="5607" y="6959"/>
                      </a:cubicBezTo>
                      <a:cubicBezTo>
                        <a:pt x="6225" y="7894"/>
                        <a:pt x="5451" y="7796"/>
                        <a:pt x="5581" y="8365"/>
                      </a:cubicBezTo>
                      <a:cubicBezTo>
                        <a:pt x="5596" y="8431"/>
                        <a:pt x="5629" y="8462"/>
                        <a:pt x="5674" y="8462"/>
                      </a:cubicBezTo>
                      <a:cubicBezTo>
                        <a:pt x="6019" y="8462"/>
                        <a:pt x="7099" y="6739"/>
                        <a:pt x="7007" y="5902"/>
                      </a:cubicBezTo>
                      <a:cubicBezTo>
                        <a:pt x="6904" y="4953"/>
                        <a:pt x="7810" y="4134"/>
                        <a:pt x="7810" y="4134"/>
                      </a:cubicBezTo>
                      <a:cubicBezTo>
                        <a:pt x="7810" y="4134"/>
                        <a:pt x="8602" y="2280"/>
                        <a:pt x="6834" y="1713"/>
                      </a:cubicBezTo>
                      <a:cubicBezTo>
                        <a:pt x="5067" y="1146"/>
                        <a:pt x="2740" y="1816"/>
                        <a:pt x="1894" y="632"/>
                      </a:cubicBezTo>
                      <a:cubicBezTo>
                        <a:pt x="1571" y="179"/>
                        <a:pt x="1341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6195450" y="3896775"/>
                  <a:ext cx="152550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2" h="2962" extrusionOk="0">
                      <a:moveTo>
                        <a:pt x="2150" y="0"/>
                      </a:moveTo>
                      <a:cubicBezTo>
                        <a:pt x="1633" y="0"/>
                        <a:pt x="1121" y="21"/>
                        <a:pt x="653" y="74"/>
                      </a:cubicBezTo>
                      <a:cubicBezTo>
                        <a:pt x="653" y="74"/>
                        <a:pt x="1" y="2003"/>
                        <a:pt x="1570" y="2831"/>
                      </a:cubicBezTo>
                      <a:cubicBezTo>
                        <a:pt x="1742" y="2921"/>
                        <a:pt x="1931" y="2962"/>
                        <a:pt x="2130" y="2962"/>
                      </a:cubicBezTo>
                      <a:cubicBezTo>
                        <a:pt x="3753" y="2962"/>
                        <a:pt x="6102" y="294"/>
                        <a:pt x="6102" y="294"/>
                      </a:cubicBezTo>
                      <a:cubicBezTo>
                        <a:pt x="6102" y="294"/>
                        <a:pt x="4093" y="0"/>
                        <a:pt x="21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6292450" y="3907325"/>
                  <a:ext cx="209550" cy="70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28359" extrusionOk="0">
                      <a:moveTo>
                        <a:pt x="3441" y="0"/>
                      </a:moveTo>
                      <a:cubicBezTo>
                        <a:pt x="3441" y="0"/>
                        <a:pt x="1" y="26642"/>
                        <a:pt x="743" y="27439"/>
                      </a:cubicBezTo>
                      <a:cubicBezTo>
                        <a:pt x="1311" y="28050"/>
                        <a:pt x="3618" y="28359"/>
                        <a:pt x="4764" y="28359"/>
                      </a:cubicBezTo>
                      <a:cubicBezTo>
                        <a:pt x="5114" y="28359"/>
                        <a:pt x="5355" y="28330"/>
                        <a:pt x="5405" y="28272"/>
                      </a:cubicBezTo>
                      <a:cubicBezTo>
                        <a:pt x="5616" y="28024"/>
                        <a:pt x="8381" y="4609"/>
                        <a:pt x="7629" y="2919"/>
                      </a:cubicBezTo>
                      <a:cubicBezTo>
                        <a:pt x="6876" y="1227"/>
                        <a:pt x="3441" y="0"/>
                        <a:pt x="34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5942250" y="3904100"/>
                  <a:ext cx="217975" cy="6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9" h="27892" extrusionOk="0">
                      <a:moveTo>
                        <a:pt x="8437" y="1"/>
                      </a:moveTo>
                      <a:cubicBezTo>
                        <a:pt x="5744" y="1"/>
                        <a:pt x="5551" y="1080"/>
                        <a:pt x="4600" y="2668"/>
                      </a:cubicBezTo>
                      <a:cubicBezTo>
                        <a:pt x="3618" y="4309"/>
                        <a:pt x="1" y="27064"/>
                        <a:pt x="1" y="27568"/>
                      </a:cubicBezTo>
                      <a:cubicBezTo>
                        <a:pt x="1" y="27792"/>
                        <a:pt x="756" y="27891"/>
                        <a:pt x="1679" y="27891"/>
                      </a:cubicBezTo>
                      <a:cubicBezTo>
                        <a:pt x="2838" y="27891"/>
                        <a:pt x="4260" y="27736"/>
                        <a:pt x="4786" y="27477"/>
                      </a:cubicBezTo>
                      <a:cubicBezTo>
                        <a:pt x="5731" y="27011"/>
                        <a:pt x="8718" y="5"/>
                        <a:pt x="8718" y="5"/>
                      </a:cubicBezTo>
                      <a:cubicBezTo>
                        <a:pt x="8621" y="2"/>
                        <a:pt x="8528" y="1"/>
                        <a:pt x="84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5918350" y="3925475"/>
                  <a:ext cx="231050" cy="2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2" h="11961" extrusionOk="0">
                      <a:moveTo>
                        <a:pt x="6808" y="1"/>
                      </a:moveTo>
                      <a:cubicBezTo>
                        <a:pt x="6792" y="1"/>
                        <a:pt x="6778" y="3"/>
                        <a:pt x="6765" y="8"/>
                      </a:cubicBezTo>
                      <a:cubicBezTo>
                        <a:pt x="6330" y="189"/>
                        <a:pt x="1984" y="4713"/>
                        <a:pt x="1" y="7743"/>
                      </a:cubicBezTo>
                      <a:cubicBezTo>
                        <a:pt x="1" y="7743"/>
                        <a:pt x="2255" y="11960"/>
                        <a:pt x="3432" y="11960"/>
                      </a:cubicBezTo>
                      <a:cubicBezTo>
                        <a:pt x="3474" y="11960"/>
                        <a:pt x="3515" y="11955"/>
                        <a:pt x="3554" y="11944"/>
                      </a:cubicBezTo>
                      <a:cubicBezTo>
                        <a:pt x="4691" y="11620"/>
                        <a:pt x="7744" y="6921"/>
                        <a:pt x="8503" y="4841"/>
                      </a:cubicBezTo>
                      <a:cubicBezTo>
                        <a:pt x="9241" y="2822"/>
                        <a:pt x="7321" y="1"/>
                        <a:pt x="6808" y="1"/>
                      </a:cubicBezTo>
                      <a:close/>
                    </a:path>
                  </a:pathLst>
                </a:custGeom>
                <a:solidFill>
                  <a:srgbClr val="7ACF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5890900" y="3925675"/>
                  <a:ext cx="768175" cy="4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7" h="16856" extrusionOk="0">
                      <a:moveTo>
                        <a:pt x="21750" y="0"/>
                      </a:moveTo>
                      <a:lnTo>
                        <a:pt x="20294" y="5362"/>
                      </a:lnTo>
                      <a:cubicBezTo>
                        <a:pt x="20294" y="5362"/>
                        <a:pt x="23634" y="8743"/>
                        <a:pt x="19289" y="11401"/>
                      </a:cubicBezTo>
                      <a:cubicBezTo>
                        <a:pt x="18745" y="11733"/>
                        <a:pt x="18190" y="11881"/>
                        <a:pt x="17628" y="11881"/>
                      </a:cubicBezTo>
                      <a:cubicBezTo>
                        <a:pt x="13540" y="11881"/>
                        <a:pt x="9090" y="4090"/>
                        <a:pt x="5724" y="3243"/>
                      </a:cubicBezTo>
                      <a:cubicBezTo>
                        <a:pt x="4770" y="3003"/>
                        <a:pt x="3889" y="2907"/>
                        <a:pt x="3162" y="2907"/>
                      </a:cubicBezTo>
                      <a:cubicBezTo>
                        <a:pt x="684" y="2907"/>
                        <a:pt x="1" y="4028"/>
                        <a:pt x="4341" y="4408"/>
                      </a:cubicBezTo>
                      <a:cubicBezTo>
                        <a:pt x="7873" y="4718"/>
                        <a:pt x="11168" y="16855"/>
                        <a:pt x="18170" y="16855"/>
                      </a:cubicBezTo>
                      <a:cubicBezTo>
                        <a:pt x="19524" y="16855"/>
                        <a:pt x="21017" y="16401"/>
                        <a:pt x="22677" y="15320"/>
                      </a:cubicBezTo>
                      <a:cubicBezTo>
                        <a:pt x="30726" y="10076"/>
                        <a:pt x="21750" y="0"/>
                        <a:pt x="21750" y="0"/>
                      </a:cubicBezTo>
                      <a:close/>
                    </a:path>
                  </a:pathLst>
                </a:custGeom>
                <a:solidFill>
                  <a:srgbClr val="E3967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6378000" y="3907325"/>
                  <a:ext cx="218200" cy="31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8" h="12701" extrusionOk="0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19" y="1"/>
                        <a:pt x="1" y="9536"/>
                        <a:pt x="777" y="10876"/>
                      </a:cubicBezTo>
                      <a:cubicBezTo>
                        <a:pt x="777" y="10876"/>
                        <a:pt x="4538" y="12701"/>
                        <a:pt x="5905" y="12701"/>
                      </a:cubicBezTo>
                      <a:cubicBezTo>
                        <a:pt x="5976" y="12701"/>
                        <a:pt x="6041" y="12696"/>
                        <a:pt x="6099" y="12685"/>
                      </a:cubicBezTo>
                      <a:cubicBezTo>
                        <a:pt x="7258" y="12473"/>
                        <a:pt x="8727" y="1578"/>
                        <a:pt x="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7"/>
                <p:cNvSpPr/>
                <p:nvPr/>
              </p:nvSpPr>
              <p:spPr>
                <a:xfrm>
                  <a:off x="6180550" y="3704050"/>
                  <a:ext cx="162200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4706" extrusionOk="0">
                      <a:moveTo>
                        <a:pt x="6134" y="1"/>
                      </a:moveTo>
                      <a:cubicBezTo>
                        <a:pt x="6107" y="1"/>
                        <a:pt x="6086" y="35"/>
                        <a:pt x="6075" y="116"/>
                      </a:cubicBezTo>
                      <a:cubicBezTo>
                        <a:pt x="6017" y="557"/>
                        <a:pt x="5590" y="1665"/>
                        <a:pt x="4159" y="2410"/>
                      </a:cubicBezTo>
                      <a:cubicBezTo>
                        <a:pt x="3906" y="2542"/>
                        <a:pt x="3720" y="2598"/>
                        <a:pt x="3582" y="2598"/>
                      </a:cubicBezTo>
                      <a:cubicBezTo>
                        <a:pt x="2937" y="2598"/>
                        <a:pt x="3306" y="1386"/>
                        <a:pt x="2570" y="965"/>
                      </a:cubicBezTo>
                      <a:cubicBezTo>
                        <a:pt x="2384" y="858"/>
                        <a:pt x="2213" y="815"/>
                        <a:pt x="2057" y="815"/>
                      </a:cubicBezTo>
                      <a:cubicBezTo>
                        <a:pt x="1460" y="815"/>
                        <a:pt x="1066" y="1442"/>
                        <a:pt x="817" y="1603"/>
                      </a:cubicBezTo>
                      <a:cubicBezTo>
                        <a:pt x="796" y="1617"/>
                        <a:pt x="776" y="1623"/>
                        <a:pt x="755" y="1623"/>
                      </a:cubicBezTo>
                      <a:cubicBezTo>
                        <a:pt x="548" y="1623"/>
                        <a:pt x="377" y="983"/>
                        <a:pt x="277" y="983"/>
                      </a:cubicBezTo>
                      <a:cubicBezTo>
                        <a:pt x="239" y="983"/>
                        <a:pt x="211" y="1072"/>
                        <a:pt x="194" y="1315"/>
                      </a:cubicBezTo>
                      <a:cubicBezTo>
                        <a:pt x="0" y="4176"/>
                        <a:pt x="1420" y="4513"/>
                        <a:pt x="1420" y="4513"/>
                      </a:cubicBezTo>
                      <a:cubicBezTo>
                        <a:pt x="1810" y="4646"/>
                        <a:pt x="2177" y="4705"/>
                        <a:pt x="2520" y="4705"/>
                      </a:cubicBezTo>
                      <a:cubicBezTo>
                        <a:pt x="5194" y="4705"/>
                        <a:pt x="6451" y="1095"/>
                        <a:pt x="6471" y="870"/>
                      </a:cubicBezTo>
                      <a:cubicBezTo>
                        <a:pt x="6488" y="664"/>
                        <a:pt x="6252" y="1"/>
                        <a:pt x="61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7"/>
                <p:cNvSpPr/>
                <p:nvPr/>
              </p:nvSpPr>
              <p:spPr>
                <a:xfrm>
                  <a:off x="5870200" y="3371775"/>
                  <a:ext cx="585900" cy="4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6" h="17377" extrusionOk="0">
                      <a:moveTo>
                        <a:pt x="14548" y="0"/>
                      </a:moveTo>
                      <a:cubicBezTo>
                        <a:pt x="8835" y="0"/>
                        <a:pt x="10999" y="4075"/>
                        <a:pt x="9101" y="7054"/>
                      </a:cubicBezTo>
                      <a:cubicBezTo>
                        <a:pt x="8636" y="7784"/>
                        <a:pt x="8307" y="8046"/>
                        <a:pt x="8022" y="8046"/>
                      </a:cubicBezTo>
                      <a:cubicBezTo>
                        <a:pt x="7298" y="8046"/>
                        <a:pt x="6853" y="6360"/>
                        <a:pt x="5163" y="6360"/>
                      </a:cubicBezTo>
                      <a:cubicBezTo>
                        <a:pt x="4777" y="6360"/>
                        <a:pt x="4326" y="6448"/>
                        <a:pt x="3792" y="6664"/>
                      </a:cubicBezTo>
                      <a:cubicBezTo>
                        <a:pt x="1" y="8198"/>
                        <a:pt x="2453" y="17376"/>
                        <a:pt x="2453" y="17376"/>
                      </a:cubicBezTo>
                      <a:cubicBezTo>
                        <a:pt x="2741" y="15088"/>
                        <a:pt x="3461" y="15938"/>
                        <a:pt x="4015" y="14374"/>
                      </a:cubicBezTo>
                      <a:cubicBezTo>
                        <a:pt x="4335" y="13464"/>
                        <a:pt x="3933" y="13091"/>
                        <a:pt x="3933" y="10903"/>
                      </a:cubicBezTo>
                      <a:cubicBezTo>
                        <a:pt x="3933" y="9251"/>
                        <a:pt x="4506" y="8750"/>
                        <a:pt x="5329" y="8750"/>
                      </a:cubicBezTo>
                      <a:cubicBezTo>
                        <a:pt x="6595" y="8750"/>
                        <a:pt x="8451" y="9935"/>
                        <a:pt x="9716" y="9935"/>
                      </a:cubicBezTo>
                      <a:cubicBezTo>
                        <a:pt x="9731" y="9935"/>
                        <a:pt x="9747" y="9935"/>
                        <a:pt x="9762" y="9934"/>
                      </a:cubicBezTo>
                      <a:cubicBezTo>
                        <a:pt x="11841" y="9886"/>
                        <a:pt x="10302" y="4743"/>
                        <a:pt x="14580" y="4161"/>
                      </a:cubicBezTo>
                      <a:cubicBezTo>
                        <a:pt x="15426" y="4046"/>
                        <a:pt x="16352" y="4008"/>
                        <a:pt x="17269" y="4008"/>
                      </a:cubicBezTo>
                      <a:cubicBezTo>
                        <a:pt x="19105" y="4008"/>
                        <a:pt x="20905" y="4162"/>
                        <a:pt x="21951" y="4162"/>
                      </a:cubicBezTo>
                      <a:cubicBezTo>
                        <a:pt x="21985" y="4162"/>
                        <a:pt x="22018" y="4162"/>
                        <a:pt x="22050" y="4161"/>
                      </a:cubicBezTo>
                      <a:cubicBezTo>
                        <a:pt x="23435" y="4147"/>
                        <a:pt x="20630" y="2876"/>
                        <a:pt x="18959" y="2876"/>
                      </a:cubicBezTo>
                      <a:cubicBezTo>
                        <a:pt x="18789" y="2876"/>
                        <a:pt x="18631" y="2889"/>
                        <a:pt x="18490" y="2918"/>
                      </a:cubicBezTo>
                      <a:cubicBezTo>
                        <a:pt x="18419" y="2933"/>
                        <a:pt x="18354" y="2940"/>
                        <a:pt x="18294" y="2940"/>
                      </a:cubicBezTo>
                      <a:cubicBezTo>
                        <a:pt x="17087" y="2940"/>
                        <a:pt x="18224" y="46"/>
                        <a:pt x="14708" y="1"/>
                      </a:cubicBezTo>
                      <a:cubicBezTo>
                        <a:pt x="14654" y="0"/>
                        <a:pt x="14601" y="0"/>
                        <a:pt x="14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4" name="Google Shape;314;p27"/>
          <p:cNvSpPr/>
          <p:nvPr/>
        </p:nvSpPr>
        <p:spPr>
          <a:xfrm>
            <a:off x="3713275" y="5159846"/>
            <a:ext cx="2294475" cy="75610"/>
          </a:xfrm>
          <a:custGeom>
            <a:avLst/>
            <a:gdLst/>
            <a:ahLst/>
            <a:cxnLst/>
            <a:rect l="l" t="t" r="r" b="b"/>
            <a:pathLst>
              <a:path w="65669" h="2164" extrusionOk="0">
                <a:moveTo>
                  <a:pt x="961" y="0"/>
                </a:moveTo>
                <a:cubicBezTo>
                  <a:pt x="429" y="0"/>
                  <a:pt x="0" y="429"/>
                  <a:pt x="0" y="961"/>
                </a:cubicBezTo>
                <a:lnTo>
                  <a:pt x="0" y="1203"/>
                </a:lnTo>
                <a:cubicBezTo>
                  <a:pt x="0" y="1735"/>
                  <a:pt x="429" y="2164"/>
                  <a:pt x="961" y="2164"/>
                </a:cubicBezTo>
                <a:lnTo>
                  <a:pt x="64708" y="2164"/>
                </a:lnTo>
                <a:cubicBezTo>
                  <a:pt x="65240" y="2164"/>
                  <a:pt x="65669" y="1735"/>
                  <a:pt x="65669" y="1203"/>
                </a:cubicBezTo>
                <a:lnTo>
                  <a:pt x="65669" y="961"/>
                </a:lnTo>
                <a:cubicBezTo>
                  <a:pt x="65669" y="429"/>
                  <a:pt x="65240" y="0"/>
                  <a:pt x="64708" y="0"/>
                </a:cubicBezTo>
                <a:close/>
              </a:path>
            </a:pathLst>
          </a:custGeom>
          <a:solidFill>
            <a:srgbClr val="CFDE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204043" y="1439714"/>
            <a:ext cx="239828" cy="244964"/>
          </a:xfrm>
          <a:custGeom>
            <a:avLst/>
            <a:gdLst/>
            <a:ahLst/>
            <a:cxnLst/>
            <a:rect l="l" t="t" r="r" b="b"/>
            <a:pathLst>
              <a:path w="6864" h="7011" extrusionOk="0">
                <a:moveTo>
                  <a:pt x="6688" y="1"/>
                </a:moveTo>
                <a:cubicBezTo>
                  <a:pt x="6645" y="1"/>
                  <a:pt x="6602" y="18"/>
                  <a:pt x="6570" y="53"/>
                </a:cubicBezTo>
                <a:cubicBezTo>
                  <a:pt x="4871" y="1910"/>
                  <a:pt x="4268" y="4722"/>
                  <a:pt x="4069" y="6071"/>
                </a:cubicBezTo>
                <a:cubicBezTo>
                  <a:pt x="3145" y="3746"/>
                  <a:pt x="395" y="2219"/>
                  <a:pt x="266" y="2148"/>
                </a:cubicBezTo>
                <a:cubicBezTo>
                  <a:pt x="240" y="2132"/>
                  <a:pt x="212" y="2125"/>
                  <a:pt x="184" y="2125"/>
                </a:cubicBezTo>
                <a:cubicBezTo>
                  <a:pt x="127" y="2125"/>
                  <a:pt x="72" y="2154"/>
                  <a:pt x="43" y="2207"/>
                </a:cubicBezTo>
                <a:cubicBezTo>
                  <a:pt x="0" y="2287"/>
                  <a:pt x="32" y="2386"/>
                  <a:pt x="114" y="2427"/>
                </a:cubicBezTo>
                <a:cubicBezTo>
                  <a:pt x="147" y="2445"/>
                  <a:pt x="3464" y="4288"/>
                  <a:pt x="3979" y="6884"/>
                </a:cubicBezTo>
                <a:cubicBezTo>
                  <a:pt x="3995" y="6957"/>
                  <a:pt x="4059" y="7011"/>
                  <a:pt x="4135" y="7011"/>
                </a:cubicBezTo>
                <a:lnTo>
                  <a:pt x="4146" y="7011"/>
                </a:lnTo>
                <a:cubicBezTo>
                  <a:pt x="4226" y="7007"/>
                  <a:pt x="4289" y="6944"/>
                  <a:pt x="4294" y="6864"/>
                </a:cubicBezTo>
                <a:cubicBezTo>
                  <a:pt x="4297" y="6822"/>
                  <a:pt x="4623" y="2654"/>
                  <a:pt x="6805" y="268"/>
                </a:cubicBezTo>
                <a:cubicBezTo>
                  <a:pt x="6864" y="203"/>
                  <a:pt x="6860" y="102"/>
                  <a:pt x="6794" y="42"/>
                </a:cubicBezTo>
                <a:cubicBezTo>
                  <a:pt x="6764" y="15"/>
                  <a:pt x="6726" y="1"/>
                  <a:pt x="6688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173278" y="4709120"/>
            <a:ext cx="222428" cy="240247"/>
          </a:xfrm>
          <a:custGeom>
            <a:avLst/>
            <a:gdLst/>
            <a:ahLst/>
            <a:cxnLst/>
            <a:rect l="l" t="t" r="r" b="b"/>
            <a:pathLst>
              <a:path w="6366" h="6876" extrusionOk="0">
                <a:moveTo>
                  <a:pt x="3055" y="0"/>
                </a:moveTo>
                <a:cubicBezTo>
                  <a:pt x="2969" y="0"/>
                  <a:pt x="2897" y="67"/>
                  <a:pt x="2895" y="154"/>
                </a:cubicBezTo>
                <a:cubicBezTo>
                  <a:pt x="2774" y="3382"/>
                  <a:pt x="80" y="6581"/>
                  <a:pt x="53" y="6614"/>
                </a:cubicBezTo>
                <a:cubicBezTo>
                  <a:pt x="1" y="6674"/>
                  <a:pt x="2" y="6763"/>
                  <a:pt x="56" y="6823"/>
                </a:cubicBezTo>
                <a:cubicBezTo>
                  <a:pt x="64" y="6833"/>
                  <a:pt x="74" y="6840"/>
                  <a:pt x="85" y="6848"/>
                </a:cubicBezTo>
                <a:cubicBezTo>
                  <a:pt x="112" y="6867"/>
                  <a:pt x="143" y="6876"/>
                  <a:pt x="174" y="6876"/>
                </a:cubicBezTo>
                <a:cubicBezTo>
                  <a:pt x="205" y="6876"/>
                  <a:pt x="236" y="6867"/>
                  <a:pt x="263" y="6848"/>
                </a:cubicBezTo>
                <a:cubicBezTo>
                  <a:pt x="1186" y="6221"/>
                  <a:pt x="2371" y="6039"/>
                  <a:pt x="3435" y="6039"/>
                </a:cubicBezTo>
                <a:cubicBezTo>
                  <a:pt x="4893" y="6039"/>
                  <a:pt x="6124" y="6381"/>
                  <a:pt x="6145" y="6387"/>
                </a:cubicBezTo>
                <a:cubicBezTo>
                  <a:pt x="6160" y="6391"/>
                  <a:pt x="6175" y="6393"/>
                  <a:pt x="6189" y="6393"/>
                </a:cubicBezTo>
                <a:cubicBezTo>
                  <a:pt x="6259" y="6393"/>
                  <a:pt x="6322" y="6347"/>
                  <a:pt x="6341" y="6278"/>
                </a:cubicBezTo>
                <a:cubicBezTo>
                  <a:pt x="6365" y="6193"/>
                  <a:pt x="6317" y="6105"/>
                  <a:pt x="6233" y="6081"/>
                </a:cubicBezTo>
                <a:cubicBezTo>
                  <a:pt x="6144" y="6057"/>
                  <a:pt x="4911" y="5714"/>
                  <a:pt x="3440" y="5714"/>
                </a:cubicBezTo>
                <a:cubicBezTo>
                  <a:pt x="2572" y="5714"/>
                  <a:pt x="1621" y="5833"/>
                  <a:pt x="772" y="6207"/>
                </a:cubicBezTo>
                <a:cubicBezTo>
                  <a:pt x="1576" y="5106"/>
                  <a:pt x="3119" y="2680"/>
                  <a:pt x="3212" y="166"/>
                </a:cubicBezTo>
                <a:cubicBezTo>
                  <a:pt x="3216" y="78"/>
                  <a:pt x="3148" y="4"/>
                  <a:pt x="3060" y="0"/>
                </a:cubicBezTo>
                <a:cubicBezTo>
                  <a:pt x="3058" y="0"/>
                  <a:pt x="3056" y="0"/>
                  <a:pt x="3055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4315116" y="4652692"/>
            <a:ext cx="216838" cy="254293"/>
          </a:xfrm>
          <a:custGeom>
            <a:avLst/>
            <a:gdLst/>
            <a:ahLst/>
            <a:cxnLst/>
            <a:rect l="l" t="t" r="r" b="b"/>
            <a:pathLst>
              <a:path w="6206" h="7278" extrusionOk="0">
                <a:moveTo>
                  <a:pt x="4318" y="0"/>
                </a:moveTo>
                <a:cubicBezTo>
                  <a:pt x="4240" y="0"/>
                  <a:pt x="4172" y="58"/>
                  <a:pt x="4158" y="136"/>
                </a:cubicBezTo>
                <a:cubicBezTo>
                  <a:pt x="3812" y="2630"/>
                  <a:pt x="4907" y="5286"/>
                  <a:pt x="5506" y="6512"/>
                </a:cubicBezTo>
                <a:cubicBezTo>
                  <a:pt x="4078" y="5554"/>
                  <a:pt x="2150" y="5396"/>
                  <a:pt x="1038" y="5396"/>
                </a:cubicBezTo>
                <a:cubicBezTo>
                  <a:pt x="533" y="5396"/>
                  <a:pt x="197" y="5428"/>
                  <a:pt x="151" y="5433"/>
                </a:cubicBezTo>
                <a:cubicBezTo>
                  <a:pt x="64" y="5442"/>
                  <a:pt x="1" y="5520"/>
                  <a:pt x="10" y="5608"/>
                </a:cubicBezTo>
                <a:cubicBezTo>
                  <a:pt x="20" y="5689"/>
                  <a:pt x="88" y="5750"/>
                  <a:pt x="168" y="5750"/>
                </a:cubicBezTo>
                <a:cubicBezTo>
                  <a:pt x="173" y="5750"/>
                  <a:pt x="178" y="5750"/>
                  <a:pt x="183" y="5749"/>
                </a:cubicBezTo>
                <a:cubicBezTo>
                  <a:pt x="194" y="5748"/>
                  <a:pt x="505" y="5718"/>
                  <a:pt x="989" y="5718"/>
                </a:cubicBezTo>
                <a:cubicBezTo>
                  <a:pt x="2212" y="5718"/>
                  <a:pt x="4537" y="5909"/>
                  <a:pt x="5894" y="7232"/>
                </a:cubicBezTo>
                <a:cubicBezTo>
                  <a:pt x="5920" y="7257"/>
                  <a:pt x="5953" y="7273"/>
                  <a:pt x="5989" y="7277"/>
                </a:cubicBezTo>
                <a:cubicBezTo>
                  <a:pt x="5994" y="7277"/>
                  <a:pt x="6000" y="7278"/>
                  <a:pt x="6006" y="7278"/>
                </a:cubicBezTo>
                <a:cubicBezTo>
                  <a:pt x="6126" y="7278"/>
                  <a:pt x="6206" y="7146"/>
                  <a:pt x="6143" y="7038"/>
                </a:cubicBezTo>
                <a:cubicBezTo>
                  <a:pt x="6122" y="7001"/>
                  <a:pt x="4028" y="3380"/>
                  <a:pt x="4474" y="180"/>
                </a:cubicBezTo>
                <a:cubicBezTo>
                  <a:pt x="4486" y="93"/>
                  <a:pt x="4426" y="13"/>
                  <a:pt x="4338" y="1"/>
                </a:cubicBezTo>
                <a:cubicBezTo>
                  <a:pt x="4331" y="1"/>
                  <a:pt x="4325" y="0"/>
                  <a:pt x="4318" y="0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5679977" y="4205844"/>
            <a:ext cx="223476" cy="173407"/>
          </a:xfrm>
          <a:custGeom>
            <a:avLst/>
            <a:gdLst/>
            <a:ahLst/>
            <a:cxnLst/>
            <a:rect l="l" t="t" r="r" b="b"/>
            <a:pathLst>
              <a:path w="6396" h="4963" extrusionOk="0">
                <a:moveTo>
                  <a:pt x="2845" y="1"/>
                </a:moveTo>
                <a:cubicBezTo>
                  <a:pt x="2782" y="1"/>
                  <a:pt x="2722" y="38"/>
                  <a:pt x="2697" y="100"/>
                </a:cubicBezTo>
                <a:cubicBezTo>
                  <a:pt x="2087" y="1614"/>
                  <a:pt x="101" y="4285"/>
                  <a:pt x="81" y="4313"/>
                </a:cubicBezTo>
                <a:cubicBezTo>
                  <a:pt x="0" y="4421"/>
                  <a:pt x="82" y="4567"/>
                  <a:pt x="207" y="4567"/>
                </a:cubicBezTo>
                <a:cubicBezTo>
                  <a:pt x="219" y="4567"/>
                  <a:pt x="233" y="4565"/>
                  <a:pt x="246" y="4562"/>
                </a:cubicBezTo>
                <a:cubicBezTo>
                  <a:pt x="788" y="4429"/>
                  <a:pt x="1393" y="4378"/>
                  <a:pt x="2004" y="4378"/>
                </a:cubicBezTo>
                <a:cubicBezTo>
                  <a:pt x="4048" y="4378"/>
                  <a:pt x="6160" y="4951"/>
                  <a:pt x="6187" y="4958"/>
                </a:cubicBezTo>
                <a:cubicBezTo>
                  <a:pt x="6200" y="4962"/>
                  <a:pt x="6213" y="4963"/>
                  <a:pt x="6226" y="4963"/>
                </a:cubicBezTo>
                <a:cubicBezTo>
                  <a:pt x="6227" y="4963"/>
                  <a:pt x="6228" y="4963"/>
                  <a:pt x="6229" y="4963"/>
                </a:cubicBezTo>
                <a:cubicBezTo>
                  <a:pt x="6307" y="4963"/>
                  <a:pt x="6373" y="4904"/>
                  <a:pt x="6384" y="4828"/>
                </a:cubicBezTo>
                <a:cubicBezTo>
                  <a:pt x="6396" y="4749"/>
                  <a:pt x="6348" y="4674"/>
                  <a:pt x="6272" y="4652"/>
                </a:cubicBezTo>
                <a:cubicBezTo>
                  <a:pt x="6159" y="4620"/>
                  <a:pt x="4082" y="4058"/>
                  <a:pt x="2023" y="4058"/>
                </a:cubicBezTo>
                <a:cubicBezTo>
                  <a:pt x="1532" y="4058"/>
                  <a:pt x="1042" y="4090"/>
                  <a:pt x="581" y="4168"/>
                </a:cubicBezTo>
                <a:cubicBezTo>
                  <a:pt x="1139" y="3395"/>
                  <a:pt x="2491" y="1465"/>
                  <a:pt x="2992" y="219"/>
                </a:cubicBezTo>
                <a:cubicBezTo>
                  <a:pt x="3025" y="137"/>
                  <a:pt x="2985" y="45"/>
                  <a:pt x="2904" y="12"/>
                </a:cubicBezTo>
                <a:cubicBezTo>
                  <a:pt x="2885" y="4"/>
                  <a:pt x="2864" y="1"/>
                  <a:pt x="2845" y="1"/>
                </a:cubicBezTo>
                <a:close/>
              </a:path>
            </a:pathLst>
          </a:custGeom>
          <a:solidFill>
            <a:srgbClr val="FFF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ctrTitle"/>
          </p:nvPr>
        </p:nvSpPr>
        <p:spPr>
          <a:xfrm>
            <a:off x="2782315" y="1925748"/>
            <a:ext cx="35676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Capstone: </a:t>
            </a:r>
            <a:br>
              <a:rPr lang="en" sz="2800" dirty="0"/>
            </a:br>
            <a:r>
              <a:rPr lang="en" sz="2800" dirty="0"/>
              <a:t>Fake News Classification</a:t>
            </a:r>
            <a:endParaRPr sz="2800" dirty="0"/>
          </a:p>
        </p:txBody>
      </p:sp>
      <p:sp>
        <p:nvSpPr>
          <p:cNvPr id="320" name="Google Shape;320;p27"/>
          <p:cNvSpPr txBox="1">
            <a:spLocks noGrp="1"/>
          </p:cNvSpPr>
          <p:nvPr>
            <p:ph type="subTitle" idx="1"/>
          </p:nvPr>
        </p:nvSpPr>
        <p:spPr>
          <a:xfrm>
            <a:off x="3208500" y="3144375"/>
            <a:ext cx="272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Andrew Chia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7862192" cy="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r>
              <a:rPr lang="en-SG" altLang="zh-CN" dirty="0"/>
              <a:t> Cleaning / Data Pre-processing</a:t>
            </a:r>
            <a:endParaRPr dirty="0"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2"/>
          </p:nvPr>
        </p:nvSpPr>
        <p:spPr>
          <a:xfrm>
            <a:off x="892883" y="2388433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470" name="Google Shape;470;p32"/>
          <p:cNvSpPr txBox="1">
            <a:spLocks noGrp="1"/>
          </p:cNvSpPr>
          <p:nvPr>
            <p:ph type="subTitle" idx="1"/>
          </p:nvPr>
        </p:nvSpPr>
        <p:spPr>
          <a:xfrm>
            <a:off x="645303" y="2958731"/>
            <a:ext cx="2351212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US" dirty="0"/>
              <a:t>Imputation of null values with “-” to keep the other columns info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US" dirty="0"/>
              <a:t>Remove duplicate entries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1" name="Google Shape;471;p32"/>
          <p:cNvSpPr txBox="1">
            <a:spLocks noGrp="1"/>
          </p:cNvSpPr>
          <p:nvPr>
            <p:ph type="title" idx="3"/>
          </p:nvPr>
        </p:nvSpPr>
        <p:spPr>
          <a:xfrm>
            <a:off x="3300030" y="2334665"/>
            <a:ext cx="2678906" cy="624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 Techniques</a:t>
            </a:r>
            <a:endParaRPr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3312184" y="2958731"/>
            <a:ext cx="2678905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Removing punctuations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Tokenizing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Done lemmatization (more accurate compared to stemming)</a:t>
            </a:r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 idx="5"/>
          </p:nvPr>
        </p:nvSpPr>
        <p:spPr>
          <a:xfrm>
            <a:off x="6282451" y="2407621"/>
            <a:ext cx="20307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Vectorization</a:t>
            </a:r>
            <a:endParaRPr dirty="0"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6"/>
          </p:nvPr>
        </p:nvSpPr>
        <p:spPr>
          <a:xfrm>
            <a:off x="6036086" y="2963266"/>
            <a:ext cx="2336388" cy="58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SG" dirty="0"/>
              <a:t>Count Vectorization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SG" dirty="0"/>
              <a:t>TF-IDF Vectorization</a:t>
            </a:r>
          </a:p>
        </p:txBody>
      </p:sp>
      <p:grpSp>
        <p:nvGrpSpPr>
          <p:cNvPr id="77" name="Google Shape;17115;p65">
            <a:extLst>
              <a:ext uri="{FF2B5EF4-FFF2-40B4-BE49-F238E27FC236}">
                <a16:creationId xmlns:a16="http://schemas.microsoft.com/office/drawing/2014/main" id="{3681E037-1F50-4D8C-9534-F61DE941C5F7}"/>
              </a:ext>
            </a:extLst>
          </p:cNvPr>
          <p:cNvGrpSpPr/>
          <p:nvPr/>
        </p:nvGrpSpPr>
        <p:grpSpPr>
          <a:xfrm>
            <a:off x="4193813" y="1419987"/>
            <a:ext cx="864520" cy="803750"/>
            <a:chOff x="3735553" y="1530151"/>
            <a:chExt cx="366722" cy="317962"/>
          </a:xfrm>
        </p:grpSpPr>
        <p:sp>
          <p:nvSpPr>
            <p:cNvPr id="78" name="Google Shape;17116;p65">
              <a:extLst>
                <a:ext uri="{FF2B5EF4-FFF2-40B4-BE49-F238E27FC236}">
                  <a16:creationId xmlns:a16="http://schemas.microsoft.com/office/drawing/2014/main" id="{3BBF405A-4662-44CE-A9CA-69C8CD2ABE1F}"/>
                </a:ext>
              </a:extLst>
            </p:cNvPr>
            <p:cNvSpPr/>
            <p:nvPr/>
          </p:nvSpPr>
          <p:spPr>
            <a:xfrm>
              <a:off x="3770760" y="1565725"/>
              <a:ext cx="331515" cy="282388"/>
            </a:xfrm>
            <a:custGeom>
              <a:avLst/>
              <a:gdLst/>
              <a:ahLst/>
              <a:cxnLst/>
              <a:rect l="l" t="t" r="r" b="b"/>
              <a:pathLst>
                <a:path w="12646" h="10772" extrusionOk="0">
                  <a:moveTo>
                    <a:pt x="909" y="1"/>
                  </a:moveTo>
                  <a:cubicBezTo>
                    <a:pt x="404" y="1"/>
                    <a:pt x="0" y="405"/>
                    <a:pt x="0" y="910"/>
                  </a:cubicBezTo>
                  <a:lnTo>
                    <a:pt x="0" y="7218"/>
                  </a:lnTo>
                  <a:cubicBezTo>
                    <a:pt x="0" y="7724"/>
                    <a:pt x="404" y="8128"/>
                    <a:pt x="909" y="8128"/>
                  </a:cubicBezTo>
                  <a:lnTo>
                    <a:pt x="4518" y="8128"/>
                  </a:lnTo>
                  <a:lnTo>
                    <a:pt x="8329" y="10726"/>
                  </a:lnTo>
                  <a:cubicBezTo>
                    <a:pt x="8371" y="10757"/>
                    <a:pt x="8416" y="10771"/>
                    <a:pt x="8459" y="10771"/>
                  </a:cubicBezTo>
                  <a:cubicBezTo>
                    <a:pt x="8597" y="10771"/>
                    <a:pt x="8720" y="10634"/>
                    <a:pt x="8676" y="10481"/>
                  </a:cubicBezTo>
                  <a:lnTo>
                    <a:pt x="8127" y="8113"/>
                  </a:lnTo>
                  <a:lnTo>
                    <a:pt x="11736" y="8113"/>
                  </a:lnTo>
                  <a:cubicBezTo>
                    <a:pt x="12241" y="8113"/>
                    <a:pt x="12645" y="7709"/>
                    <a:pt x="12645" y="7218"/>
                  </a:cubicBezTo>
                  <a:lnTo>
                    <a:pt x="12645" y="896"/>
                  </a:lnTo>
                  <a:cubicBezTo>
                    <a:pt x="12645" y="405"/>
                    <a:pt x="12227" y="1"/>
                    <a:pt x="1173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117;p65">
              <a:extLst>
                <a:ext uri="{FF2B5EF4-FFF2-40B4-BE49-F238E27FC236}">
                  <a16:creationId xmlns:a16="http://schemas.microsoft.com/office/drawing/2014/main" id="{AACB4718-8C1F-41E0-AE21-90773C1E4E49}"/>
                </a:ext>
              </a:extLst>
            </p:cNvPr>
            <p:cNvSpPr/>
            <p:nvPr/>
          </p:nvSpPr>
          <p:spPr>
            <a:xfrm>
              <a:off x="3770760" y="1565725"/>
              <a:ext cx="307685" cy="189246"/>
            </a:xfrm>
            <a:custGeom>
              <a:avLst/>
              <a:gdLst/>
              <a:ahLst/>
              <a:cxnLst/>
              <a:rect l="l" t="t" r="r" b="b"/>
              <a:pathLst>
                <a:path w="11737" h="7219" extrusionOk="0">
                  <a:moveTo>
                    <a:pt x="909" y="1"/>
                  </a:moveTo>
                  <a:cubicBezTo>
                    <a:pt x="404" y="1"/>
                    <a:pt x="0" y="405"/>
                    <a:pt x="0" y="910"/>
                  </a:cubicBezTo>
                  <a:lnTo>
                    <a:pt x="0" y="7218"/>
                  </a:lnTo>
                  <a:lnTo>
                    <a:pt x="10379" y="7218"/>
                  </a:lnTo>
                  <a:cubicBezTo>
                    <a:pt x="11130" y="7218"/>
                    <a:pt x="11736" y="6612"/>
                    <a:pt x="11736" y="5862"/>
                  </a:cubicBezTo>
                  <a:lnTo>
                    <a:pt x="11736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118;p65">
              <a:extLst>
                <a:ext uri="{FF2B5EF4-FFF2-40B4-BE49-F238E27FC236}">
                  <a16:creationId xmlns:a16="http://schemas.microsoft.com/office/drawing/2014/main" id="{82710AEA-405A-4032-8D38-8D08522B7A1E}"/>
                </a:ext>
              </a:extLst>
            </p:cNvPr>
            <p:cNvSpPr/>
            <p:nvPr/>
          </p:nvSpPr>
          <p:spPr>
            <a:xfrm>
              <a:off x="3735553" y="1530151"/>
              <a:ext cx="330781" cy="282073"/>
            </a:xfrm>
            <a:custGeom>
              <a:avLst/>
              <a:gdLst/>
              <a:ahLst/>
              <a:cxnLst/>
              <a:rect l="l" t="t" r="r" b="b"/>
              <a:pathLst>
                <a:path w="12618" h="10760" extrusionOk="0">
                  <a:moveTo>
                    <a:pt x="896" y="1"/>
                  </a:moveTo>
                  <a:cubicBezTo>
                    <a:pt x="405" y="1"/>
                    <a:pt x="1" y="405"/>
                    <a:pt x="1" y="910"/>
                  </a:cubicBezTo>
                  <a:lnTo>
                    <a:pt x="1" y="7219"/>
                  </a:lnTo>
                  <a:cubicBezTo>
                    <a:pt x="1" y="7724"/>
                    <a:pt x="405" y="8128"/>
                    <a:pt x="896" y="8128"/>
                  </a:cubicBezTo>
                  <a:lnTo>
                    <a:pt x="4504" y="8128"/>
                  </a:lnTo>
                  <a:lnTo>
                    <a:pt x="3970" y="10495"/>
                  </a:lnTo>
                  <a:cubicBezTo>
                    <a:pt x="3937" y="10640"/>
                    <a:pt x="4050" y="10760"/>
                    <a:pt x="4183" y="10760"/>
                  </a:cubicBezTo>
                  <a:cubicBezTo>
                    <a:pt x="4222" y="10760"/>
                    <a:pt x="4263" y="10749"/>
                    <a:pt x="4302" y="10726"/>
                  </a:cubicBezTo>
                  <a:lnTo>
                    <a:pt x="8113" y="8128"/>
                  </a:lnTo>
                  <a:lnTo>
                    <a:pt x="11722" y="8128"/>
                  </a:lnTo>
                  <a:cubicBezTo>
                    <a:pt x="12213" y="8128"/>
                    <a:pt x="12617" y="7724"/>
                    <a:pt x="12617" y="7219"/>
                  </a:cubicBezTo>
                  <a:lnTo>
                    <a:pt x="12617" y="910"/>
                  </a:lnTo>
                  <a:cubicBezTo>
                    <a:pt x="12617" y="405"/>
                    <a:pt x="12213" y="15"/>
                    <a:pt x="11722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119;p65">
              <a:extLst>
                <a:ext uri="{FF2B5EF4-FFF2-40B4-BE49-F238E27FC236}">
                  <a16:creationId xmlns:a16="http://schemas.microsoft.com/office/drawing/2014/main" id="{B0F3D50F-73DC-44ED-8489-92D8C1E030A0}"/>
                </a:ext>
              </a:extLst>
            </p:cNvPr>
            <p:cNvSpPr/>
            <p:nvPr/>
          </p:nvSpPr>
          <p:spPr>
            <a:xfrm>
              <a:off x="3779070" y="1629296"/>
              <a:ext cx="250170" cy="14785"/>
            </a:xfrm>
            <a:custGeom>
              <a:avLst/>
              <a:gdLst/>
              <a:ahLst/>
              <a:cxnLst/>
              <a:rect l="l" t="t" r="r" b="b"/>
              <a:pathLst>
                <a:path w="9543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9167" y="564"/>
                  </a:lnTo>
                  <a:cubicBezTo>
                    <a:pt x="9542" y="564"/>
                    <a:pt x="9542" y="1"/>
                    <a:pt x="9167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120;p65">
              <a:extLst>
                <a:ext uri="{FF2B5EF4-FFF2-40B4-BE49-F238E27FC236}">
                  <a16:creationId xmlns:a16="http://schemas.microsoft.com/office/drawing/2014/main" id="{CCD8977D-2D51-4FAB-802D-AFD9AE26B312}"/>
                </a:ext>
              </a:extLst>
            </p:cNvPr>
            <p:cNvSpPr/>
            <p:nvPr/>
          </p:nvSpPr>
          <p:spPr>
            <a:xfrm>
              <a:off x="3779070" y="1599778"/>
              <a:ext cx="167304" cy="14785"/>
            </a:xfrm>
            <a:custGeom>
              <a:avLst/>
              <a:gdLst/>
              <a:ahLst/>
              <a:cxnLst/>
              <a:rect l="l" t="t" r="r" b="b"/>
              <a:pathLst>
                <a:path w="638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6006" y="564"/>
                  </a:lnTo>
                  <a:cubicBezTo>
                    <a:pt x="6381" y="564"/>
                    <a:pt x="6381" y="1"/>
                    <a:pt x="6006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121;p65">
              <a:extLst>
                <a:ext uri="{FF2B5EF4-FFF2-40B4-BE49-F238E27FC236}">
                  <a16:creationId xmlns:a16="http://schemas.microsoft.com/office/drawing/2014/main" id="{3408C1A7-AADA-40F7-8A18-2C52F4852F41}"/>
                </a:ext>
              </a:extLst>
            </p:cNvPr>
            <p:cNvSpPr/>
            <p:nvPr/>
          </p:nvSpPr>
          <p:spPr>
            <a:xfrm>
              <a:off x="3950490" y="1599778"/>
              <a:ext cx="78750" cy="14785"/>
            </a:xfrm>
            <a:custGeom>
              <a:avLst/>
              <a:gdLst/>
              <a:ahLst/>
              <a:cxnLst/>
              <a:rect l="l" t="t" r="r" b="b"/>
              <a:pathLst>
                <a:path w="3004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2628" y="564"/>
                  </a:lnTo>
                  <a:cubicBezTo>
                    <a:pt x="3003" y="564"/>
                    <a:pt x="3003" y="1"/>
                    <a:pt x="2628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122;p65">
              <a:extLst>
                <a:ext uri="{FF2B5EF4-FFF2-40B4-BE49-F238E27FC236}">
                  <a16:creationId xmlns:a16="http://schemas.microsoft.com/office/drawing/2014/main" id="{BCDED51D-0610-4390-98CA-9AF9D58F7335}"/>
                </a:ext>
              </a:extLst>
            </p:cNvPr>
            <p:cNvSpPr/>
            <p:nvPr/>
          </p:nvSpPr>
          <p:spPr>
            <a:xfrm>
              <a:off x="3779070" y="1658814"/>
              <a:ext cx="96524" cy="14785"/>
            </a:xfrm>
            <a:custGeom>
              <a:avLst/>
              <a:gdLst/>
              <a:ahLst/>
              <a:cxnLst/>
              <a:rect l="l" t="t" r="r" b="b"/>
              <a:pathLst>
                <a:path w="368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3306" y="564"/>
                  </a:lnTo>
                  <a:cubicBezTo>
                    <a:pt x="3682" y="564"/>
                    <a:pt x="3682" y="1"/>
                    <a:pt x="330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123;p65">
              <a:extLst>
                <a:ext uri="{FF2B5EF4-FFF2-40B4-BE49-F238E27FC236}">
                  <a16:creationId xmlns:a16="http://schemas.microsoft.com/office/drawing/2014/main" id="{C0145AE8-3137-489F-B884-49FA7E64F1F6}"/>
                </a:ext>
              </a:extLst>
            </p:cNvPr>
            <p:cNvSpPr/>
            <p:nvPr/>
          </p:nvSpPr>
          <p:spPr>
            <a:xfrm>
              <a:off x="3891087" y="1658814"/>
              <a:ext cx="138153" cy="14785"/>
            </a:xfrm>
            <a:custGeom>
              <a:avLst/>
              <a:gdLst/>
              <a:ahLst/>
              <a:cxnLst/>
              <a:rect l="l" t="t" r="r" b="b"/>
              <a:pathLst>
                <a:path w="5270" h="564" extrusionOk="0">
                  <a:moveTo>
                    <a:pt x="376" y="1"/>
                  </a:moveTo>
                  <a:cubicBezTo>
                    <a:pt x="0" y="1"/>
                    <a:pt x="0" y="564"/>
                    <a:pt x="376" y="564"/>
                  </a:cubicBezTo>
                  <a:lnTo>
                    <a:pt x="4894" y="564"/>
                  </a:lnTo>
                  <a:cubicBezTo>
                    <a:pt x="5269" y="564"/>
                    <a:pt x="5269" y="1"/>
                    <a:pt x="4894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124;p65">
              <a:extLst>
                <a:ext uri="{FF2B5EF4-FFF2-40B4-BE49-F238E27FC236}">
                  <a16:creationId xmlns:a16="http://schemas.microsoft.com/office/drawing/2014/main" id="{5EA3E197-5F9A-41D5-AC96-84C1CD16A984}"/>
                </a:ext>
              </a:extLst>
            </p:cNvPr>
            <p:cNvSpPr/>
            <p:nvPr/>
          </p:nvSpPr>
          <p:spPr>
            <a:xfrm>
              <a:off x="3779070" y="1570260"/>
              <a:ext cx="49232" cy="14785"/>
            </a:xfrm>
            <a:custGeom>
              <a:avLst/>
              <a:gdLst/>
              <a:ahLst/>
              <a:cxnLst/>
              <a:rect l="l" t="t" r="r" b="b"/>
              <a:pathLst>
                <a:path w="1878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1502" y="564"/>
                  </a:lnTo>
                  <a:cubicBezTo>
                    <a:pt x="1877" y="564"/>
                    <a:pt x="1877" y="1"/>
                    <a:pt x="1502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125;p65">
              <a:extLst>
                <a:ext uri="{FF2B5EF4-FFF2-40B4-BE49-F238E27FC236}">
                  <a16:creationId xmlns:a16="http://schemas.microsoft.com/office/drawing/2014/main" id="{45DD8C4A-FD8F-4FDA-8DF7-6B03B60CE9EA}"/>
                </a:ext>
              </a:extLst>
            </p:cNvPr>
            <p:cNvSpPr/>
            <p:nvPr/>
          </p:nvSpPr>
          <p:spPr>
            <a:xfrm>
              <a:off x="3832051" y="1570260"/>
              <a:ext cx="197189" cy="14785"/>
            </a:xfrm>
            <a:custGeom>
              <a:avLst/>
              <a:gdLst/>
              <a:ahLst/>
              <a:cxnLst/>
              <a:rect l="l" t="t" r="r" b="b"/>
              <a:pathLst>
                <a:path w="752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7146" y="564"/>
                  </a:lnTo>
                  <a:cubicBezTo>
                    <a:pt x="7521" y="564"/>
                    <a:pt x="7521" y="1"/>
                    <a:pt x="7146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26;p65">
              <a:extLst>
                <a:ext uri="{FF2B5EF4-FFF2-40B4-BE49-F238E27FC236}">
                  <a16:creationId xmlns:a16="http://schemas.microsoft.com/office/drawing/2014/main" id="{6701CE63-E22C-436E-BB4D-7FE40A89D81B}"/>
                </a:ext>
              </a:extLst>
            </p:cNvPr>
            <p:cNvSpPr/>
            <p:nvPr/>
          </p:nvSpPr>
          <p:spPr>
            <a:xfrm>
              <a:off x="3779070" y="1688699"/>
              <a:ext cx="190740" cy="14811"/>
            </a:xfrm>
            <a:custGeom>
              <a:avLst/>
              <a:gdLst/>
              <a:ahLst/>
              <a:cxnLst/>
              <a:rect l="l" t="t" r="r" b="b"/>
              <a:pathLst>
                <a:path w="7276" h="565" extrusionOk="0">
                  <a:moveTo>
                    <a:pt x="6929" y="1"/>
                  </a:moveTo>
                  <a:cubicBezTo>
                    <a:pt x="6924" y="1"/>
                    <a:pt x="6920" y="1"/>
                    <a:pt x="6915" y="1"/>
                  </a:cubicBezTo>
                  <a:lnTo>
                    <a:pt x="376" y="1"/>
                  </a:lnTo>
                  <a:cubicBezTo>
                    <a:pt x="1" y="1"/>
                    <a:pt x="1" y="564"/>
                    <a:pt x="376" y="564"/>
                  </a:cubicBezTo>
                  <a:lnTo>
                    <a:pt x="6915" y="564"/>
                  </a:lnTo>
                  <a:cubicBezTo>
                    <a:pt x="7271" y="550"/>
                    <a:pt x="7276" y="1"/>
                    <a:pt x="6929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27;p65">
              <a:extLst>
                <a:ext uri="{FF2B5EF4-FFF2-40B4-BE49-F238E27FC236}">
                  <a16:creationId xmlns:a16="http://schemas.microsoft.com/office/drawing/2014/main" id="{74256A7F-CCED-4E26-B96A-1BDAAAC4672C}"/>
                </a:ext>
              </a:extLst>
            </p:cNvPr>
            <p:cNvSpPr/>
            <p:nvPr/>
          </p:nvSpPr>
          <p:spPr>
            <a:xfrm>
              <a:off x="3973953" y="1688699"/>
              <a:ext cx="55287" cy="14811"/>
            </a:xfrm>
            <a:custGeom>
              <a:avLst/>
              <a:gdLst/>
              <a:ahLst/>
              <a:cxnLst/>
              <a:rect l="l" t="t" r="r" b="b"/>
              <a:pathLst>
                <a:path w="2109" h="565" extrusionOk="0">
                  <a:moveTo>
                    <a:pt x="1747" y="1"/>
                  </a:moveTo>
                  <a:cubicBezTo>
                    <a:pt x="1743" y="1"/>
                    <a:pt x="1738" y="1"/>
                    <a:pt x="1733" y="1"/>
                  </a:cubicBezTo>
                  <a:lnTo>
                    <a:pt x="376" y="1"/>
                  </a:lnTo>
                  <a:cubicBezTo>
                    <a:pt x="1" y="1"/>
                    <a:pt x="1" y="564"/>
                    <a:pt x="376" y="564"/>
                  </a:cubicBezTo>
                  <a:lnTo>
                    <a:pt x="1733" y="564"/>
                  </a:lnTo>
                  <a:cubicBezTo>
                    <a:pt x="2104" y="550"/>
                    <a:pt x="2108" y="1"/>
                    <a:pt x="1747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6277;p65">
            <a:extLst>
              <a:ext uri="{FF2B5EF4-FFF2-40B4-BE49-F238E27FC236}">
                <a16:creationId xmlns:a16="http://schemas.microsoft.com/office/drawing/2014/main" id="{C0DD1CCA-62DF-4C03-8524-C4D9A4B0C588}"/>
              </a:ext>
            </a:extLst>
          </p:cNvPr>
          <p:cNvGrpSpPr/>
          <p:nvPr/>
        </p:nvGrpSpPr>
        <p:grpSpPr>
          <a:xfrm>
            <a:off x="6764278" y="1420495"/>
            <a:ext cx="1088007" cy="807449"/>
            <a:chOff x="6988887" y="1538854"/>
            <a:chExt cx="499920" cy="300136"/>
          </a:xfrm>
        </p:grpSpPr>
        <p:sp>
          <p:nvSpPr>
            <p:cNvPr id="105" name="Google Shape;16278;p65">
              <a:extLst>
                <a:ext uri="{FF2B5EF4-FFF2-40B4-BE49-F238E27FC236}">
                  <a16:creationId xmlns:a16="http://schemas.microsoft.com/office/drawing/2014/main" id="{DDD2569D-F729-43FB-9F10-73310701E7A7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279;p65">
              <a:extLst>
                <a:ext uri="{FF2B5EF4-FFF2-40B4-BE49-F238E27FC236}">
                  <a16:creationId xmlns:a16="http://schemas.microsoft.com/office/drawing/2014/main" id="{6C32F49D-7BCA-441C-8F4B-76860028FED5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280;p65">
              <a:extLst>
                <a:ext uri="{FF2B5EF4-FFF2-40B4-BE49-F238E27FC236}">
                  <a16:creationId xmlns:a16="http://schemas.microsoft.com/office/drawing/2014/main" id="{AE08ACFC-CE16-4853-B970-3BA4ADBA574D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281;p65">
              <a:extLst>
                <a:ext uri="{FF2B5EF4-FFF2-40B4-BE49-F238E27FC236}">
                  <a16:creationId xmlns:a16="http://schemas.microsoft.com/office/drawing/2014/main" id="{BB9DCE65-BF54-417F-978F-C32250580E89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282;p65">
              <a:extLst>
                <a:ext uri="{FF2B5EF4-FFF2-40B4-BE49-F238E27FC236}">
                  <a16:creationId xmlns:a16="http://schemas.microsoft.com/office/drawing/2014/main" id="{57D830E5-2CD9-4CE4-9D32-AB794AF5B682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6283;p65">
              <a:extLst>
                <a:ext uri="{FF2B5EF4-FFF2-40B4-BE49-F238E27FC236}">
                  <a16:creationId xmlns:a16="http://schemas.microsoft.com/office/drawing/2014/main" id="{9FF46DEE-4521-49AC-B379-C4342293ACDE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284;p65">
              <a:extLst>
                <a:ext uri="{FF2B5EF4-FFF2-40B4-BE49-F238E27FC236}">
                  <a16:creationId xmlns:a16="http://schemas.microsoft.com/office/drawing/2014/main" id="{800E9C18-661D-4485-A357-6D3DE58707AC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285;p65">
              <a:extLst>
                <a:ext uri="{FF2B5EF4-FFF2-40B4-BE49-F238E27FC236}">
                  <a16:creationId xmlns:a16="http://schemas.microsoft.com/office/drawing/2014/main" id="{AB78F80E-5076-4738-9695-8A522D80E448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286;p65">
              <a:extLst>
                <a:ext uri="{FF2B5EF4-FFF2-40B4-BE49-F238E27FC236}">
                  <a16:creationId xmlns:a16="http://schemas.microsoft.com/office/drawing/2014/main" id="{99B2AB06-F8CD-40C0-9846-95F16F1042B6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287;p65">
              <a:extLst>
                <a:ext uri="{FF2B5EF4-FFF2-40B4-BE49-F238E27FC236}">
                  <a16:creationId xmlns:a16="http://schemas.microsoft.com/office/drawing/2014/main" id="{B2E13D3A-B3CF-4A19-B32E-9BA7EB4B7994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288;p65">
              <a:extLst>
                <a:ext uri="{FF2B5EF4-FFF2-40B4-BE49-F238E27FC236}">
                  <a16:creationId xmlns:a16="http://schemas.microsoft.com/office/drawing/2014/main" id="{7BF6BAD6-47DA-42B1-9D87-487AB42004C5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289;p65">
              <a:extLst>
                <a:ext uri="{FF2B5EF4-FFF2-40B4-BE49-F238E27FC236}">
                  <a16:creationId xmlns:a16="http://schemas.microsoft.com/office/drawing/2014/main" id="{86EC597B-BAE7-4B8A-9819-FCB487F27C4C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290;p65">
              <a:extLst>
                <a:ext uri="{FF2B5EF4-FFF2-40B4-BE49-F238E27FC236}">
                  <a16:creationId xmlns:a16="http://schemas.microsoft.com/office/drawing/2014/main" id="{32932EBB-2241-458F-8385-10992D5B9F28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Google Shape;2134;p47">
            <a:extLst>
              <a:ext uri="{FF2B5EF4-FFF2-40B4-BE49-F238E27FC236}">
                <a16:creationId xmlns:a16="http://schemas.microsoft.com/office/drawing/2014/main" id="{1692478D-4C92-4678-AEAE-7B0643185C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79" y="1390119"/>
            <a:ext cx="853307" cy="80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0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5959374" y="2243074"/>
            <a:ext cx="2734569" cy="2098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Exploratory Data Analysis</a:t>
            </a:r>
          </a:p>
        </p:txBody>
      </p:sp>
      <p:sp>
        <p:nvSpPr>
          <p:cNvPr id="536" name="Google Shape;536;p33"/>
          <p:cNvSpPr txBox="1">
            <a:spLocks noGrp="1"/>
          </p:cNvSpPr>
          <p:nvPr>
            <p:ph type="title" idx="2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618011" y="950938"/>
            <a:ext cx="2473611" cy="3799415"/>
            <a:chOff x="-5693400" y="2181225"/>
            <a:chExt cx="2046675" cy="3143650"/>
          </a:xfrm>
        </p:grpSpPr>
        <p:sp>
          <p:nvSpPr>
            <p:cNvPr id="538" name="Google Shape;538;p33"/>
            <p:cNvSpPr/>
            <p:nvPr/>
          </p:nvSpPr>
          <p:spPr>
            <a:xfrm>
              <a:off x="-5536275" y="5130600"/>
              <a:ext cx="1179150" cy="194275"/>
            </a:xfrm>
            <a:custGeom>
              <a:avLst/>
              <a:gdLst/>
              <a:ahLst/>
              <a:cxnLst/>
              <a:rect l="l" t="t" r="r" b="b"/>
              <a:pathLst>
                <a:path w="47166" h="7771" extrusionOk="0">
                  <a:moveTo>
                    <a:pt x="23583" y="1"/>
                  </a:moveTo>
                  <a:cubicBezTo>
                    <a:pt x="17328" y="1"/>
                    <a:pt x="11330" y="410"/>
                    <a:pt x="6908" y="1139"/>
                  </a:cubicBezTo>
                  <a:cubicBezTo>
                    <a:pt x="2485" y="1867"/>
                    <a:pt x="0" y="2855"/>
                    <a:pt x="0" y="3886"/>
                  </a:cubicBezTo>
                  <a:cubicBezTo>
                    <a:pt x="0" y="4917"/>
                    <a:pt x="2485" y="5904"/>
                    <a:pt x="6908" y="6632"/>
                  </a:cubicBezTo>
                  <a:cubicBezTo>
                    <a:pt x="11330" y="7362"/>
                    <a:pt x="17328" y="7771"/>
                    <a:pt x="23583" y="7771"/>
                  </a:cubicBezTo>
                  <a:cubicBezTo>
                    <a:pt x="29838" y="7771"/>
                    <a:pt x="35836" y="7362"/>
                    <a:pt x="40258" y="6632"/>
                  </a:cubicBezTo>
                  <a:cubicBezTo>
                    <a:pt x="44681" y="5904"/>
                    <a:pt x="47166" y="4917"/>
                    <a:pt x="47166" y="3886"/>
                  </a:cubicBezTo>
                  <a:cubicBezTo>
                    <a:pt x="47166" y="2855"/>
                    <a:pt x="44681" y="1867"/>
                    <a:pt x="40258" y="1139"/>
                  </a:cubicBezTo>
                  <a:cubicBezTo>
                    <a:pt x="35836" y="410"/>
                    <a:pt x="29838" y="1"/>
                    <a:pt x="23583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-4020700" y="2860025"/>
              <a:ext cx="295200" cy="232475"/>
            </a:xfrm>
            <a:custGeom>
              <a:avLst/>
              <a:gdLst/>
              <a:ahLst/>
              <a:cxnLst/>
              <a:rect l="l" t="t" r="r" b="b"/>
              <a:pathLst>
                <a:path w="11808" h="9299" extrusionOk="0">
                  <a:moveTo>
                    <a:pt x="10639" y="0"/>
                  </a:moveTo>
                  <a:cubicBezTo>
                    <a:pt x="10401" y="0"/>
                    <a:pt x="10099" y="156"/>
                    <a:pt x="9722" y="517"/>
                  </a:cubicBezTo>
                  <a:cubicBezTo>
                    <a:pt x="7493" y="2648"/>
                    <a:pt x="4806" y="3381"/>
                    <a:pt x="4364" y="5019"/>
                  </a:cubicBezTo>
                  <a:cubicBezTo>
                    <a:pt x="3921" y="6657"/>
                    <a:pt x="0" y="6969"/>
                    <a:pt x="0" y="6969"/>
                  </a:cubicBezTo>
                  <a:lnTo>
                    <a:pt x="210" y="9299"/>
                  </a:lnTo>
                  <a:lnTo>
                    <a:pt x="5080" y="8577"/>
                  </a:lnTo>
                  <a:cubicBezTo>
                    <a:pt x="5080" y="8577"/>
                    <a:pt x="10476" y="7771"/>
                    <a:pt x="11009" y="5583"/>
                  </a:cubicBezTo>
                  <a:cubicBezTo>
                    <a:pt x="11450" y="3766"/>
                    <a:pt x="11808" y="0"/>
                    <a:pt x="10639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-4935250" y="2738750"/>
              <a:ext cx="1053225" cy="609725"/>
            </a:xfrm>
            <a:custGeom>
              <a:avLst/>
              <a:gdLst/>
              <a:ahLst/>
              <a:cxnLst/>
              <a:rect l="l" t="t" r="r" b="b"/>
              <a:pathLst>
                <a:path w="42129" h="24389" extrusionOk="0">
                  <a:moveTo>
                    <a:pt x="3129" y="1"/>
                  </a:moveTo>
                  <a:cubicBezTo>
                    <a:pt x="2492" y="1"/>
                    <a:pt x="1857" y="218"/>
                    <a:pt x="1339" y="649"/>
                  </a:cubicBezTo>
                  <a:lnTo>
                    <a:pt x="1341" y="649"/>
                  </a:lnTo>
                  <a:cubicBezTo>
                    <a:pt x="194" y="1605"/>
                    <a:pt x="1" y="3292"/>
                    <a:pt x="903" y="4482"/>
                  </a:cubicBezTo>
                  <a:cubicBezTo>
                    <a:pt x="4910" y="9773"/>
                    <a:pt x="15545" y="23110"/>
                    <a:pt x="21709" y="24210"/>
                  </a:cubicBezTo>
                  <a:cubicBezTo>
                    <a:pt x="22394" y="24332"/>
                    <a:pt x="23122" y="24388"/>
                    <a:pt x="23878" y="24388"/>
                  </a:cubicBezTo>
                  <a:cubicBezTo>
                    <a:pt x="28464" y="24388"/>
                    <a:pt x="34128" y="22345"/>
                    <a:pt x="37980" y="20681"/>
                  </a:cubicBezTo>
                  <a:cubicBezTo>
                    <a:pt x="40608" y="19547"/>
                    <a:pt x="42128" y="16774"/>
                    <a:pt x="41669" y="13951"/>
                  </a:cubicBezTo>
                  <a:cubicBezTo>
                    <a:pt x="41161" y="10820"/>
                    <a:pt x="38454" y="8700"/>
                    <a:pt x="35517" y="8700"/>
                  </a:cubicBezTo>
                  <a:cubicBezTo>
                    <a:pt x="34708" y="8700"/>
                    <a:pt x="33883" y="8860"/>
                    <a:pt x="33081" y="9205"/>
                  </a:cubicBezTo>
                  <a:cubicBezTo>
                    <a:pt x="30103" y="10482"/>
                    <a:pt x="26901" y="11621"/>
                    <a:pt x="24953" y="11621"/>
                  </a:cubicBezTo>
                  <a:cubicBezTo>
                    <a:pt x="24833" y="11621"/>
                    <a:pt x="24717" y="11617"/>
                    <a:pt x="24607" y="11608"/>
                  </a:cubicBezTo>
                  <a:cubicBezTo>
                    <a:pt x="19690" y="11208"/>
                    <a:pt x="8997" y="3651"/>
                    <a:pt x="4789" y="547"/>
                  </a:cubicBezTo>
                  <a:cubicBezTo>
                    <a:pt x="4294" y="182"/>
                    <a:pt x="3711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4907725" y="2723725"/>
              <a:ext cx="353625" cy="1233475"/>
            </a:xfrm>
            <a:custGeom>
              <a:avLst/>
              <a:gdLst/>
              <a:ahLst/>
              <a:cxnLst/>
              <a:rect l="l" t="t" r="r" b="b"/>
              <a:pathLst>
                <a:path w="14145" h="49339" extrusionOk="0">
                  <a:moveTo>
                    <a:pt x="1" y="1"/>
                  </a:moveTo>
                  <a:lnTo>
                    <a:pt x="1018" y="49338"/>
                  </a:lnTo>
                  <a:lnTo>
                    <a:pt x="14144" y="49338"/>
                  </a:lnTo>
                  <a:cubicBezTo>
                    <a:pt x="11667" y="35030"/>
                    <a:pt x="12007" y="22346"/>
                    <a:pt x="10698" y="10039"/>
                  </a:cubicBezTo>
                  <a:cubicBezTo>
                    <a:pt x="10377" y="7028"/>
                    <a:pt x="8072" y="1209"/>
                    <a:pt x="1516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5693400" y="2392325"/>
              <a:ext cx="806850" cy="1099925"/>
            </a:xfrm>
            <a:custGeom>
              <a:avLst/>
              <a:gdLst/>
              <a:ahLst/>
              <a:cxnLst/>
              <a:rect l="l" t="t" r="r" b="b"/>
              <a:pathLst>
                <a:path w="32274" h="43997" extrusionOk="0">
                  <a:moveTo>
                    <a:pt x="22298" y="0"/>
                  </a:moveTo>
                  <a:cubicBezTo>
                    <a:pt x="17912" y="0"/>
                    <a:pt x="13970" y="3195"/>
                    <a:pt x="13157" y="7588"/>
                  </a:cubicBezTo>
                  <a:cubicBezTo>
                    <a:pt x="13044" y="8195"/>
                    <a:pt x="12992" y="8811"/>
                    <a:pt x="13002" y="9429"/>
                  </a:cubicBezTo>
                  <a:cubicBezTo>
                    <a:pt x="13030" y="11213"/>
                    <a:pt x="12484" y="12981"/>
                    <a:pt x="11295" y="14311"/>
                  </a:cubicBezTo>
                  <a:cubicBezTo>
                    <a:pt x="10309" y="15416"/>
                    <a:pt x="9603" y="16742"/>
                    <a:pt x="9235" y="18176"/>
                  </a:cubicBezTo>
                  <a:cubicBezTo>
                    <a:pt x="8688" y="20309"/>
                    <a:pt x="7238" y="22060"/>
                    <a:pt x="5409" y="23283"/>
                  </a:cubicBezTo>
                  <a:cubicBezTo>
                    <a:pt x="2615" y="25148"/>
                    <a:pt x="658" y="28246"/>
                    <a:pt x="405" y="31947"/>
                  </a:cubicBezTo>
                  <a:cubicBezTo>
                    <a:pt x="1" y="37864"/>
                    <a:pt x="4408" y="43161"/>
                    <a:pt x="10294" y="43904"/>
                  </a:cubicBezTo>
                  <a:cubicBezTo>
                    <a:pt x="10785" y="43966"/>
                    <a:pt x="11270" y="43997"/>
                    <a:pt x="11748" y="43997"/>
                  </a:cubicBezTo>
                  <a:cubicBezTo>
                    <a:pt x="17581" y="43997"/>
                    <a:pt x="22242" y="39502"/>
                    <a:pt x="22921" y="34065"/>
                  </a:cubicBezTo>
                  <a:cubicBezTo>
                    <a:pt x="23298" y="31058"/>
                    <a:pt x="24288" y="28130"/>
                    <a:pt x="25965" y="25605"/>
                  </a:cubicBezTo>
                  <a:cubicBezTo>
                    <a:pt x="26698" y="24500"/>
                    <a:pt x="27185" y="23249"/>
                    <a:pt x="27391" y="21940"/>
                  </a:cubicBezTo>
                  <a:cubicBezTo>
                    <a:pt x="27393" y="21923"/>
                    <a:pt x="27396" y="21908"/>
                    <a:pt x="27399" y="21893"/>
                  </a:cubicBezTo>
                  <a:cubicBezTo>
                    <a:pt x="27814" y="19192"/>
                    <a:pt x="28647" y="16565"/>
                    <a:pt x="30115" y="14261"/>
                  </a:cubicBezTo>
                  <a:cubicBezTo>
                    <a:pt x="30795" y="13190"/>
                    <a:pt x="31249" y="11992"/>
                    <a:pt x="31447" y="10739"/>
                  </a:cubicBezTo>
                  <a:cubicBezTo>
                    <a:pt x="32274" y="5539"/>
                    <a:pt x="28610" y="663"/>
                    <a:pt x="23323" y="59"/>
                  </a:cubicBezTo>
                  <a:cubicBezTo>
                    <a:pt x="22980" y="19"/>
                    <a:pt x="22638" y="0"/>
                    <a:pt x="22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-5323550" y="5132850"/>
              <a:ext cx="184475" cy="111075"/>
            </a:xfrm>
            <a:custGeom>
              <a:avLst/>
              <a:gdLst/>
              <a:ahLst/>
              <a:cxnLst/>
              <a:rect l="l" t="t" r="r" b="b"/>
              <a:pathLst>
                <a:path w="7379" h="4443" extrusionOk="0">
                  <a:moveTo>
                    <a:pt x="5410" y="0"/>
                  </a:moveTo>
                  <a:cubicBezTo>
                    <a:pt x="4639" y="0"/>
                    <a:pt x="3594" y="443"/>
                    <a:pt x="2414" y="1417"/>
                  </a:cubicBezTo>
                  <a:cubicBezTo>
                    <a:pt x="687" y="2843"/>
                    <a:pt x="1" y="3658"/>
                    <a:pt x="192" y="4161"/>
                  </a:cubicBezTo>
                  <a:cubicBezTo>
                    <a:pt x="265" y="4353"/>
                    <a:pt x="516" y="4442"/>
                    <a:pt x="903" y="4442"/>
                  </a:cubicBezTo>
                  <a:cubicBezTo>
                    <a:pt x="1606" y="4442"/>
                    <a:pt x="2758" y="4148"/>
                    <a:pt x="4108" y="3635"/>
                  </a:cubicBezTo>
                  <a:cubicBezTo>
                    <a:pt x="6200" y="2840"/>
                    <a:pt x="7378" y="2394"/>
                    <a:pt x="6631" y="723"/>
                  </a:cubicBezTo>
                  <a:cubicBezTo>
                    <a:pt x="6421" y="254"/>
                    <a:pt x="5994" y="0"/>
                    <a:pt x="5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-5223550" y="5059775"/>
              <a:ext cx="64000" cy="111900"/>
            </a:xfrm>
            <a:custGeom>
              <a:avLst/>
              <a:gdLst/>
              <a:ahLst/>
              <a:cxnLst/>
              <a:rect l="l" t="t" r="r" b="b"/>
              <a:pathLst>
                <a:path w="2560" h="4476" extrusionOk="0">
                  <a:moveTo>
                    <a:pt x="0" y="0"/>
                  </a:moveTo>
                  <a:lnTo>
                    <a:pt x="348" y="3637"/>
                  </a:lnTo>
                  <a:cubicBezTo>
                    <a:pt x="374" y="4107"/>
                    <a:pt x="763" y="4475"/>
                    <a:pt x="1235" y="4475"/>
                  </a:cubicBezTo>
                  <a:cubicBezTo>
                    <a:pt x="1702" y="4475"/>
                    <a:pt x="2089" y="4112"/>
                    <a:pt x="2120" y="3645"/>
                  </a:cubicBezTo>
                  <a:lnTo>
                    <a:pt x="255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-4695675" y="5142175"/>
              <a:ext cx="180275" cy="122525"/>
            </a:xfrm>
            <a:custGeom>
              <a:avLst/>
              <a:gdLst/>
              <a:ahLst/>
              <a:cxnLst/>
              <a:rect l="l" t="t" r="r" b="b"/>
              <a:pathLst>
                <a:path w="7211" h="4901" extrusionOk="0">
                  <a:moveTo>
                    <a:pt x="2013" y="1"/>
                  </a:moveTo>
                  <a:cubicBezTo>
                    <a:pt x="1524" y="1"/>
                    <a:pt x="1143" y="209"/>
                    <a:pt x="915" y="604"/>
                  </a:cubicBezTo>
                  <a:cubicBezTo>
                    <a:pt x="0" y="2191"/>
                    <a:pt x="1126" y="2754"/>
                    <a:pt x="3128" y="3760"/>
                  </a:cubicBezTo>
                  <a:cubicBezTo>
                    <a:pt x="4551" y="4475"/>
                    <a:pt x="5763" y="4901"/>
                    <a:pt x="6437" y="4901"/>
                  </a:cubicBezTo>
                  <a:cubicBezTo>
                    <a:pt x="6710" y="4901"/>
                    <a:pt x="6894" y="4831"/>
                    <a:pt x="6969" y="4682"/>
                  </a:cubicBezTo>
                  <a:cubicBezTo>
                    <a:pt x="7211" y="4202"/>
                    <a:pt x="6611" y="3320"/>
                    <a:pt x="5039" y="1726"/>
                  </a:cubicBezTo>
                  <a:cubicBezTo>
                    <a:pt x="3873" y="544"/>
                    <a:pt x="280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-4675375" y="5065025"/>
              <a:ext cx="62725" cy="113575"/>
            </a:xfrm>
            <a:custGeom>
              <a:avLst/>
              <a:gdLst/>
              <a:ahLst/>
              <a:cxnLst/>
              <a:rect l="l" t="t" r="r" b="b"/>
              <a:pathLst>
                <a:path w="2509" h="4543" extrusionOk="0">
                  <a:moveTo>
                    <a:pt x="2509" y="1"/>
                  </a:moveTo>
                  <a:lnTo>
                    <a:pt x="1" y="949"/>
                  </a:lnTo>
                  <a:lnTo>
                    <a:pt x="609" y="3766"/>
                  </a:lnTo>
                  <a:cubicBezTo>
                    <a:pt x="665" y="4212"/>
                    <a:pt x="1045" y="4543"/>
                    <a:pt x="1489" y="4543"/>
                  </a:cubicBezTo>
                  <a:cubicBezTo>
                    <a:pt x="1507" y="4543"/>
                    <a:pt x="1525" y="4542"/>
                    <a:pt x="1543" y="4541"/>
                  </a:cubicBezTo>
                  <a:cubicBezTo>
                    <a:pt x="2014" y="4513"/>
                    <a:pt x="2380" y="4122"/>
                    <a:pt x="2378" y="3651"/>
                  </a:cubicBezTo>
                  <a:lnTo>
                    <a:pt x="250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-5036575" y="3339325"/>
              <a:ext cx="458525" cy="1755675"/>
            </a:xfrm>
            <a:custGeom>
              <a:avLst/>
              <a:gdLst/>
              <a:ahLst/>
              <a:cxnLst/>
              <a:rect l="l" t="t" r="r" b="b"/>
              <a:pathLst>
                <a:path w="18341" h="70227" extrusionOk="0">
                  <a:moveTo>
                    <a:pt x="2915" y="1"/>
                  </a:moveTo>
                  <a:lnTo>
                    <a:pt x="0" y="10098"/>
                  </a:lnTo>
                  <a:lnTo>
                    <a:pt x="14016" y="69655"/>
                  </a:lnTo>
                  <a:cubicBezTo>
                    <a:pt x="14057" y="69834"/>
                    <a:pt x="14192" y="69976"/>
                    <a:pt x="14368" y="70025"/>
                  </a:cubicBezTo>
                  <a:cubicBezTo>
                    <a:pt x="14892" y="70165"/>
                    <a:pt x="15391" y="70226"/>
                    <a:pt x="15872" y="70226"/>
                  </a:cubicBezTo>
                  <a:cubicBezTo>
                    <a:pt x="16378" y="70226"/>
                    <a:pt x="16863" y="70159"/>
                    <a:pt x="17333" y="70042"/>
                  </a:cubicBezTo>
                  <a:cubicBezTo>
                    <a:pt x="17549" y="69988"/>
                    <a:pt x="17698" y="69790"/>
                    <a:pt x="17700" y="69569"/>
                  </a:cubicBezTo>
                  <a:cubicBezTo>
                    <a:pt x="17764" y="65006"/>
                    <a:pt x="18340" y="20028"/>
                    <a:pt x="16466" y="12219"/>
                  </a:cubicBezTo>
                  <a:cubicBezTo>
                    <a:pt x="14492" y="3991"/>
                    <a:pt x="10250" y="1"/>
                    <a:pt x="10250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-5337750" y="3339300"/>
              <a:ext cx="479300" cy="1756525"/>
            </a:xfrm>
            <a:custGeom>
              <a:avLst/>
              <a:gdLst/>
              <a:ahLst/>
              <a:cxnLst/>
              <a:rect l="l" t="t" r="r" b="b"/>
              <a:pathLst>
                <a:path w="19172" h="70261" extrusionOk="0">
                  <a:moveTo>
                    <a:pt x="19172" y="1"/>
                  </a:moveTo>
                  <a:lnTo>
                    <a:pt x="8551" y="4"/>
                  </a:lnTo>
                  <a:cubicBezTo>
                    <a:pt x="0" y="7836"/>
                    <a:pt x="397" y="20012"/>
                    <a:pt x="397" y="20012"/>
                  </a:cubicBezTo>
                  <a:lnTo>
                    <a:pt x="4405" y="69697"/>
                  </a:lnTo>
                  <a:cubicBezTo>
                    <a:pt x="4419" y="69888"/>
                    <a:pt x="4544" y="70071"/>
                    <a:pt x="4731" y="70112"/>
                  </a:cubicBezTo>
                  <a:cubicBezTo>
                    <a:pt x="5171" y="70208"/>
                    <a:pt x="5527" y="70261"/>
                    <a:pt x="5884" y="70261"/>
                  </a:cubicBezTo>
                  <a:cubicBezTo>
                    <a:pt x="6219" y="70261"/>
                    <a:pt x="6554" y="70215"/>
                    <a:pt x="6960" y="70115"/>
                  </a:cubicBezTo>
                  <a:cubicBezTo>
                    <a:pt x="7125" y="70072"/>
                    <a:pt x="7253" y="69945"/>
                    <a:pt x="7295" y="69780"/>
                  </a:cubicBezTo>
                  <a:cubicBezTo>
                    <a:pt x="13070" y="47416"/>
                    <a:pt x="19172" y="1"/>
                    <a:pt x="19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5241875" y="2723675"/>
              <a:ext cx="578125" cy="706025"/>
            </a:xfrm>
            <a:custGeom>
              <a:avLst/>
              <a:gdLst/>
              <a:ahLst/>
              <a:cxnLst/>
              <a:rect l="l" t="t" r="r" b="b"/>
              <a:pathLst>
                <a:path w="23125" h="28241" extrusionOk="0">
                  <a:moveTo>
                    <a:pt x="13367" y="0"/>
                  </a:moveTo>
                  <a:cubicBezTo>
                    <a:pt x="9016" y="0"/>
                    <a:pt x="0" y="1868"/>
                    <a:pt x="822" y="11462"/>
                  </a:cubicBezTo>
                  <a:cubicBezTo>
                    <a:pt x="1186" y="15715"/>
                    <a:pt x="1913" y="20775"/>
                    <a:pt x="5364" y="25588"/>
                  </a:cubicBezTo>
                  <a:cubicBezTo>
                    <a:pt x="5914" y="26354"/>
                    <a:pt x="6698" y="26919"/>
                    <a:pt x="7592" y="27221"/>
                  </a:cubicBezTo>
                  <a:cubicBezTo>
                    <a:pt x="8927" y="27673"/>
                    <a:pt x="11099" y="28241"/>
                    <a:pt x="13573" y="28241"/>
                  </a:cubicBezTo>
                  <a:cubicBezTo>
                    <a:pt x="14914" y="28241"/>
                    <a:pt x="16343" y="28074"/>
                    <a:pt x="17776" y="27632"/>
                  </a:cubicBezTo>
                  <a:cubicBezTo>
                    <a:pt x="19190" y="27195"/>
                    <a:pt x="20285" y="26072"/>
                    <a:pt x="20734" y="24661"/>
                  </a:cubicBezTo>
                  <a:cubicBezTo>
                    <a:pt x="21874" y="21094"/>
                    <a:pt x="23125" y="13649"/>
                    <a:pt x="22312" y="9599"/>
                  </a:cubicBezTo>
                  <a:cubicBezTo>
                    <a:pt x="21637" y="6237"/>
                    <a:pt x="19892" y="0"/>
                    <a:pt x="13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4983975" y="2568825"/>
              <a:ext cx="114150" cy="245400"/>
            </a:xfrm>
            <a:custGeom>
              <a:avLst/>
              <a:gdLst/>
              <a:ahLst/>
              <a:cxnLst/>
              <a:rect l="l" t="t" r="r" b="b"/>
              <a:pathLst>
                <a:path w="4566" h="9816" extrusionOk="0">
                  <a:moveTo>
                    <a:pt x="0" y="1"/>
                  </a:moveTo>
                  <a:lnTo>
                    <a:pt x="0" y="7533"/>
                  </a:lnTo>
                  <a:cubicBezTo>
                    <a:pt x="0" y="8794"/>
                    <a:pt x="1022" y="9816"/>
                    <a:pt x="2283" y="9816"/>
                  </a:cubicBezTo>
                  <a:cubicBezTo>
                    <a:pt x="3544" y="9815"/>
                    <a:pt x="4565" y="8794"/>
                    <a:pt x="4566" y="7533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4983975" y="2568825"/>
              <a:ext cx="114150" cy="129025"/>
            </a:xfrm>
            <a:custGeom>
              <a:avLst/>
              <a:gdLst/>
              <a:ahLst/>
              <a:cxnLst/>
              <a:rect l="l" t="t" r="r" b="b"/>
              <a:pathLst>
                <a:path w="4566" h="5161" extrusionOk="0">
                  <a:moveTo>
                    <a:pt x="0" y="1"/>
                  </a:moveTo>
                  <a:lnTo>
                    <a:pt x="0" y="1410"/>
                  </a:lnTo>
                  <a:cubicBezTo>
                    <a:pt x="468" y="3229"/>
                    <a:pt x="2777" y="5130"/>
                    <a:pt x="4566" y="5161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-4987325" y="2454275"/>
              <a:ext cx="182575" cy="214200"/>
            </a:xfrm>
            <a:custGeom>
              <a:avLst/>
              <a:gdLst/>
              <a:ahLst/>
              <a:cxnLst/>
              <a:rect l="l" t="t" r="r" b="b"/>
              <a:pathLst>
                <a:path w="7303" h="8568" extrusionOk="0">
                  <a:moveTo>
                    <a:pt x="7236" y="0"/>
                  </a:moveTo>
                  <a:lnTo>
                    <a:pt x="0" y="79"/>
                  </a:lnTo>
                  <a:lnTo>
                    <a:pt x="45" y="4203"/>
                  </a:lnTo>
                  <a:cubicBezTo>
                    <a:pt x="66" y="6194"/>
                    <a:pt x="2749" y="8567"/>
                    <a:pt x="4744" y="8567"/>
                  </a:cubicBezTo>
                  <a:cubicBezTo>
                    <a:pt x="4753" y="8567"/>
                    <a:pt x="4762" y="8567"/>
                    <a:pt x="4772" y="8567"/>
                  </a:cubicBezTo>
                  <a:cubicBezTo>
                    <a:pt x="5645" y="8557"/>
                    <a:pt x="7302" y="6123"/>
                    <a:pt x="7281" y="4125"/>
                  </a:cubicBezTo>
                  <a:lnTo>
                    <a:pt x="7236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-5019050" y="2475025"/>
              <a:ext cx="48250" cy="80475"/>
            </a:xfrm>
            <a:custGeom>
              <a:avLst/>
              <a:gdLst/>
              <a:ahLst/>
              <a:cxnLst/>
              <a:rect l="l" t="t" r="r" b="b"/>
              <a:pathLst>
                <a:path w="1930" h="3219" extrusionOk="0">
                  <a:moveTo>
                    <a:pt x="1710" y="1"/>
                  </a:moveTo>
                  <a:cubicBezTo>
                    <a:pt x="924" y="1"/>
                    <a:pt x="237" y="587"/>
                    <a:pt x="123" y="1397"/>
                  </a:cubicBezTo>
                  <a:cubicBezTo>
                    <a:pt x="0" y="2281"/>
                    <a:pt x="609" y="3097"/>
                    <a:pt x="1482" y="3219"/>
                  </a:cubicBezTo>
                  <a:lnTo>
                    <a:pt x="1929" y="16"/>
                  </a:lnTo>
                  <a:cubicBezTo>
                    <a:pt x="1856" y="6"/>
                    <a:pt x="1783" y="1"/>
                    <a:pt x="1710" y="1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4992075" y="2440725"/>
              <a:ext cx="185775" cy="76825"/>
            </a:xfrm>
            <a:custGeom>
              <a:avLst/>
              <a:gdLst/>
              <a:ahLst/>
              <a:cxnLst/>
              <a:rect l="l" t="t" r="r" b="b"/>
              <a:pathLst>
                <a:path w="7431" h="3073" extrusionOk="0">
                  <a:moveTo>
                    <a:pt x="7419" y="1"/>
                  </a:moveTo>
                  <a:lnTo>
                    <a:pt x="1322" y="67"/>
                  </a:lnTo>
                  <a:lnTo>
                    <a:pt x="1336" y="1408"/>
                  </a:lnTo>
                  <a:cubicBezTo>
                    <a:pt x="516" y="1467"/>
                    <a:pt x="1" y="2319"/>
                    <a:pt x="331" y="3073"/>
                  </a:cubicBezTo>
                  <a:cubicBezTo>
                    <a:pt x="479" y="3017"/>
                    <a:pt x="619" y="2941"/>
                    <a:pt x="748" y="2848"/>
                  </a:cubicBezTo>
                  <a:cubicBezTo>
                    <a:pt x="1017" y="2648"/>
                    <a:pt x="1344" y="2561"/>
                    <a:pt x="1678" y="2554"/>
                  </a:cubicBezTo>
                  <a:cubicBezTo>
                    <a:pt x="2386" y="2542"/>
                    <a:pt x="3070" y="2290"/>
                    <a:pt x="3616" y="1838"/>
                  </a:cubicBezTo>
                  <a:cubicBezTo>
                    <a:pt x="4242" y="1322"/>
                    <a:pt x="5028" y="1017"/>
                    <a:pt x="5830" y="1017"/>
                  </a:cubicBezTo>
                  <a:cubicBezTo>
                    <a:pt x="5982" y="1017"/>
                    <a:pt x="6135" y="1028"/>
                    <a:pt x="6288" y="1051"/>
                  </a:cubicBezTo>
                  <a:cubicBezTo>
                    <a:pt x="6477" y="1079"/>
                    <a:pt x="6667" y="1093"/>
                    <a:pt x="6858" y="1093"/>
                  </a:cubicBezTo>
                  <a:cubicBezTo>
                    <a:pt x="6874" y="1093"/>
                    <a:pt x="6890" y="1093"/>
                    <a:pt x="6906" y="1093"/>
                  </a:cubicBezTo>
                  <a:cubicBezTo>
                    <a:pt x="7082" y="1089"/>
                    <a:pt x="7257" y="1074"/>
                    <a:pt x="7431" y="1048"/>
                  </a:cubicBezTo>
                  <a:lnTo>
                    <a:pt x="7419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5103025" y="2181225"/>
              <a:ext cx="438450" cy="337000"/>
            </a:xfrm>
            <a:custGeom>
              <a:avLst/>
              <a:gdLst/>
              <a:ahLst/>
              <a:cxnLst/>
              <a:rect l="l" t="t" r="r" b="b"/>
              <a:pathLst>
                <a:path w="17538" h="13480" extrusionOk="0">
                  <a:moveTo>
                    <a:pt x="12086" y="1"/>
                  </a:moveTo>
                  <a:cubicBezTo>
                    <a:pt x="12024" y="1"/>
                    <a:pt x="11961" y="2"/>
                    <a:pt x="11898" y="5"/>
                  </a:cubicBezTo>
                  <a:cubicBezTo>
                    <a:pt x="10386" y="63"/>
                    <a:pt x="8970" y="767"/>
                    <a:pt x="8011" y="1939"/>
                  </a:cubicBezTo>
                  <a:cubicBezTo>
                    <a:pt x="7036" y="3124"/>
                    <a:pt x="5618" y="3815"/>
                    <a:pt x="4114" y="4126"/>
                  </a:cubicBezTo>
                  <a:cubicBezTo>
                    <a:pt x="4097" y="4130"/>
                    <a:pt x="4079" y="4134"/>
                    <a:pt x="4061" y="4137"/>
                  </a:cubicBezTo>
                  <a:cubicBezTo>
                    <a:pt x="2392" y="4504"/>
                    <a:pt x="1069" y="5877"/>
                    <a:pt x="780" y="7561"/>
                  </a:cubicBezTo>
                  <a:cubicBezTo>
                    <a:pt x="743" y="7778"/>
                    <a:pt x="721" y="7999"/>
                    <a:pt x="716" y="8220"/>
                  </a:cubicBezTo>
                  <a:cubicBezTo>
                    <a:pt x="701" y="8938"/>
                    <a:pt x="573" y="9661"/>
                    <a:pt x="241" y="10298"/>
                  </a:cubicBezTo>
                  <a:cubicBezTo>
                    <a:pt x="83" y="10600"/>
                    <a:pt x="1" y="10938"/>
                    <a:pt x="5" y="11280"/>
                  </a:cubicBezTo>
                  <a:cubicBezTo>
                    <a:pt x="19" y="12500"/>
                    <a:pt x="1078" y="13480"/>
                    <a:pt x="2376" y="13480"/>
                  </a:cubicBezTo>
                  <a:cubicBezTo>
                    <a:pt x="2385" y="13480"/>
                    <a:pt x="2395" y="13480"/>
                    <a:pt x="2404" y="13480"/>
                  </a:cubicBezTo>
                  <a:cubicBezTo>
                    <a:pt x="2921" y="13476"/>
                    <a:pt x="3425" y="13309"/>
                    <a:pt x="3841" y="13001"/>
                  </a:cubicBezTo>
                  <a:cubicBezTo>
                    <a:pt x="4204" y="12731"/>
                    <a:pt x="4646" y="12611"/>
                    <a:pt x="5098" y="12603"/>
                  </a:cubicBezTo>
                  <a:cubicBezTo>
                    <a:pt x="6056" y="12587"/>
                    <a:pt x="6980" y="12246"/>
                    <a:pt x="7718" y="11635"/>
                  </a:cubicBezTo>
                  <a:cubicBezTo>
                    <a:pt x="8566" y="10937"/>
                    <a:pt x="9628" y="10525"/>
                    <a:pt x="10712" y="10525"/>
                  </a:cubicBezTo>
                  <a:cubicBezTo>
                    <a:pt x="10918" y="10525"/>
                    <a:pt x="11125" y="10540"/>
                    <a:pt x="11331" y="10571"/>
                  </a:cubicBezTo>
                  <a:cubicBezTo>
                    <a:pt x="11585" y="10608"/>
                    <a:pt x="11841" y="10628"/>
                    <a:pt x="12098" y="10628"/>
                  </a:cubicBezTo>
                  <a:cubicBezTo>
                    <a:pt x="12121" y="10628"/>
                    <a:pt x="12145" y="10627"/>
                    <a:pt x="12168" y="10627"/>
                  </a:cubicBezTo>
                  <a:cubicBezTo>
                    <a:pt x="15153" y="10595"/>
                    <a:pt x="17537" y="8105"/>
                    <a:pt x="17420" y="5101"/>
                  </a:cubicBezTo>
                  <a:cubicBezTo>
                    <a:pt x="17312" y="2355"/>
                    <a:pt x="14823" y="1"/>
                    <a:pt x="12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5381650" y="2735450"/>
              <a:ext cx="399875" cy="1221775"/>
            </a:xfrm>
            <a:custGeom>
              <a:avLst/>
              <a:gdLst/>
              <a:ahLst/>
              <a:cxnLst/>
              <a:rect l="l" t="t" r="r" b="b"/>
              <a:pathLst>
                <a:path w="15995" h="48871" extrusionOk="0">
                  <a:moveTo>
                    <a:pt x="14396" y="1"/>
                  </a:moveTo>
                  <a:lnTo>
                    <a:pt x="11134" y="517"/>
                  </a:lnTo>
                  <a:cubicBezTo>
                    <a:pt x="7941" y="1023"/>
                    <a:pt x="5495" y="3626"/>
                    <a:pt x="5194" y="6845"/>
                  </a:cubicBezTo>
                  <a:lnTo>
                    <a:pt x="1" y="48871"/>
                  </a:lnTo>
                  <a:lnTo>
                    <a:pt x="15994" y="48871"/>
                  </a:lnTo>
                  <a:cubicBezTo>
                    <a:pt x="13314" y="32679"/>
                    <a:pt x="12518" y="16401"/>
                    <a:pt x="14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5503300" y="3108575"/>
              <a:ext cx="1659650" cy="2013250"/>
            </a:xfrm>
            <a:custGeom>
              <a:avLst/>
              <a:gdLst/>
              <a:ahLst/>
              <a:cxnLst/>
              <a:rect l="l" t="t" r="r" b="b"/>
              <a:pathLst>
                <a:path w="66386" h="80530" extrusionOk="0">
                  <a:moveTo>
                    <a:pt x="65797" y="1"/>
                  </a:moveTo>
                  <a:lnTo>
                    <a:pt x="63207" y="12214"/>
                  </a:lnTo>
                  <a:cubicBezTo>
                    <a:pt x="61659" y="19520"/>
                    <a:pt x="55900" y="25045"/>
                    <a:pt x="48536" y="26290"/>
                  </a:cubicBezTo>
                  <a:lnTo>
                    <a:pt x="14306" y="32077"/>
                  </a:lnTo>
                  <a:cubicBezTo>
                    <a:pt x="6017" y="33478"/>
                    <a:pt x="1" y="40598"/>
                    <a:pt x="1" y="49005"/>
                  </a:cubicBezTo>
                  <a:lnTo>
                    <a:pt x="1" y="80529"/>
                  </a:lnTo>
                  <a:lnTo>
                    <a:pt x="602" y="80529"/>
                  </a:lnTo>
                  <a:lnTo>
                    <a:pt x="602" y="49005"/>
                  </a:lnTo>
                  <a:cubicBezTo>
                    <a:pt x="602" y="40893"/>
                    <a:pt x="6407" y="34024"/>
                    <a:pt x="14407" y="32671"/>
                  </a:cubicBezTo>
                  <a:lnTo>
                    <a:pt x="48637" y="26884"/>
                  </a:lnTo>
                  <a:cubicBezTo>
                    <a:pt x="56246" y="25598"/>
                    <a:pt x="62197" y="19889"/>
                    <a:pt x="63797" y="12339"/>
                  </a:cubicBezTo>
                  <a:lnTo>
                    <a:pt x="66386" y="126"/>
                  </a:lnTo>
                  <a:lnTo>
                    <a:pt x="65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-3887625" y="2686275"/>
              <a:ext cx="192925" cy="466125"/>
            </a:xfrm>
            <a:custGeom>
              <a:avLst/>
              <a:gdLst/>
              <a:ahLst/>
              <a:cxnLst/>
              <a:rect l="l" t="t" r="r" b="b"/>
              <a:pathLst>
                <a:path w="7717" h="18645" extrusionOk="0">
                  <a:moveTo>
                    <a:pt x="2137" y="0"/>
                  </a:moveTo>
                  <a:lnTo>
                    <a:pt x="71" y="17350"/>
                  </a:lnTo>
                  <a:cubicBezTo>
                    <a:pt x="1" y="17942"/>
                    <a:pt x="390" y="18490"/>
                    <a:pt x="972" y="18617"/>
                  </a:cubicBezTo>
                  <a:cubicBezTo>
                    <a:pt x="1055" y="18636"/>
                    <a:pt x="1139" y="18645"/>
                    <a:pt x="1221" y="18645"/>
                  </a:cubicBezTo>
                  <a:cubicBezTo>
                    <a:pt x="1712" y="18645"/>
                    <a:pt x="2163" y="18330"/>
                    <a:pt x="2322" y="17845"/>
                  </a:cubicBezTo>
                  <a:lnTo>
                    <a:pt x="7717" y="122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3885375" y="2711050"/>
              <a:ext cx="190675" cy="441400"/>
            </a:xfrm>
            <a:custGeom>
              <a:avLst/>
              <a:gdLst/>
              <a:ahLst/>
              <a:cxnLst/>
              <a:rect l="l" t="t" r="r" b="b"/>
              <a:pathLst>
                <a:path w="7627" h="17656" extrusionOk="0">
                  <a:moveTo>
                    <a:pt x="6559" y="0"/>
                  </a:moveTo>
                  <a:lnTo>
                    <a:pt x="1375" y="15966"/>
                  </a:lnTo>
                  <a:cubicBezTo>
                    <a:pt x="1217" y="16450"/>
                    <a:pt x="766" y="16766"/>
                    <a:pt x="274" y="16766"/>
                  </a:cubicBezTo>
                  <a:cubicBezTo>
                    <a:pt x="192" y="16766"/>
                    <a:pt x="109" y="16757"/>
                    <a:pt x="26" y="16739"/>
                  </a:cubicBezTo>
                  <a:cubicBezTo>
                    <a:pt x="17" y="16736"/>
                    <a:pt x="9" y="16732"/>
                    <a:pt x="0" y="16730"/>
                  </a:cubicBezTo>
                  <a:lnTo>
                    <a:pt x="0" y="16730"/>
                  </a:lnTo>
                  <a:cubicBezTo>
                    <a:pt x="105" y="17244"/>
                    <a:pt x="543" y="17624"/>
                    <a:pt x="1067" y="17653"/>
                  </a:cubicBezTo>
                  <a:cubicBezTo>
                    <a:pt x="1089" y="17654"/>
                    <a:pt x="1110" y="17655"/>
                    <a:pt x="1132" y="17655"/>
                  </a:cubicBezTo>
                  <a:cubicBezTo>
                    <a:pt x="1631" y="17655"/>
                    <a:pt x="2076" y="17334"/>
                    <a:pt x="2231" y="16855"/>
                  </a:cubicBezTo>
                  <a:lnTo>
                    <a:pt x="7627" y="236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3879325" y="2588975"/>
              <a:ext cx="232600" cy="212400"/>
            </a:xfrm>
            <a:custGeom>
              <a:avLst/>
              <a:gdLst/>
              <a:ahLst/>
              <a:cxnLst/>
              <a:rect l="l" t="t" r="r" b="b"/>
              <a:pathLst>
                <a:path w="9304" h="8496" extrusionOk="0">
                  <a:moveTo>
                    <a:pt x="4648" y="1"/>
                  </a:moveTo>
                  <a:cubicBezTo>
                    <a:pt x="2697" y="1"/>
                    <a:pt x="940" y="1353"/>
                    <a:pt x="504" y="3336"/>
                  </a:cubicBezTo>
                  <a:cubicBezTo>
                    <a:pt x="1" y="5627"/>
                    <a:pt x="1450" y="7892"/>
                    <a:pt x="3740" y="8395"/>
                  </a:cubicBezTo>
                  <a:cubicBezTo>
                    <a:pt x="4047" y="8463"/>
                    <a:pt x="4354" y="8495"/>
                    <a:pt x="4656" y="8495"/>
                  </a:cubicBezTo>
                  <a:cubicBezTo>
                    <a:pt x="6606" y="8495"/>
                    <a:pt x="8363" y="7143"/>
                    <a:pt x="8799" y="5159"/>
                  </a:cubicBezTo>
                  <a:cubicBezTo>
                    <a:pt x="9304" y="2869"/>
                    <a:pt x="7854" y="604"/>
                    <a:pt x="5563" y="100"/>
                  </a:cubicBezTo>
                  <a:cubicBezTo>
                    <a:pt x="5256" y="33"/>
                    <a:pt x="4950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3931975" y="2789850"/>
              <a:ext cx="254725" cy="189925"/>
            </a:xfrm>
            <a:custGeom>
              <a:avLst/>
              <a:gdLst/>
              <a:ahLst/>
              <a:cxnLst/>
              <a:rect l="l" t="t" r="r" b="b"/>
              <a:pathLst>
                <a:path w="10189" h="7597" extrusionOk="0">
                  <a:moveTo>
                    <a:pt x="1238" y="0"/>
                  </a:moveTo>
                  <a:lnTo>
                    <a:pt x="0" y="5630"/>
                  </a:lnTo>
                  <a:lnTo>
                    <a:pt x="8952" y="7596"/>
                  </a:lnTo>
                  <a:lnTo>
                    <a:pt x="10188" y="196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5222775" y="3721150"/>
              <a:ext cx="370750" cy="236075"/>
            </a:xfrm>
            <a:custGeom>
              <a:avLst/>
              <a:gdLst/>
              <a:ahLst/>
              <a:cxnLst/>
              <a:rect l="l" t="t" r="r" b="b"/>
              <a:pathLst>
                <a:path w="14830" h="9443" extrusionOk="0">
                  <a:moveTo>
                    <a:pt x="2028" y="1"/>
                  </a:moveTo>
                  <a:lnTo>
                    <a:pt x="0" y="1167"/>
                  </a:lnTo>
                  <a:lnTo>
                    <a:pt x="2696" y="5286"/>
                  </a:lnTo>
                  <a:cubicBezTo>
                    <a:pt x="2696" y="5286"/>
                    <a:pt x="5424" y="9442"/>
                    <a:pt x="7594" y="9442"/>
                  </a:cubicBezTo>
                  <a:cubicBezTo>
                    <a:pt x="7697" y="9442"/>
                    <a:pt x="7799" y="9433"/>
                    <a:pt x="7899" y="9413"/>
                  </a:cubicBezTo>
                  <a:cubicBezTo>
                    <a:pt x="10108" y="8980"/>
                    <a:pt x="14830" y="7253"/>
                    <a:pt x="11959" y="6122"/>
                  </a:cubicBezTo>
                  <a:cubicBezTo>
                    <a:pt x="9266" y="5063"/>
                    <a:pt x="7523" y="3119"/>
                    <a:pt x="5937" y="3119"/>
                  </a:cubicBezTo>
                  <a:cubicBezTo>
                    <a:pt x="5833" y="3119"/>
                    <a:pt x="5729" y="3127"/>
                    <a:pt x="5626" y="3145"/>
                  </a:cubicBezTo>
                  <a:cubicBezTo>
                    <a:pt x="5560" y="3156"/>
                    <a:pt x="5492" y="3161"/>
                    <a:pt x="5425" y="3161"/>
                  </a:cubicBezTo>
                  <a:cubicBezTo>
                    <a:pt x="3802" y="3161"/>
                    <a:pt x="2028" y="1"/>
                    <a:pt x="2028" y="1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5539475" y="2789550"/>
              <a:ext cx="489825" cy="1039625"/>
            </a:xfrm>
            <a:custGeom>
              <a:avLst/>
              <a:gdLst/>
              <a:ahLst/>
              <a:cxnLst/>
              <a:rect l="l" t="t" r="r" b="b"/>
              <a:pathLst>
                <a:path w="19593" h="41585" extrusionOk="0">
                  <a:moveTo>
                    <a:pt x="15587" y="0"/>
                  </a:moveTo>
                  <a:cubicBezTo>
                    <a:pt x="14796" y="0"/>
                    <a:pt x="14018" y="353"/>
                    <a:pt x="13499" y="1023"/>
                  </a:cubicBezTo>
                  <a:cubicBezTo>
                    <a:pt x="9626" y="6019"/>
                    <a:pt x="0" y="19106"/>
                    <a:pt x="528" y="25081"/>
                  </a:cubicBezTo>
                  <a:cubicBezTo>
                    <a:pt x="942" y="29767"/>
                    <a:pt x="4939" y="35604"/>
                    <a:pt x="7848" y="39289"/>
                  </a:cubicBezTo>
                  <a:cubicBezTo>
                    <a:pt x="9020" y="40774"/>
                    <a:pt x="10773" y="41585"/>
                    <a:pt x="12563" y="41585"/>
                  </a:cubicBezTo>
                  <a:cubicBezTo>
                    <a:pt x="13375" y="41585"/>
                    <a:pt x="14194" y="41418"/>
                    <a:pt x="14970" y="41072"/>
                  </a:cubicBezTo>
                  <a:cubicBezTo>
                    <a:pt x="18485" y="39503"/>
                    <a:pt x="19592" y="35021"/>
                    <a:pt x="17194" y="31967"/>
                  </a:cubicBezTo>
                  <a:cubicBezTo>
                    <a:pt x="15154" y="29368"/>
                    <a:pt x="14450" y="26171"/>
                    <a:pt x="14117" y="24376"/>
                  </a:cubicBezTo>
                  <a:cubicBezTo>
                    <a:pt x="13256" y="19726"/>
                    <a:pt x="16287" y="8316"/>
                    <a:pt x="18095" y="3667"/>
                  </a:cubicBezTo>
                  <a:cubicBezTo>
                    <a:pt x="18540" y="2521"/>
                    <a:pt x="18146" y="1214"/>
                    <a:pt x="17139" y="498"/>
                  </a:cubicBezTo>
                  <a:lnTo>
                    <a:pt x="17138" y="498"/>
                  </a:lnTo>
                  <a:cubicBezTo>
                    <a:pt x="16666" y="163"/>
                    <a:pt x="16124" y="0"/>
                    <a:pt x="15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5556675" y="2769825"/>
              <a:ext cx="511450" cy="1086375"/>
            </a:xfrm>
            <a:custGeom>
              <a:avLst/>
              <a:gdLst/>
              <a:ahLst/>
              <a:cxnLst/>
              <a:rect l="l" t="t" r="r" b="b"/>
              <a:pathLst>
                <a:path w="20458" h="43455" extrusionOk="0">
                  <a:moveTo>
                    <a:pt x="16431" y="0"/>
                  </a:moveTo>
                  <a:cubicBezTo>
                    <a:pt x="15598" y="0"/>
                    <a:pt x="14775" y="372"/>
                    <a:pt x="14226" y="1078"/>
                  </a:cubicBezTo>
                  <a:cubicBezTo>
                    <a:pt x="10147" y="6314"/>
                    <a:pt x="1" y="20029"/>
                    <a:pt x="527" y="26268"/>
                  </a:cubicBezTo>
                  <a:cubicBezTo>
                    <a:pt x="940" y="31163"/>
                    <a:pt x="5102" y="37242"/>
                    <a:pt x="8132" y="41079"/>
                  </a:cubicBezTo>
                  <a:cubicBezTo>
                    <a:pt x="9346" y="42617"/>
                    <a:pt x="11169" y="43455"/>
                    <a:pt x="13036" y="43455"/>
                  </a:cubicBezTo>
                  <a:cubicBezTo>
                    <a:pt x="13895" y="43455"/>
                    <a:pt x="14764" y="43277"/>
                    <a:pt x="15587" y="42908"/>
                  </a:cubicBezTo>
                  <a:cubicBezTo>
                    <a:pt x="19276" y="41252"/>
                    <a:pt x="20458" y="36567"/>
                    <a:pt x="17958" y="33387"/>
                  </a:cubicBezTo>
                  <a:cubicBezTo>
                    <a:pt x="15832" y="30681"/>
                    <a:pt x="13792" y="27692"/>
                    <a:pt x="13451" y="25817"/>
                  </a:cubicBezTo>
                  <a:cubicBezTo>
                    <a:pt x="12569" y="20964"/>
                    <a:pt x="17113" y="8685"/>
                    <a:pt x="19028" y="3819"/>
                  </a:cubicBezTo>
                  <a:cubicBezTo>
                    <a:pt x="19501" y="2622"/>
                    <a:pt x="19093" y="1256"/>
                    <a:pt x="18042" y="514"/>
                  </a:cubicBezTo>
                  <a:cubicBezTo>
                    <a:pt x="17553" y="168"/>
                    <a:pt x="16990" y="0"/>
                    <a:pt x="16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3"/>
          <p:cNvGrpSpPr/>
          <p:nvPr/>
        </p:nvGrpSpPr>
        <p:grpSpPr>
          <a:xfrm>
            <a:off x="3158760" y="1012123"/>
            <a:ext cx="1672702" cy="3720584"/>
            <a:chOff x="-3591175" y="2231850"/>
            <a:chExt cx="1384000" cy="3078425"/>
          </a:xfrm>
        </p:grpSpPr>
        <p:sp>
          <p:nvSpPr>
            <p:cNvPr id="566" name="Google Shape;566;p33"/>
            <p:cNvSpPr/>
            <p:nvPr/>
          </p:nvSpPr>
          <p:spPr>
            <a:xfrm>
              <a:off x="-3591175" y="2499725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591175" y="2231850"/>
              <a:ext cx="1015625" cy="141450"/>
            </a:xfrm>
            <a:custGeom>
              <a:avLst/>
              <a:gdLst/>
              <a:ahLst/>
              <a:cxnLst/>
              <a:rect l="l" t="t" r="r" b="b"/>
              <a:pathLst>
                <a:path w="40625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91175" y="2903600"/>
              <a:ext cx="722200" cy="945000"/>
            </a:xfrm>
            <a:custGeom>
              <a:avLst/>
              <a:gdLst/>
              <a:ahLst/>
              <a:cxnLst/>
              <a:rect l="l" t="t" r="r" b="b"/>
              <a:pathLst>
                <a:path w="28888" h="37800" extrusionOk="0">
                  <a:moveTo>
                    <a:pt x="1" y="1"/>
                  </a:moveTo>
                  <a:lnTo>
                    <a:pt x="1" y="37800"/>
                  </a:lnTo>
                  <a:lnTo>
                    <a:pt x="28888" y="37800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175000" y="5145200"/>
              <a:ext cx="967825" cy="165075"/>
            </a:xfrm>
            <a:custGeom>
              <a:avLst/>
              <a:gdLst/>
              <a:ahLst/>
              <a:cxnLst/>
              <a:rect l="l" t="t" r="r" b="b"/>
              <a:pathLst>
                <a:path w="38713" h="6603" extrusionOk="0">
                  <a:moveTo>
                    <a:pt x="19357" y="1"/>
                  </a:moveTo>
                  <a:cubicBezTo>
                    <a:pt x="14224" y="1"/>
                    <a:pt x="9300" y="348"/>
                    <a:pt x="5671" y="968"/>
                  </a:cubicBezTo>
                  <a:cubicBezTo>
                    <a:pt x="2041" y="1587"/>
                    <a:pt x="1" y="2427"/>
                    <a:pt x="1" y="3302"/>
                  </a:cubicBezTo>
                  <a:cubicBezTo>
                    <a:pt x="1" y="4177"/>
                    <a:pt x="2041" y="5016"/>
                    <a:pt x="5671" y="5636"/>
                  </a:cubicBezTo>
                  <a:cubicBezTo>
                    <a:pt x="9300" y="6255"/>
                    <a:pt x="14224" y="6603"/>
                    <a:pt x="19357" y="6603"/>
                  </a:cubicBezTo>
                  <a:cubicBezTo>
                    <a:pt x="24491" y="6603"/>
                    <a:pt x="29415" y="6255"/>
                    <a:pt x="33044" y="5636"/>
                  </a:cubicBezTo>
                  <a:cubicBezTo>
                    <a:pt x="36673" y="5016"/>
                    <a:pt x="38712" y="4177"/>
                    <a:pt x="38712" y="3302"/>
                  </a:cubicBezTo>
                  <a:cubicBezTo>
                    <a:pt x="38712" y="2427"/>
                    <a:pt x="36673" y="1587"/>
                    <a:pt x="33044" y="968"/>
                  </a:cubicBezTo>
                  <a:cubicBezTo>
                    <a:pt x="29415" y="348"/>
                    <a:pt x="24491" y="1"/>
                    <a:pt x="19357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475500" y="3688350"/>
              <a:ext cx="214200" cy="348325"/>
            </a:xfrm>
            <a:custGeom>
              <a:avLst/>
              <a:gdLst/>
              <a:ahLst/>
              <a:cxnLst/>
              <a:rect l="l" t="t" r="r" b="b"/>
              <a:pathLst>
                <a:path w="8568" h="13933" extrusionOk="0">
                  <a:moveTo>
                    <a:pt x="6917" y="1"/>
                  </a:moveTo>
                  <a:lnTo>
                    <a:pt x="3634" y="3670"/>
                  </a:lnTo>
                  <a:cubicBezTo>
                    <a:pt x="3634" y="3670"/>
                    <a:pt x="1" y="7740"/>
                    <a:pt x="990" y="9762"/>
                  </a:cubicBezTo>
                  <a:cubicBezTo>
                    <a:pt x="1726" y="11267"/>
                    <a:pt x="3514" y="13932"/>
                    <a:pt x="4525" y="13932"/>
                  </a:cubicBezTo>
                  <a:cubicBezTo>
                    <a:pt x="4872" y="13932"/>
                    <a:pt x="5127" y="13618"/>
                    <a:pt x="5217" y="12834"/>
                  </a:cubicBezTo>
                  <a:cubicBezTo>
                    <a:pt x="5568" y="9771"/>
                    <a:pt x="7165" y="7491"/>
                    <a:pt x="6460" y="5947"/>
                  </a:cubicBezTo>
                  <a:cubicBezTo>
                    <a:pt x="5753" y="4404"/>
                    <a:pt x="8568" y="1659"/>
                    <a:pt x="8568" y="1659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445375" y="2800725"/>
              <a:ext cx="459825" cy="1000375"/>
            </a:xfrm>
            <a:custGeom>
              <a:avLst/>
              <a:gdLst/>
              <a:ahLst/>
              <a:cxnLst/>
              <a:rect l="l" t="t" r="r" b="b"/>
              <a:pathLst>
                <a:path w="18393" h="40015" extrusionOk="0">
                  <a:moveTo>
                    <a:pt x="14926" y="1"/>
                  </a:moveTo>
                  <a:cubicBezTo>
                    <a:pt x="13368" y="1"/>
                    <a:pt x="12022" y="1085"/>
                    <a:pt x="11692" y="2607"/>
                  </a:cubicBezTo>
                  <a:lnTo>
                    <a:pt x="7793" y="20556"/>
                  </a:lnTo>
                  <a:lnTo>
                    <a:pt x="2255" y="29451"/>
                  </a:lnTo>
                  <a:cubicBezTo>
                    <a:pt x="1" y="33072"/>
                    <a:pt x="1443" y="37978"/>
                    <a:pt x="5412" y="39540"/>
                  </a:cubicBezTo>
                  <a:cubicBezTo>
                    <a:pt x="6233" y="39863"/>
                    <a:pt x="7073" y="40015"/>
                    <a:pt x="7895" y="40015"/>
                  </a:cubicBezTo>
                  <a:cubicBezTo>
                    <a:pt x="11097" y="40015"/>
                    <a:pt x="14037" y="37718"/>
                    <a:pt x="14590" y="34316"/>
                  </a:cubicBezTo>
                  <a:lnTo>
                    <a:pt x="16587" y="22041"/>
                  </a:lnTo>
                  <a:lnTo>
                    <a:pt x="18220" y="3601"/>
                  </a:lnTo>
                  <a:cubicBezTo>
                    <a:pt x="18393" y="1667"/>
                    <a:pt x="16868" y="1"/>
                    <a:pt x="14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30525" y="2326125"/>
              <a:ext cx="176250" cy="258850"/>
            </a:xfrm>
            <a:custGeom>
              <a:avLst/>
              <a:gdLst/>
              <a:ahLst/>
              <a:cxnLst/>
              <a:rect l="l" t="t" r="r" b="b"/>
              <a:pathLst>
                <a:path w="7050" h="10354" extrusionOk="0">
                  <a:moveTo>
                    <a:pt x="3921" y="1"/>
                  </a:moveTo>
                  <a:cubicBezTo>
                    <a:pt x="2414" y="1"/>
                    <a:pt x="1122" y="1143"/>
                    <a:pt x="967" y="2675"/>
                  </a:cubicBezTo>
                  <a:cubicBezTo>
                    <a:pt x="879" y="3538"/>
                    <a:pt x="1178" y="4347"/>
                    <a:pt x="1715" y="4947"/>
                  </a:cubicBezTo>
                  <a:cubicBezTo>
                    <a:pt x="875" y="5374"/>
                    <a:pt x="261" y="6199"/>
                    <a:pt x="160" y="7206"/>
                  </a:cubicBezTo>
                  <a:cubicBezTo>
                    <a:pt x="0" y="8777"/>
                    <a:pt x="1145" y="10180"/>
                    <a:pt x="2716" y="10339"/>
                  </a:cubicBezTo>
                  <a:cubicBezTo>
                    <a:pt x="2814" y="10348"/>
                    <a:pt x="2911" y="10353"/>
                    <a:pt x="3008" y="10353"/>
                  </a:cubicBezTo>
                  <a:cubicBezTo>
                    <a:pt x="4235" y="10353"/>
                    <a:pt x="5311" y="9565"/>
                    <a:pt x="5703" y="8430"/>
                  </a:cubicBezTo>
                  <a:cubicBezTo>
                    <a:pt x="5832" y="8054"/>
                    <a:pt x="6035" y="7708"/>
                    <a:pt x="6300" y="7412"/>
                  </a:cubicBezTo>
                  <a:cubicBezTo>
                    <a:pt x="6646" y="7025"/>
                    <a:pt x="6862" y="6539"/>
                    <a:pt x="6914" y="6022"/>
                  </a:cubicBezTo>
                  <a:cubicBezTo>
                    <a:pt x="6946" y="5705"/>
                    <a:pt x="6915" y="5384"/>
                    <a:pt x="6823" y="5080"/>
                  </a:cubicBezTo>
                  <a:cubicBezTo>
                    <a:pt x="6690" y="4642"/>
                    <a:pt x="6683" y="4174"/>
                    <a:pt x="6800" y="3732"/>
                  </a:cubicBezTo>
                  <a:cubicBezTo>
                    <a:pt x="6840" y="3582"/>
                    <a:pt x="6868" y="3428"/>
                    <a:pt x="6883" y="3274"/>
                  </a:cubicBezTo>
                  <a:cubicBezTo>
                    <a:pt x="7049" y="1639"/>
                    <a:pt x="5859" y="181"/>
                    <a:pt x="4225" y="16"/>
                  </a:cubicBezTo>
                  <a:cubicBezTo>
                    <a:pt x="4123" y="6"/>
                    <a:pt x="4021" y="1"/>
                    <a:pt x="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586950" y="5037650"/>
              <a:ext cx="103600" cy="193325"/>
            </a:xfrm>
            <a:custGeom>
              <a:avLst/>
              <a:gdLst/>
              <a:ahLst/>
              <a:cxnLst/>
              <a:rect l="l" t="t" r="r" b="b"/>
              <a:pathLst>
                <a:path w="4144" h="7733" extrusionOk="0">
                  <a:moveTo>
                    <a:pt x="1935" y="1"/>
                  </a:moveTo>
                  <a:cubicBezTo>
                    <a:pt x="843" y="1"/>
                    <a:pt x="0" y="1434"/>
                    <a:pt x="91" y="4057"/>
                  </a:cubicBezTo>
                  <a:cubicBezTo>
                    <a:pt x="176" y="6445"/>
                    <a:pt x="420" y="7554"/>
                    <a:pt x="969" y="7719"/>
                  </a:cubicBezTo>
                  <a:cubicBezTo>
                    <a:pt x="1000" y="7728"/>
                    <a:pt x="1031" y="7732"/>
                    <a:pt x="1064" y="7732"/>
                  </a:cubicBezTo>
                  <a:cubicBezTo>
                    <a:pt x="1645" y="7732"/>
                    <a:pt x="2418" y="6233"/>
                    <a:pt x="3069" y="4065"/>
                  </a:cubicBezTo>
                  <a:cubicBezTo>
                    <a:pt x="3755" y="1777"/>
                    <a:pt x="4144" y="490"/>
                    <a:pt x="2245" y="38"/>
                  </a:cubicBezTo>
                  <a:cubicBezTo>
                    <a:pt x="2140" y="13"/>
                    <a:pt x="2036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646450" y="4986375"/>
              <a:ext cx="115700" cy="102125"/>
            </a:xfrm>
            <a:custGeom>
              <a:avLst/>
              <a:gdLst/>
              <a:ahLst/>
              <a:cxnLst/>
              <a:rect l="l" t="t" r="r" b="b"/>
              <a:pathLst>
                <a:path w="4628" h="4085" extrusionOk="0">
                  <a:moveTo>
                    <a:pt x="2572" y="0"/>
                  </a:moveTo>
                  <a:lnTo>
                    <a:pt x="1" y="1250"/>
                  </a:lnTo>
                  <a:lnTo>
                    <a:pt x="2926" y="3823"/>
                  </a:lnTo>
                  <a:cubicBezTo>
                    <a:pt x="3109" y="3997"/>
                    <a:pt x="3345" y="4085"/>
                    <a:pt x="3580" y="4085"/>
                  </a:cubicBezTo>
                  <a:cubicBezTo>
                    <a:pt x="3813" y="4085"/>
                    <a:pt x="4046" y="3999"/>
                    <a:pt x="4228" y="3828"/>
                  </a:cubicBezTo>
                  <a:cubicBezTo>
                    <a:pt x="4592" y="3487"/>
                    <a:pt x="4628" y="2921"/>
                    <a:pt x="4311" y="2536"/>
                  </a:cubicBezTo>
                  <a:lnTo>
                    <a:pt x="2572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3345350" y="3289025"/>
              <a:ext cx="770850" cy="1738175"/>
            </a:xfrm>
            <a:custGeom>
              <a:avLst/>
              <a:gdLst/>
              <a:ahLst/>
              <a:cxnLst/>
              <a:rect l="l" t="t" r="r" b="b"/>
              <a:pathLst>
                <a:path w="30834" h="69527" extrusionOk="0">
                  <a:moveTo>
                    <a:pt x="13952" y="1"/>
                  </a:moveTo>
                  <a:cubicBezTo>
                    <a:pt x="13947" y="1"/>
                    <a:pt x="13941" y="1"/>
                    <a:pt x="13936" y="1"/>
                  </a:cubicBezTo>
                  <a:lnTo>
                    <a:pt x="10761" y="3"/>
                  </a:lnTo>
                  <a:cubicBezTo>
                    <a:pt x="10761" y="3"/>
                    <a:pt x="1" y="27286"/>
                    <a:pt x="2346" y="37009"/>
                  </a:cubicBezTo>
                  <a:cubicBezTo>
                    <a:pt x="4513" y="45990"/>
                    <a:pt x="24980" y="66563"/>
                    <a:pt x="27494" y="69307"/>
                  </a:cubicBezTo>
                  <a:cubicBezTo>
                    <a:pt x="27622" y="69449"/>
                    <a:pt x="27802" y="69526"/>
                    <a:pt x="27985" y="69526"/>
                  </a:cubicBezTo>
                  <a:cubicBezTo>
                    <a:pt x="28059" y="69526"/>
                    <a:pt x="28134" y="69514"/>
                    <a:pt x="28207" y="69487"/>
                  </a:cubicBezTo>
                  <a:cubicBezTo>
                    <a:pt x="29398" y="69051"/>
                    <a:pt x="29952" y="68529"/>
                    <a:pt x="30671" y="67673"/>
                  </a:cubicBezTo>
                  <a:cubicBezTo>
                    <a:pt x="30834" y="67482"/>
                    <a:pt x="30834" y="67199"/>
                    <a:pt x="30719" y="66977"/>
                  </a:cubicBezTo>
                  <a:cubicBezTo>
                    <a:pt x="29101" y="63849"/>
                    <a:pt x="15367" y="39766"/>
                    <a:pt x="15333" y="35387"/>
                  </a:cubicBezTo>
                  <a:cubicBezTo>
                    <a:pt x="15302" y="31182"/>
                    <a:pt x="22127" y="23082"/>
                    <a:pt x="24815" y="17874"/>
                  </a:cubicBezTo>
                  <a:cubicBezTo>
                    <a:pt x="26112" y="15369"/>
                    <a:pt x="26505" y="12495"/>
                    <a:pt x="25929" y="9734"/>
                  </a:cubicBezTo>
                  <a:cubicBezTo>
                    <a:pt x="24743" y="4063"/>
                    <a:pt x="19744" y="1"/>
                    <a:pt x="13952" y="1"/>
                  </a:cubicBezTo>
                  <a:close/>
                </a:path>
              </a:pathLst>
            </a:custGeom>
            <a:solidFill>
              <a:srgbClr val="71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884125" y="5147550"/>
              <a:ext cx="199600" cy="101050"/>
            </a:xfrm>
            <a:custGeom>
              <a:avLst/>
              <a:gdLst/>
              <a:ahLst/>
              <a:cxnLst/>
              <a:rect l="l" t="t" r="r" b="b"/>
              <a:pathLst>
                <a:path w="7984" h="4042" extrusionOk="0">
                  <a:moveTo>
                    <a:pt x="5919" y="1"/>
                  </a:moveTo>
                  <a:cubicBezTo>
                    <a:pt x="5135" y="1"/>
                    <a:pt x="4101" y="325"/>
                    <a:pt x="2899" y="1049"/>
                  </a:cubicBezTo>
                  <a:cubicBezTo>
                    <a:pt x="852" y="2281"/>
                    <a:pt x="0" y="3033"/>
                    <a:pt x="123" y="3593"/>
                  </a:cubicBezTo>
                  <a:cubicBezTo>
                    <a:pt x="190" y="3899"/>
                    <a:pt x="673" y="4042"/>
                    <a:pt x="1438" y="4042"/>
                  </a:cubicBezTo>
                  <a:cubicBezTo>
                    <a:pt x="2180" y="4042"/>
                    <a:pt x="3188" y="3907"/>
                    <a:pt x="4337" y="3656"/>
                  </a:cubicBezTo>
                  <a:cubicBezTo>
                    <a:pt x="6672" y="3146"/>
                    <a:pt x="7984" y="2861"/>
                    <a:pt x="7458" y="981"/>
                  </a:cubicBezTo>
                  <a:cubicBezTo>
                    <a:pt x="7283" y="355"/>
                    <a:pt x="6738" y="1"/>
                    <a:pt x="5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782025" y="5069500"/>
              <a:ext cx="68000" cy="119775"/>
            </a:xfrm>
            <a:custGeom>
              <a:avLst/>
              <a:gdLst/>
              <a:ahLst/>
              <a:cxnLst/>
              <a:rect l="l" t="t" r="r" b="b"/>
              <a:pathLst>
                <a:path w="2720" h="4791" extrusionOk="0">
                  <a:moveTo>
                    <a:pt x="2719" y="1"/>
                  </a:moveTo>
                  <a:lnTo>
                    <a:pt x="1" y="885"/>
                  </a:lnTo>
                  <a:lnTo>
                    <a:pt x="509" y="3916"/>
                  </a:lnTo>
                  <a:cubicBezTo>
                    <a:pt x="547" y="4411"/>
                    <a:pt x="958" y="4790"/>
                    <a:pt x="1452" y="4790"/>
                  </a:cubicBezTo>
                  <a:cubicBezTo>
                    <a:pt x="1456" y="4790"/>
                    <a:pt x="1460" y="4790"/>
                    <a:pt x="1465" y="4790"/>
                  </a:cubicBezTo>
                  <a:cubicBezTo>
                    <a:pt x="1968" y="4784"/>
                    <a:pt x="2378" y="4385"/>
                    <a:pt x="2398" y="3883"/>
                  </a:cubicBezTo>
                  <a:lnTo>
                    <a:pt x="271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041775" y="3215000"/>
              <a:ext cx="668175" cy="1884675"/>
            </a:xfrm>
            <a:custGeom>
              <a:avLst/>
              <a:gdLst/>
              <a:ahLst/>
              <a:cxnLst/>
              <a:rect l="l" t="t" r="r" b="b"/>
              <a:pathLst>
                <a:path w="26727" h="75387" extrusionOk="0">
                  <a:moveTo>
                    <a:pt x="0" y="0"/>
                  </a:moveTo>
                  <a:cubicBezTo>
                    <a:pt x="1" y="1"/>
                    <a:pt x="4707" y="50701"/>
                    <a:pt x="10044" y="74756"/>
                  </a:cubicBezTo>
                  <a:cubicBezTo>
                    <a:pt x="10084" y="74932"/>
                    <a:pt x="10216" y="75074"/>
                    <a:pt x="10391" y="75125"/>
                  </a:cubicBezTo>
                  <a:cubicBezTo>
                    <a:pt x="10993" y="75298"/>
                    <a:pt x="11467" y="75386"/>
                    <a:pt x="11945" y="75386"/>
                  </a:cubicBezTo>
                  <a:cubicBezTo>
                    <a:pt x="12323" y="75386"/>
                    <a:pt x="12704" y="75331"/>
                    <a:pt x="13154" y="75219"/>
                  </a:cubicBezTo>
                  <a:cubicBezTo>
                    <a:pt x="13352" y="75171"/>
                    <a:pt x="13495" y="74992"/>
                    <a:pt x="13517" y="74789"/>
                  </a:cubicBezTo>
                  <a:lnTo>
                    <a:pt x="19282" y="22020"/>
                  </a:lnTo>
                  <a:cubicBezTo>
                    <a:pt x="19282" y="22020"/>
                    <a:pt x="26726" y="10472"/>
                    <a:pt x="12162" y="4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3203500" y="2654675"/>
              <a:ext cx="595250" cy="697250"/>
            </a:xfrm>
            <a:custGeom>
              <a:avLst/>
              <a:gdLst/>
              <a:ahLst/>
              <a:cxnLst/>
              <a:rect l="l" t="t" r="r" b="b"/>
              <a:pathLst>
                <a:path w="23810" h="27890" extrusionOk="0">
                  <a:moveTo>
                    <a:pt x="10746" y="1"/>
                  </a:moveTo>
                  <a:cubicBezTo>
                    <a:pt x="10537" y="1"/>
                    <a:pt x="10334" y="7"/>
                    <a:pt x="10140" y="20"/>
                  </a:cubicBezTo>
                  <a:cubicBezTo>
                    <a:pt x="3195" y="471"/>
                    <a:pt x="1274" y="8151"/>
                    <a:pt x="788" y="11777"/>
                  </a:cubicBezTo>
                  <a:cubicBezTo>
                    <a:pt x="0" y="17659"/>
                    <a:pt x="4770" y="26631"/>
                    <a:pt x="4770" y="26631"/>
                  </a:cubicBezTo>
                  <a:cubicBezTo>
                    <a:pt x="6770" y="27556"/>
                    <a:pt x="8806" y="27890"/>
                    <a:pt x="10701" y="27890"/>
                  </a:cubicBezTo>
                  <a:cubicBezTo>
                    <a:pt x="15581" y="27890"/>
                    <a:pt x="19527" y="25680"/>
                    <a:pt x="19528" y="25680"/>
                  </a:cubicBezTo>
                  <a:cubicBezTo>
                    <a:pt x="23616" y="19931"/>
                    <a:pt x="23597" y="13836"/>
                    <a:pt x="23696" y="8939"/>
                  </a:cubicBezTo>
                  <a:cubicBezTo>
                    <a:pt x="23809" y="3263"/>
                    <a:pt x="15514" y="1"/>
                    <a:pt x="10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968350" y="2507450"/>
              <a:ext cx="122350" cy="261900"/>
            </a:xfrm>
            <a:custGeom>
              <a:avLst/>
              <a:gdLst/>
              <a:ahLst/>
              <a:cxnLst/>
              <a:rect l="l" t="t" r="r" b="b"/>
              <a:pathLst>
                <a:path w="4894" h="10476" extrusionOk="0">
                  <a:moveTo>
                    <a:pt x="22" y="0"/>
                  </a:moveTo>
                  <a:lnTo>
                    <a:pt x="3" y="8036"/>
                  </a:lnTo>
                  <a:cubicBezTo>
                    <a:pt x="0" y="9381"/>
                    <a:pt x="1088" y="10473"/>
                    <a:pt x="2433" y="10476"/>
                  </a:cubicBezTo>
                  <a:cubicBezTo>
                    <a:pt x="2435" y="10476"/>
                    <a:pt x="2438" y="10476"/>
                    <a:pt x="2440" y="10476"/>
                  </a:cubicBezTo>
                  <a:cubicBezTo>
                    <a:pt x="3782" y="10476"/>
                    <a:pt x="4870" y="9389"/>
                    <a:pt x="4874" y="8047"/>
                  </a:cubicBezTo>
                  <a:lnTo>
                    <a:pt x="4893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968200" y="2520000"/>
              <a:ext cx="116150" cy="156250"/>
            </a:xfrm>
            <a:custGeom>
              <a:avLst/>
              <a:gdLst/>
              <a:ahLst/>
              <a:cxnLst/>
              <a:rect l="l" t="t" r="r" b="b"/>
              <a:pathLst>
                <a:path w="4646" h="6250" extrusionOk="0">
                  <a:moveTo>
                    <a:pt x="15" y="0"/>
                  </a:moveTo>
                  <a:lnTo>
                    <a:pt x="1" y="6250"/>
                  </a:lnTo>
                  <a:cubicBezTo>
                    <a:pt x="2235" y="6185"/>
                    <a:pt x="4270" y="3706"/>
                    <a:pt x="4539" y="1453"/>
                  </a:cubicBezTo>
                  <a:lnTo>
                    <a:pt x="4646" y="5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3053550" y="2406650"/>
              <a:ext cx="204800" cy="248275"/>
            </a:xfrm>
            <a:custGeom>
              <a:avLst/>
              <a:gdLst/>
              <a:ahLst/>
              <a:cxnLst/>
              <a:rect l="l" t="t" r="r" b="b"/>
              <a:pathLst>
                <a:path w="8192" h="9931" extrusionOk="0">
                  <a:moveTo>
                    <a:pt x="0" y="0"/>
                  </a:moveTo>
                  <a:lnTo>
                    <a:pt x="350" y="5408"/>
                  </a:lnTo>
                  <a:cubicBezTo>
                    <a:pt x="488" y="7510"/>
                    <a:pt x="2402" y="9930"/>
                    <a:pt x="3346" y="9930"/>
                  </a:cubicBezTo>
                  <a:cubicBezTo>
                    <a:pt x="3358" y="9930"/>
                    <a:pt x="3369" y="9930"/>
                    <a:pt x="3380" y="9929"/>
                  </a:cubicBezTo>
                  <a:cubicBezTo>
                    <a:pt x="5507" y="9790"/>
                    <a:pt x="8192" y="7032"/>
                    <a:pt x="8052" y="4904"/>
                  </a:cubicBezTo>
                  <a:lnTo>
                    <a:pt x="7765" y="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2860825" y="2436775"/>
              <a:ext cx="46925" cy="86150"/>
            </a:xfrm>
            <a:custGeom>
              <a:avLst/>
              <a:gdLst/>
              <a:ahLst/>
              <a:cxnLst/>
              <a:rect l="l" t="t" r="r" b="b"/>
              <a:pathLst>
                <a:path w="1877" h="3446" extrusionOk="0">
                  <a:moveTo>
                    <a:pt x="112" y="0"/>
                  </a:moveTo>
                  <a:cubicBezTo>
                    <a:pt x="75" y="0"/>
                    <a:pt x="38" y="2"/>
                    <a:pt x="1" y="4"/>
                  </a:cubicBezTo>
                  <a:lnTo>
                    <a:pt x="226" y="3446"/>
                  </a:lnTo>
                  <a:cubicBezTo>
                    <a:pt x="1166" y="3384"/>
                    <a:pt x="1876" y="2564"/>
                    <a:pt x="1814" y="1614"/>
                  </a:cubicBezTo>
                  <a:cubicBezTo>
                    <a:pt x="1755" y="701"/>
                    <a:pt x="1003" y="0"/>
                    <a:pt x="112" y="0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3052950" y="2407025"/>
              <a:ext cx="201975" cy="78000"/>
            </a:xfrm>
            <a:custGeom>
              <a:avLst/>
              <a:gdLst/>
              <a:ahLst/>
              <a:cxnLst/>
              <a:rect l="l" t="t" r="r" b="b"/>
              <a:pathLst>
                <a:path w="8079" h="3120" extrusionOk="0">
                  <a:moveTo>
                    <a:pt x="6493" y="1"/>
                  </a:moveTo>
                  <a:lnTo>
                    <a:pt x="0" y="426"/>
                  </a:lnTo>
                  <a:lnTo>
                    <a:pt x="2" y="449"/>
                  </a:lnTo>
                  <a:cubicBezTo>
                    <a:pt x="40" y="1024"/>
                    <a:pt x="517" y="1476"/>
                    <a:pt x="1068" y="1476"/>
                  </a:cubicBezTo>
                  <a:cubicBezTo>
                    <a:pt x="1139" y="1476"/>
                    <a:pt x="1211" y="1469"/>
                    <a:pt x="1283" y="1453"/>
                  </a:cubicBezTo>
                  <a:lnTo>
                    <a:pt x="1289" y="1451"/>
                  </a:lnTo>
                  <a:cubicBezTo>
                    <a:pt x="1535" y="1395"/>
                    <a:pt x="1784" y="1368"/>
                    <a:pt x="2032" y="1368"/>
                  </a:cubicBezTo>
                  <a:cubicBezTo>
                    <a:pt x="2798" y="1368"/>
                    <a:pt x="3559" y="1624"/>
                    <a:pt x="4196" y="2072"/>
                  </a:cubicBezTo>
                  <a:cubicBezTo>
                    <a:pt x="4758" y="2470"/>
                    <a:pt x="5429" y="2681"/>
                    <a:pt x="6116" y="2681"/>
                  </a:cubicBezTo>
                  <a:cubicBezTo>
                    <a:pt x="6192" y="2681"/>
                    <a:pt x="6268" y="2679"/>
                    <a:pt x="6345" y="2673"/>
                  </a:cubicBezTo>
                  <a:cubicBezTo>
                    <a:pt x="6384" y="2671"/>
                    <a:pt x="6424" y="2669"/>
                    <a:pt x="6464" y="2669"/>
                  </a:cubicBezTo>
                  <a:cubicBezTo>
                    <a:pt x="6769" y="2669"/>
                    <a:pt x="7068" y="2748"/>
                    <a:pt x="7327" y="2912"/>
                  </a:cubicBezTo>
                  <a:cubicBezTo>
                    <a:pt x="7471" y="3002"/>
                    <a:pt x="7627" y="3071"/>
                    <a:pt x="7791" y="3119"/>
                  </a:cubicBezTo>
                  <a:cubicBezTo>
                    <a:pt x="8079" y="2291"/>
                    <a:pt x="7464" y="1429"/>
                    <a:pt x="6590" y="1429"/>
                  </a:cubicBezTo>
                  <a:cubicBezTo>
                    <a:pt x="6589" y="1429"/>
                    <a:pt x="6587" y="1429"/>
                    <a:pt x="6586" y="1429"/>
                  </a:cubicBezTo>
                  <a:lnTo>
                    <a:pt x="6493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3156375" y="2252825"/>
              <a:ext cx="383700" cy="216875"/>
            </a:xfrm>
            <a:custGeom>
              <a:avLst/>
              <a:gdLst/>
              <a:ahLst/>
              <a:cxnLst/>
              <a:rect l="l" t="t" r="r" b="b"/>
              <a:pathLst>
                <a:path w="15348" h="8675" extrusionOk="0">
                  <a:moveTo>
                    <a:pt x="2049" y="1"/>
                  </a:moveTo>
                  <a:cubicBezTo>
                    <a:pt x="1748" y="1"/>
                    <a:pt x="1444" y="68"/>
                    <a:pt x="1162" y="205"/>
                  </a:cubicBezTo>
                  <a:cubicBezTo>
                    <a:pt x="444" y="557"/>
                    <a:pt x="1" y="1298"/>
                    <a:pt x="30" y="2096"/>
                  </a:cubicBezTo>
                  <a:lnTo>
                    <a:pt x="29" y="2097"/>
                  </a:lnTo>
                  <a:cubicBezTo>
                    <a:pt x="124" y="4658"/>
                    <a:pt x="2211" y="6697"/>
                    <a:pt x="4707" y="6697"/>
                  </a:cubicBezTo>
                  <a:cubicBezTo>
                    <a:pt x="4838" y="6697"/>
                    <a:pt x="4969" y="6691"/>
                    <a:pt x="5102" y="6680"/>
                  </a:cubicBezTo>
                  <a:cubicBezTo>
                    <a:pt x="5182" y="6673"/>
                    <a:pt x="5289" y="6669"/>
                    <a:pt x="5417" y="6669"/>
                  </a:cubicBezTo>
                  <a:cubicBezTo>
                    <a:pt x="6158" y="6669"/>
                    <a:pt x="7588" y="6811"/>
                    <a:pt x="8407" y="7385"/>
                  </a:cubicBezTo>
                  <a:cubicBezTo>
                    <a:pt x="9044" y="7835"/>
                    <a:pt x="9805" y="8077"/>
                    <a:pt x="10584" y="8077"/>
                  </a:cubicBezTo>
                  <a:cubicBezTo>
                    <a:pt x="10644" y="8077"/>
                    <a:pt x="10705" y="8075"/>
                    <a:pt x="10766" y="8072"/>
                  </a:cubicBezTo>
                  <a:cubicBezTo>
                    <a:pt x="10813" y="8070"/>
                    <a:pt x="10860" y="8069"/>
                    <a:pt x="10906" y="8069"/>
                  </a:cubicBezTo>
                  <a:cubicBezTo>
                    <a:pt x="11279" y="8069"/>
                    <a:pt x="11650" y="8141"/>
                    <a:pt x="11965" y="8339"/>
                  </a:cubicBezTo>
                  <a:cubicBezTo>
                    <a:pt x="12313" y="8558"/>
                    <a:pt x="12716" y="8674"/>
                    <a:pt x="13126" y="8674"/>
                  </a:cubicBezTo>
                  <a:cubicBezTo>
                    <a:pt x="13178" y="8674"/>
                    <a:pt x="13230" y="8673"/>
                    <a:pt x="13282" y="8669"/>
                  </a:cubicBezTo>
                  <a:cubicBezTo>
                    <a:pt x="14455" y="8592"/>
                    <a:pt x="15348" y="7639"/>
                    <a:pt x="15276" y="6539"/>
                  </a:cubicBezTo>
                  <a:cubicBezTo>
                    <a:pt x="15253" y="6189"/>
                    <a:pt x="15132" y="5855"/>
                    <a:pt x="14926" y="5571"/>
                  </a:cubicBezTo>
                  <a:cubicBezTo>
                    <a:pt x="14650" y="5185"/>
                    <a:pt x="14444" y="4749"/>
                    <a:pt x="14449" y="4276"/>
                  </a:cubicBezTo>
                  <a:cubicBezTo>
                    <a:pt x="14456" y="3679"/>
                    <a:pt x="14324" y="3054"/>
                    <a:pt x="14025" y="2432"/>
                  </a:cubicBezTo>
                  <a:cubicBezTo>
                    <a:pt x="13490" y="1322"/>
                    <a:pt x="12384" y="595"/>
                    <a:pt x="11162" y="431"/>
                  </a:cubicBezTo>
                  <a:lnTo>
                    <a:pt x="11115" y="425"/>
                  </a:lnTo>
                  <a:lnTo>
                    <a:pt x="11096" y="423"/>
                  </a:lnTo>
                  <a:cubicBezTo>
                    <a:pt x="10801" y="384"/>
                    <a:pt x="10506" y="365"/>
                    <a:pt x="10212" y="365"/>
                  </a:cubicBezTo>
                  <a:cubicBezTo>
                    <a:pt x="8989" y="365"/>
                    <a:pt x="7793" y="694"/>
                    <a:pt x="6697" y="1282"/>
                  </a:cubicBezTo>
                  <a:cubicBezTo>
                    <a:pt x="6403" y="1441"/>
                    <a:pt x="6084" y="1511"/>
                    <a:pt x="5757" y="1511"/>
                  </a:cubicBezTo>
                  <a:cubicBezTo>
                    <a:pt x="4938" y="1511"/>
                    <a:pt x="4061" y="1072"/>
                    <a:pt x="3350" y="475"/>
                  </a:cubicBezTo>
                  <a:cubicBezTo>
                    <a:pt x="2979" y="162"/>
                    <a:pt x="251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3233475" y="3099375"/>
              <a:ext cx="190275" cy="56150"/>
            </a:xfrm>
            <a:custGeom>
              <a:avLst/>
              <a:gdLst/>
              <a:ahLst/>
              <a:cxnLst/>
              <a:rect l="l" t="t" r="r" b="b"/>
              <a:pathLst>
                <a:path w="7611" h="22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lnTo>
                    <a:pt x="1" y="2245"/>
                  </a:lnTo>
                  <a:lnTo>
                    <a:pt x="7611" y="2245"/>
                  </a:lnTo>
                  <a:lnTo>
                    <a:pt x="7611" y="724"/>
                  </a:lnTo>
                  <a:cubicBezTo>
                    <a:pt x="7611" y="324"/>
                    <a:pt x="7287" y="1"/>
                    <a:pt x="6888" y="1"/>
                  </a:cubicBezTo>
                  <a:close/>
                </a:path>
              </a:pathLst>
            </a:custGeom>
            <a:solidFill>
              <a:srgbClr val="A5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1287" y="11379"/>
                  </a:lnTo>
                  <a:cubicBezTo>
                    <a:pt x="1335" y="11815"/>
                    <a:pt x="1703" y="12143"/>
                    <a:pt x="2141" y="12143"/>
                  </a:cubicBezTo>
                  <a:lnTo>
                    <a:pt x="6837" y="12143"/>
                  </a:lnTo>
                  <a:cubicBezTo>
                    <a:pt x="7276" y="12143"/>
                    <a:pt x="7643" y="11813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FE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211" y="1864"/>
                  </a:lnTo>
                  <a:lnTo>
                    <a:pt x="3502" y="1864"/>
                  </a:lnTo>
                  <a:cubicBezTo>
                    <a:pt x="5141" y="1864"/>
                    <a:pt x="6414" y="3290"/>
                    <a:pt x="6231" y="4919"/>
                  </a:cubicBezTo>
                  <a:lnTo>
                    <a:pt x="5414" y="12143"/>
                  </a:lnTo>
                  <a:lnTo>
                    <a:pt x="6837" y="12143"/>
                  </a:lnTo>
                  <a:cubicBezTo>
                    <a:pt x="7276" y="12143"/>
                    <a:pt x="7645" y="11815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3272475" y="3129800"/>
              <a:ext cx="268275" cy="51375"/>
            </a:xfrm>
            <a:custGeom>
              <a:avLst/>
              <a:gdLst/>
              <a:ahLst/>
              <a:cxnLst/>
              <a:rect l="l" t="t" r="r" b="b"/>
              <a:pathLst>
                <a:path w="10731" h="2055" extrusionOk="0"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lnTo>
                    <a:pt x="1" y="1675"/>
                  </a:lnTo>
                  <a:cubicBezTo>
                    <a:pt x="1" y="1884"/>
                    <a:pt x="171" y="2054"/>
                    <a:pt x="382" y="2054"/>
                  </a:cubicBezTo>
                  <a:lnTo>
                    <a:pt x="10350" y="2054"/>
                  </a:lnTo>
                  <a:cubicBezTo>
                    <a:pt x="10560" y="2054"/>
                    <a:pt x="10731" y="1884"/>
                    <a:pt x="10731" y="1675"/>
                  </a:cubicBezTo>
                  <a:lnTo>
                    <a:pt x="10731" y="381"/>
                  </a:lnTo>
                  <a:cubicBezTo>
                    <a:pt x="10731" y="171"/>
                    <a:pt x="10560" y="1"/>
                    <a:pt x="10350" y="1"/>
                  </a:cubicBezTo>
                  <a:lnTo>
                    <a:pt x="382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D27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3233475" y="3129825"/>
              <a:ext cx="100850" cy="51375"/>
            </a:xfrm>
            <a:custGeom>
              <a:avLst/>
              <a:gdLst/>
              <a:ahLst/>
              <a:cxnLst/>
              <a:rect l="l" t="t" r="r" b="b"/>
              <a:pathLst>
                <a:path w="4034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4034" y="2055"/>
                  </a:lnTo>
                  <a:lnTo>
                    <a:pt x="4034" y="0"/>
                  </a:lnTo>
                  <a:close/>
                </a:path>
              </a:pathLst>
            </a:custGeom>
            <a:solidFill>
              <a:srgbClr val="FA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3211600" y="3129825"/>
              <a:ext cx="35225" cy="51375"/>
            </a:xfrm>
            <a:custGeom>
              <a:avLst/>
              <a:gdLst/>
              <a:ahLst/>
              <a:cxnLst/>
              <a:rect l="l" t="t" r="r" b="b"/>
              <a:pathLst>
                <a:path w="1409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1409" y="205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AB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3188150" y="3256125"/>
              <a:ext cx="264475" cy="170700"/>
            </a:xfrm>
            <a:custGeom>
              <a:avLst/>
              <a:gdLst/>
              <a:ahLst/>
              <a:cxnLst/>
              <a:rect l="l" t="t" r="r" b="b"/>
              <a:pathLst>
                <a:path w="10579" h="6828" extrusionOk="0">
                  <a:moveTo>
                    <a:pt x="5953" y="0"/>
                  </a:moveTo>
                  <a:cubicBezTo>
                    <a:pt x="5502" y="0"/>
                    <a:pt x="5515" y="2875"/>
                    <a:pt x="5445" y="2957"/>
                  </a:cubicBezTo>
                  <a:cubicBezTo>
                    <a:pt x="5241" y="3202"/>
                    <a:pt x="4872" y="3243"/>
                    <a:pt x="4403" y="3243"/>
                  </a:cubicBezTo>
                  <a:cubicBezTo>
                    <a:pt x="4171" y="3243"/>
                    <a:pt x="3914" y="3233"/>
                    <a:pt x="3640" y="3233"/>
                  </a:cubicBezTo>
                  <a:cubicBezTo>
                    <a:pt x="3285" y="3233"/>
                    <a:pt x="2902" y="3250"/>
                    <a:pt x="2507" y="3326"/>
                  </a:cubicBezTo>
                  <a:cubicBezTo>
                    <a:pt x="669" y="3684"/>
                    <a:pt x="1" y="4396"/>
                    <a:pt x="39" y="4623"/>
                  </a:cubicBezTo>
                  <a:cubicBezTo>
                    <a:pt x="146" y="5250"/>
                    <a:pt x="2016" y="6827"/>
                    <a:pt x="3225" y="6827"/>
                  </a:cubicBezTo>
                  <a:cubicBezTo>
                    <a:pt x="3238" y="6827"/>
                    <a:pt x="3251" y="6827"/>
                    <a:pt x="3263" y="6827"/>
                  </a:cubicBezTo>
                  <a:lnTo>
                    <a:pt x="6392" y="6440"/>
                  </a:lnTo>
                  <a:lnTo>
                    <a:pt x="9716" y="6661"/>
                  </a:lnTo>
                  <a:lnTo>
                    <a:pt x="10578" y="4534"/>
                  </a:lnTo>
                  <a:lnTo>
                    <a:pt x="7656" y="3641"/>
                  </a:lnTo>
                  <a:cubicBezTo>
                    <a:pt x="7110" y="3519"/>
                    <a:pt x="7074" y="2925"/>
                    <a:pt x="6828" y="2018"/>
                  </a:cubicBezTo>
                  <a:cubicBezTo>
                    <a:pt x="6423" y="525"/>
                    <a:pt x="6146" y="0"/>
                    <a:pt x="5953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2974950" y="2755575"/>
              <a:ext cx="573225" cy="785750"/>
            </a:xfrm>
            <a:custGeom>
              <a:avLst/>
              <a:gdLst/>
              <a:ahLst/>
              <a:cxnLst/>
              <a:rect l="l" t="t" r="r" b="b"/>
              <a:pathLst>
                <a:path w="22929" h="31430" extrusionOk="0">
                  <a:moveTo>
                    <a:pt x="10991" y="1"/>
                  </a:moveTo>
                  <a:cubicBezTo>
                    <a:pt x="10425" y="1"/>
                    <a:pt x="9851" y="157"/>
                    <a:pt x="9336" y="487"/>
                  </a:cubicBezTo>
                  <a:lnTo>
                    <a:pt x="9336" y="488"/>
                  </a:lnTo>
                  <a:cubicBezTo>
                    <a:pt x="8048" y="1311"/>
                    <a:pt x="7562" y="2957"/>
                    <a:pt x="8194" y="4346"/>
                  </a:cubicBezTo>
                  <a:cubicBezTo>
                    <a:pt x="10155" y="8650"/>
                    <a:pt x="13976" y="17278"/>
                    <a:pt x="13525" y="18150"/>
                  </a:cubicBezTo>
                  <a:cubicBezTo>
                    <a:pt x="12936" y="19293"/>
                    <a:pt x="8906" y="19679"/>
                    <a:pt x="5527" y="19798"/>
                  </a:cubicBezTo>
                  <a:cubicBezTo>
                    <a:pt x="2498" y="19905"/>
                    <a:pt x="36" y="22363"/>
                    <a:pt x="3" y="25394"/>
                  </a:cubicBezTo>
                  <a:cubicBezTo>
                    <a:pt x="1" y="25511"/>
                    <a:pt x="0" y="25629"/>
                    <a:pt x="0" y="25746"/>
                  </a:cubicBezTo>
                  <a:cubicBezTo>
                    <a:pt x="10" y="28906"/>
                    <a:pt x="2609" y="31430"/>
                    <a:pt x="5699" y="31430"/>
                  </a:cubicBezTo>
                  <a:cubicBezTo>
                    <a:pt x="5893" y="31430"/>
                    <a:pt x="6090" y="31420"/>
                    <a:pt x="6288" y="31399"/>
                  </a:cubicBezTo>
                  <a:cubicBezTo>
                    <a:pt x="13815" y="30621"/>
                    <a:pt x="22929" y="26947"/>
                    <a:pt x="22814" y="22297"/>
                  </a:cubicBezTo>
                  <a:cubicBezTo>
                    <a:pt x="22726" y="18748"/>
                    <a:pt x="16655" y="7093"/>
                    <a:pt x="13695" y="1611"/>
                  </a:cubicBezTo>
                  <a:cubicBezTo>
                    <a:pt x="13137" y="578"/>
                    <a:pt x="12079" y="1"/>
                    <a:pt x="10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6A6843-68FF-4930-902E-5AED64B89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/>
          <a:stretch/>
        </p:blipFill>
        <p:spPr>
          <a:xfrm>
            <a:off x="1568450" y="2730500"/>
            <a:ext cx="2571750" cy="2413000"/>
          </a:xfrm>
          <a:prstGeom prst="rect">
            <a:avLst/>
          </a:prstGeom>
        </p:spPr>
      </p:pic>
      <p:sp>
        <p:nvSpPr>
          <p:cNvPr id="325" name="Google Shape;325;p28"/>
          <p:cNvSpPr txBox="1">
            <a:spLocks noGrp="1"/>
          </p:cNvSpPr>
          <p:nvPr>
            <p:ph type="body" idx="1"/>
          </p:nvPr>
        </p:nvSpPr>
        <p:spPr>
          <a:xfrm>
            <a:off x="763000" y="1098892"/>
            <a:ext cx="7625100" cy="155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-US" sz="1300" dirty="0"/>
              <a:t>There are a few more fake news articles having &gt; 10,000 words.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However, based on distribution, a lot more fake news articles have 0-500 words compared to real news.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Most of real</a:t>
            </a:r>
            <a:r>
              <a:rPr lang="en" dirty="0"/>
              <a:t>/fake news articles have length of &lt; 2,000 words.</a:t>
            </a:r>
            <a:endParaRPr sz="13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7358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Length of News Articles By Words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037D8-CBF0-4403-9902-668AEA5EB5D6}"/>
              </a:ext>
            </a:extLst>
          </p:cNvPr>
          <p:cNvSpPr txBox="1"/>
          <p:nvPr/>
        </p:nvSpPr>
        <p:spPr>
          <a:xfrm>
            <a:off x="3076575" y="2882900"/>
            <a:ext cx="7048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(Fake News)</a:t>
            </a:r>
            <a:endParaRPr lang="en-SG" sz="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064C7-7BB7-4A18-AC25-FA4D48991B36}"/>
              </a:ext>
            </a:extLst>
          </p:cNvPr>
          <p:cNvSpPr txBox="1"/>
          <p:nvPr/>
        </p:nvSpPr>
        <p:spPr>
          <a:xfrm>
            <a:off x="2063750" y="2883416"/>
            <a:ext cx="7048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(Real News)</a:t>
            </a:r>
            <a:endParaRPr lang="en-SG" sz="600" b="1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B33C763-94DA-4A80-AB0B-7CA295452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50" y="2571750"/>
            <a:ext cx="2413000" cy="24892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3A8D62B-CCD9-40BF-8984-F5B839FC9ECC}"/>
              </a:ext>
            </a:extLst>
          </p:cNvPr>
          <p:cNvSpPr/>
          <p:nvPr/>
        </p:nvSpPr>
        <p:spPr>
          <a:xfrm>
            <a:off x="3476625" y="3281559"/>
            <a:ext cx="196850" cy="1846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5763E-D417-4B30-88A7-F9D82F629CE5}"/>
              </a:ext>
            </a:extLst>
          </p:cNvPr>
          <p:cNvSpPr/>
          <p:nvPr/>
        </p:nvSpPr>
        <p:spPr>
          <a:xfrm>
            <a:off x="6008687" y="3169301"/>
            <a:ext cx="196850" cy="1846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F4F2E-ECFC-455E-B7D3-BB6F8A1A13A5}"/>
              </a:ext>
            </a:extLst>
          </p:cNvPr>
          <p:cNvSpPr/>
          <p:nvPr/>
        </p:nvSpPr>
        <p:spPr>
          <a:xfrm>
            <a:off x="3276600" y="2838450"/>
            <a:ext cx="15240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C00066-313F-497A-9570-307D210D1507}"/>
              </a:ext>
            </a:extLst>
          </p:cNvPr>
          <p:cNvSpPr/>
          <p:nvPr/>
        </p:nvSpPr>
        <p:spPr>
          <a:xfrm>
            <a:off x="5572124" y="2932824"/>
            <a:ext cx="390525" cy="19630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CF306-01DB-4439-8B3D-6C40DBEE7EB0}"/>
              </a:ext>
            </a:extLst>
          </p:cNvPr>
          <p:cNvSpPr/>
          <p:nvPr/>
        </p:nvSpPr>
        <p:spPr>
          <a:xfrm>
            <a:off x="5572124" y="2932824"/>
            <a:ext cx="1266826" cy="19630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A75643-B538-437E-A7AD-30F73B8D1B98}"/>
              </a:ext>
            </a:extLst>
          </p:cNvPr>
          <p:cNvSpPr/>
          <p:nvPr/>
        </p:nvSpPr>
        <p:spPr>
          <a:xfrm>
            <a:off x="6889623" y="4407551"/>
            <a:ext cx="196850" cy="1846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919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B3099D6-E0DD-4ED6-BA2F-F97EAA0FA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6" r="7079"/>
          <a:stretch/>
        </p:blipFill>
        <p:spPr>
          <a:xfrm>
            <a:off x="1603375" y="2571750"/>
            <a:ext cx="2489200" cy="2509122"/>
          </a:xfrm>
          <a:prstGeom prst="rect">
            <a:avLst/>
          </a:prstGeom>
        </p:spPr>
      </p:pic>
      <p:sp>
        <p:nvSpPr>
          <p:cNvPr id="325" name="Google Shape;325;p28"/>
          <p:cNvSpPr txBox="1">
            <a:spLocks noGrp="1"/>
          </p:cNvSpPr>
          <p:nvPr>
            <p:ph type="body" idx="1"/>
          </p:nvPr>
        </p:nvSpPr>
        <p:spPr>
          <a:xfrm>
            <a:off x="280275" y="1061179"/>
            <a:ext cx="8323850" cy="155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en-US" sz="1300" dirty="0"/>
              <a:t>Using N-Gram, below are top-20 1-word that appears frequently in both real and fake news articles.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Not much insight could be gathered here except that the words appeared in both shown that these articles are very related to 2016 US Presidential Election with following words:</a:t>
            </a:r>
            <a:endParaRPr sz="13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7358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Frequently Appeared 1-Word </a:t>
            </a:r>
            <a:endParaRPr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3C3F95-F62B-4473-9205-12A3B6BD4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1" r="7455"/>
          <a:stretch/>
        </p:blipFill>
        <p:spPr>
          <a:xfrm>
            <a:off x="5565775" y="2512254"/>
            <a:ext cx="2555625" cy="260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9AC9F-F4FF-467E-A161-F2AAF98A8ABF}"/>
              </a:ext>
            </a:extLst>
          </p:cNvPr>
          <p:cNvSpPr txBox="1"/>
          <p:nvPr/>
        </p:nvSpPr>
        <p:spPr>
          <a:xfrm>
            <a:off x="2358898" y="2333255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Real Articles</a:t>
            </a:r>
            <a:endParaRPr lang="en-SG" sz="11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FF3F6-2FA2-426F-A2AF-CE87ACE1299F}"/>
              </a:ext>
            </a:extLst>
          </p:cNvPr>
          <p:cNvSpPr txBox="1"/>
          <p:nvPr/>
        </p:nvSpPr>
        <p:spPr>
          <a:xfrm>
            <a:off x="6343289" y="230951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Fake Articles</a:t>
            </a:r>
            <a:endParaRPr lang="en-SG" sz="11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F73-314F-4703-9297-FB8086481EA9}"/>
              </a:ext>
            </a:extLst>
          </p:cNvPr>
          <p:cNvSpPr/>
          <p:nvPr/>
        </p:nvSpPr>
        <p:spPr>
          <a:xfrm>
            <a:off x="1674813" y="2927350"/>
            <a:ext cx="234950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EC0E7-40BB-4B17-9708-54A4BEDC045E}"/>
              </a:ext>
            </a:extLst>
          </p:cNvPr>
          <p:cNvSpPr/>
          <p:nvPr/>
        </p:nvSpPr>
        <p:spPr>
          <a:xfrm>
            <a:off x="1603375" y="3742210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33EE32-77ED-4232-9ABF-C4E2E3FB60F3}"/>
              </a:ext>
            </a:extLst>
          </p:cNvPr>
          <p:cNvSpPr/>
          <p:nvPr/>
        </p:nvSpPr>
        <p:spPr>
          <a:xfrm>
            <a:off x="1603375" y="4161310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FC425-2825-462D-825E-B985F258B59D}"/>
              </a:ext>
            </a:extLst>
          </p:cNvPr>
          <p:cNvSpPr/>
          <p:nvPr/>
        </p:nvSpPr>
        <p:spPr>
          <a:xfrm>
            <a:off x="5565775" y="2698363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5B4F21-4C2D-41AA-98D2-D55DF0C3DB18}"/>
              </a:ext>
            </a:extLst>
          </p:cNvPr>
          <p:cNvSpPr/>
          <p:nvPr/>
        </p:nvSpPr>
        <p:spPr>
          <a:xfrm>
            <a:off x="5565775" y="2794129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63158-C68A-4BDA-952D-7D61456444BD}"/>
              </a:ext>
            </a:extLst>
          </p:cNvPr>
          <p:cNvSpPr/>
          <p:nvPr/>
        </p:nvSpPr>
        <p:spPr>
          <a:xfrm>
            <a:off x="5565775" y="3323967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6619C-AA32-42A9-8330-F70E2382F902}"/>
              </a:ext>
            </a:extLst>
          </p:cNvPr>
          <p:cNvSpPr/>
          <p:nvPr/>
        </p:nvSpPr>
        <p:spPr>
          <a:xfrm>
            <a:off x="5565775" y="3948842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BFF782-464A-4528-B945-2A498A6EA0B7}"/>
              </a:ext>
            </a:extLst>
          </p:cNvPr>
          <p:cNvSpPr/>
          <p:nvPr/>
        </p:nvSpPr>
        <p:spPr>
          <a:xfrm>
            <a:off x="5565775" y="4163944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5C17C-A6F5-4A55-AFF1-D5F87A17BCF2}"/>
              </a:ext>
            </a:extLst>
          </p:cNvPr>
          <p:cNvSpPr/>
          <p:nvPr/>
        </p:nvSpPr>
        <p:spPr>
          <a:xfrm>
            <a:off x="5565775" y="4679554"/>
            <a:ext cx="306388" cy="95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3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BE8CE19-269A-48F9-AD61-B26CDF0A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52" y="2571120"/>
            <a:ext cx="3143547" cy="2509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A89A5A-8518-46EA-8D6D-986CE50A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9" y="2571120"/>
            <a:ext cx="3236653" cy="2509122"/>
          </a:xfrm>
          <a:prstGeom prst="rect">
            <a:avLst/>
          </a:prstGeom>
        </p:spPr>
      </p:pic>
      <p:sp>
        <p:nvSpPr>
          <p:cNvPr id="325" name="Google Shape;325;p28"/>
          <p:cNvSpPr txBox="1">
            <a:spLocks noGrp="1"/>
          </p:cNvSpPr>
          <p:nvPr>
            <p:ph type="body" idx="1"/>
          </p:nvPr>
        </p:nvSpPr>
        <p:spPr>
          <a:xfrm>
            <a:off x="260725" y="1002663"/>
            <a:ext cx="8362950" cy="155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en-US" sz="1300" dirty="0"/>
              <a:t>Using N-Gram, below are top-20 2-words that appear frequently in both real and fake news articles.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A lot of the 2-words combination appear in both the real and fake news articles. Hence, unable to use the word frequency to properly classify fake or real news.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"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dirty="0"/>
              <a:t>However, can observe that a lot of fake articles are targeting on Hillary Clinton or Middle East foreign policy.</a:t>
            </a:r>
            <a:endParaRPr lang="en" sz="13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7358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Frequently Appeared 2-Words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9AC9F-F4FF-467E-A161-F2AAF98A8ABF}"/>
              </a:ext>
            </a:extLst>
          </p:cNvPr>
          <p:cNvSpPr txBox="1"/>
          <p:nvPr/>
        </p:nvSpPr>
        <p:spPr>
          <a:xfrm>
            <a:off x="2358898" y="2333255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Real Articles</a:t>
            </a:r>
            <a:endParaRPr lang="en-SG" sz="11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FF3F6-2FA2-426F-A2AF-CE87ACE1299F}"/>
              </a:ext>
            </a:extLst>
          </p:cNvPr>
          <p:cNvSpPr txBox="1"/>
          <p:nvPr/>
        </p:nvSpPr>
        <p:spPr>
          <a:xfrm>
            <a:off x="6343289" y="230951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Fake Articles</a:t>
            </a:r>
            <a:endParaRPr lang="en-SG" sz="11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F73-314F-4703-9297-FB8086481EA9}"/>
              </a:ext>
            </a:extLst>
          </p:cNvPr>
          <p:cNvSpPr/>
          <p:nvPr/>
        </p:nvSpPr>
        <p:spPr>
          <a:xfrm>
            <a:off x="1600994" y="3102360"/>
            <a:ext cx="431006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EC0E7-40BB-4B17-9708-54A4BEDC045E}"/>
              </a:ext>
            </a:extLst>
          </p:cNvPr>
          <p:cNvSpPr/>
          <p:nvPr/>
        </p:nvSpPr>
        <p:spPr>
          <a:xfrm>
            <a:off x="1603374" y="3853076"/>
            <a:ext cx="4286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FC425-2825-462D-825E-B985F258B59D}"/>
              </a:ext>
            </a:extLst>
          </p:cNvPr>
          <p:cNvSpPr/>
          <p:nvPr/>
        </p:nvSpPr>
        <p:spPr>
          <a:xfrm>
            <a:off x="5495923" y="2722191"/>
            <a:ext cx="4540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5B4F21-4C2D-41AA-98D2-D55DF0C3DB18}"/>
              </a:ext>
            </a:extLst>
          </p:cNvPr>
          <p:cNvSpPr/>
          <p:nvPr/>
        </p:nvSpPr>
        <p:spPr>
          <a:xfrm>
            <a:off x="5495924" y="2824694"/>
            <a:ext cx="4540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6619C-AA32-42A9-8330-F70E2382F902}"/>
              </a:ext>
            </a:extLst>
          </p:cNvPr>
          <p:cNvSpPr/>
          <p:nvPr/>
        </p:nvSpPr>
        <p:spPr>
          <a:xfrm>
            <a:off x="5348409" y="3254962"/>
            <a:ext cx="597572" cy="498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BFF782-464A-4528-B945-2A498A6EA0B7}"/>
              </a:ext>
            </a:extLst>
          </p:cNvPr>
          <p:cNvSpPr/>
          <p:nvPr/>
        </p:nvSpPr>
        <p:spPr>
          <a:xfrm>
            <a:off x="5259387" y="4273282"/>
            <a:ext cx="686594" cy="3114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D5B0E-1749-43D9-A380-2E1DB57AA09C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 flipV="1">
            <a:off x="2032000" y="2872577"/>
            <a:ext cx="3463924" cy="277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021C17-2AA8-4ED2-B982-9591C3333FF8}"/>
              </a:ext>
            </a:extLst>
          </p:cNvPr>
          <p:cNvCxnSpPr>
            <a:endCxn id="23" idx="1"/>
          </p:cNvCxnSpPr>
          <p:nvPr/>
        </p:nvCxnSpPr>
        <p:spPr>
          <a:xfrm flipV="1">
            <a:off x="2032000" y="2770074"/>
            <a:ext cx="3463923" cy="1128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7FF434-F13C-490C-B74D-DB744EE1BFFB}"/>
              </a:ext>
            </a:extLst>
          </p:cNvPr>
          <p:cNvSpPr/>
          <p:nvPr/>
        </p:nvSpPr>
        <p:spPr>
          <a:xfrm>
            <a:off x="1600994" y="2908663"/>
            <a:ext cx="431006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5A73C-9BCC-46BD-ADE8-5D37B5B47CE9}"/>
              </a:ext>
            </a:extLst>
          </p:cNvPr>
          <p:cNvSpPr/>
          <p:nvPr/>
        </p:nvSpPr>
        <p:spPr>
          <a:xfrm>
            <a:off x="5495923" y="2927197"/>
            <a:ext cx="4540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8958B6-EB76-4BFB-869A-6CE245B86167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032000" y="2956546"/>
            <a:ext cx="3463923" cy="18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738B1-DB57-4F33-B6FD-9066EF01076D}"/>
              </a:ext>
            </a:extLst>
          </p:cNvPr>
          <p:cNvSpPr/>
          <p:nvPr/>
        </p:nvSpPr>
        <p:spPr>
          <a:xfrm>
            <a:off x="1600993" y="3328874"/>
            <a:ext cx="431006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EA203F-8C5E-4BE2-86EC-816CAA7A292F}"/>
              </a:ext>
            </a:extLst>
          </p:cNvPr>
          <p:cNvSpPr/>
          <p:nvPr/>
        </p:nvSpPr>
        <p:spPr>
          <a:xfrm>
            <a:off x="1600993" y="2812897"/>
            <a:ext cx="431006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C81CEF-2D0F-48A6-B731-EA64648D1365}"/>
              </a:ext>
            </a:extLst>
          </p:cNvPr>
          <p:cNvSpPr/>
          <p:nvPr/>
        </p:nvSpPr>
        <p:spPr>
          <a:xfrm>
            <a:off x="5495923" y="3029700"/>
            <a:ext cx="4540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739E30-8099-470D-AFCA-B3B5EB4A6AF8}"/>
              </a:ext>
            </a:extLst>
          </p:cNvPr>
          <p:cNvSpPr/>
          <p:nvPr/>
        </p:nvSpPr>
        <p:spPr>
          <a:xfrm>
            <a:off x="5491956" y="3132513"/>
            <a:ext cx="454025" cy="9576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0C3387-D543-45A5-9691-8B7F3AFB217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2031999" y="2860780"/>
            <a:ext cx="3459957" cy="319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B9F358-36E1-43F0-B52E-6009A978F2E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2031999" y="3077583"/>
            <a:ext cx="3463924" cy="299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57641AA-192A-4980-91AF-46039981F269}"/>
              </a:ext>
            </a:extLst>
          </p:cNvPr>
          <p:cNvSpPr/>
          <p:nvPr/>
        </p:nvSpPr>
        <p:spPr>
          <a:xfrm>
            <a:off x="4845048" y="2708272"/>
            <a:ext cx="196850" cy="184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844F0F-F442-4451-AF1C-71B7420E39BE}"/>
              </a:ext>
            </a:extLst>
          </p:cNvPr>
          <p:cNvSpPr/>
          <p:nvPr/>
        </p:nvSpPr>
        <p:spPr>
          <a:xfrm>
            <a:off x="5160962" y="3966344"/>
            <a:ext cx="196850" cy="184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44F5E5-9D6A-41A9-B757-C2CF7016AFF7}"/>
              </a:ext>
            </a:extLst>
          </p:cNvPr>
          <p:cNvSpPr/>
          <p:nvPr/>
        </p:nvSpPr>
        <p:spPr>
          <a:xfrm>
            <a:off x="421900" y="2080394"/>
            <a:ext cx="196850" cy="184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AAB7FF5-AA8F-4320-B42F-45961BFEDC69}"/>
              </a:ext>
            </a:extLst>
          </p:cNvPr>
          <p:cNvSpPr/>
          <p:nvPr/>
        </p:nvSpPr>
        <p:spPr>
          <a:xfrm>
            <a:off x="421900" y="1454200"/>
            <a:ext cx="196850" cy="184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538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body" idx="1"/>
          </p:nvPr>
        </p:nvSpPr>
        <p:spPr>
          <a:xfrm>
            <a:off x="260725" y="1002662"/>
            <a:ext cx="8362950" cy="1759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en-US" sz="1300" dirty="0"/>
              <a:t>Using Sentiment Analysis Compound Score, below are </a:t>
            </a:r>
            <a:r>
              <a:rPr lang="en-US" dirty="0"/>
              <a:t>sentiment of both real and fake articles.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r>
              <a:rPr lang="en-US" sz="1300" dirty="0"/>
              <a:t>Compound Score &lt; (-0.05): Negative Sentiment, -0.05 to 0.05: Neutral, &gt; 0.05: Positive Sentiment 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Within the real news articles, the proportion of positive to negative is around 60:40, which is more positive than the fake news articles with proportion of around 50:50.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" sz="1300" dirty="0"/>
              <a:t>However, the sentiment is not too binary (real == +ve, fake == -ve), hence sentiment analysis is not a good way to classify fake/real news.</a:t>
            </a:r>
          </a:p>
        </p:txBody>
      </p:sp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7644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 of News Articles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9AC9F-F4FF-467E-A161-F2AAF98A8ABF}"/>
              </a:ext>
            </a:extLst>
          </p:cNvPr>
          <p:cNvSpPr txBox="1"/>
          <p:nvPr/>
        </p:nvSpPr>
        <p:spPr>
          <a:xfrm>
            <a:off x="2327148" y="2660639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Real Articles</a:t>
            </a:r>
            <a:endParaRPr lang="en-SG" sz="11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FF3F6-2FA2-426F-A2AF-CE87ACE1299F}"/>
              </a:ext>
            </a:extLst>
          </p:cNvPr>
          <p:cNvSpPr txBox="1"/>
          <p:nvPr/>
        </p:nvSpPr>
        <p:spPr>
          <a:xfrm>
            <a:off x="6463939" y="2660639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Fake Articles</a:t>
            </a:r>
            <a:endParaRPr lang="en-SG" sz="1100" u="sng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FDCA833-CBCD-4846-A940-1D8F526C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9" y="2920138"/>
            <a:ext cx="3361885" cy="215183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55F8883-2170-4C1A-8315-11E550A2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063" y="2920138"/>
            <a:ext cx="3206887" cy="21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5959375" y="2243075"/>
            <a:ext cx="2566614" cy="2098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title" idx="2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618011" y="950938"/>
            <a:ext cx="2473611" cy="3799415"/>
            <a:chOff x="-5693400" y="2181225"/>
            <a:chExt cx="2046675" cy="3143650"/>
          </a:xfrm>
        </p:grpSpPr>
        <p:sp>
          <p:nvSpPr>
            <p:cNvPr id="538" name="Google Shape;538;p33"/>
            <p:cNvSpPr/>
            <p:nvPr/>
          </p:nvSpPr>
          <p:spPr>
            <a:xfrm>
              <a:off x="-5536275" y="5130600"/>
              <a:ext cx="1179150" cy="194275"/>
            </a:xfrm>
            <a:custGeom>
              <a:avLst/>
              <a:gdLst/>
              <a:ahLst/>
              <a:cxnLst/>
              <a:rect l="l" t="t" r="r" b="b"/>
              <a:pathLst>
                <a:path w="47166" h="7771" extrusionOk="0">
                  <a:moveTo>
                    <a:pt x="23583" y="1"/>
                  </a:moveTo>
                  <a:cubicBezTo>
                    <a:pt x="17328" y="1"/>
                    <a:pt x="11330" y="410"/>
                    <a:pt x="6908" y="1139"/>
                  </a:cubicBezTo>
                  <a:cubicBezTo>
                    <a:pt x="2485" y="1867"/>
                    <a:pt x="0" y="2855"/>
                    <a:pt x="0" y="3886"/>
                  </a:cubicBezTo>
                  <a:cubicBezTo>
                    <a:pt x="0" y="4917"/>
                    <a:pt x="2485" y="5904"/>
                    <a:pt x="6908" y="6632"/>
                  </a:cubicBezTo>
                  <a:cubicBezTo>
                    <a:pt x="11330" y="7362"/>
                    <a:pt x="17328" y="7771"/>
                    <a:pt x="23583" y="7771"/>
                  </a:cubicBezTo>
                  <a:cubicBezTo>
                    <a:pt x="29838" y="7771"/>
                    <a:pt x="35836" y="7362"/>
                    <a:pt x="40258" y="6632"/>
                  </a:cubicBezTo>
                  <a:cubicBezTo>
                    <a:pt x="44681" y="5904"/>
                    <a:pt x="47166" y="4917"/>
                    <a:pt x="47166" y="3886"/>
                  </a:cubicBezTo>
                  <a:cubicBezTo>
                    <a:pt x="47166" y="2855"/>
                    <a:pt x="44681" y="1867"/>
                    <a:pt x="40258" y="1139"/>
                  </a:cubicBezTo>
                  <a:cubicBezTo>
                    <a:pt x="35836" y="410"/>
                    <a:pt x="29838" y="1"/>
                    <a:pt x="23583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-4020700" y="2860025"/>
              <a:ext cx="295200" cy="232475"/>
            </a:xfrm>
            <a:custGeom>
              <a:avLst/>
              <a:gdLst/>
              <a:ahLst/>
              <a:cxnLst/>
              <a:rect l="l" t="t" r="r" b="b"/>
              <a:pathLst>
                <a:path w="11808" h="9299" extrusionOk="0">
                  <a:moveTo>
                    <a:pt x="10639" y="0"/>
                  </a:moveTo>
                  <a:cubicBezTo>
                    <a:pt x="10401" y="0"/>
                    <a:pt x="10099" y="156"/>
                    <a:pt x="9722" y="517"/>
                  </a:cubicBezTo>
                  <a:cubicBezTo>
                    <a:pt x="7493" y="2648"/>
                    <a:pt x="4806" y="3381"/>
                    <a:pt x="4364" y="5019"/>
                  </a:cubicBezTo>
                  <a:cubicBezTo>
                    <a:pt x="3921" y="6657"/>
                    <a:pt x="0" y="6969"/>
                    <a:pt x="0" y="6969"/>
                  </a:cubicBezTo>
                  <a:lnTo>
                    <a:pt x="210" y="9299"/>
                  </a:lnTo>
                  <a:lnTo>
                    <a:pt x="5080" y="8577"/>
                  </a:lnTo>
                  <a:cubicBezTo>
                    <a:pt x="5080" y="8577"/>
                    <a:pt x="10476" y="7771"/>
                    <a:pt x="11009" y="5583"/>
                  </a:cubicBezTo>
                  <a:cubicBezTo>
                    <a:pt x="11450" y="3766"/>
                    <a:pt x="11808" y="0"/>
                    <a:pt x="10639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-4935250" y="2738750"/>
              <a:ext cx="1053225" cy="609725"/>
            </a:xfrm>
            <a:custGeom>
              <a:avLst/>
              <a:gdLst/>
              <a:ahLst/>
              <a:cxnLst/>
              <a:rect l="l" t="t" r="r" b="b"/>
              <a:pathLst>
                <a:path w="42129" h="24389" extrusionOk="0">
                  <a:moveTo>
                    <a:pt x="3129" y="1"/>
                  </a:moveTo>
                  <a:cubicBezTo>
                    <a:pt x="2492" y="1"/>
                    <a:pt x="1857" y="218"/>
                    <a:pt x="1339" y="649"/>
                  </a:cubicBezTo>
                  <a:lnTo>
                    <a:pt x="1341" y="649"/>
                  </a:lnTo>
                  <a:cubicBezTo>
                    <a:pt x="194" y="1605"/>
                    <a:pt x="1" y="3292"/>
                    <a:pt x="903" y="4482"/>
                  </a:cubicBezTo>
                  <a:cubicBezTo>
                    <a:pt x="4910" y="9773"/>
                    <a:pt x="15545" y="23110"/>
                    <a:pt x="21709" y="24210"/>
                  </a:cubicBezTo>
                  <a:cubicBezTo>
                    <a:pt x="22394" y="24332"/>
                    <a:pt x="23122" y="24388"/>
                    <a:pt x="23878" y="24388"/>
                  </a:cubicBezTo>
                  <a:cubicBezTo>
                    <a:pt x="28464" y="24388"/>
                    <a:pt x="34128" y="22345"/>
                    <a:pt x="37980" y="20681"/>
                  </a:cubicBezTo>
                  <a:cubicBezTo>
                    <a:pt x="40608" y="19547"/>
                    <a:pt x="42128" y="16774"/>
                    <a:pt x="41669" y="13951"/>
                  </a:cubicBezTo>
                  <a:cubicBezTo>
                    <a:pt x="41161" y="10820"/>
                    <a:pt x="38454" y="8700"/>
                    <a:pt x="35517" y="8700"/>
                  </a:cubicBezTo>
                  <a:cubicBezTo>
                    <a:pt x="34708" y="8700"/>
                    <a:pt x="33883" y="8860"/>
                    <a:pt x="33081" y="9205"/>
                  </a:cubicBezTo>
                  <a:cubicBezTo>
                    <a:pt x="30103" y="10482"/>
                    <a:pt x="26901" y="11621"/>
                    <a:pt x="24953" y="11621"/>
                  </a:cubicBezTo>
                  <a:cubicBezTo>
                    <a:pt x="24833" y="11621"/>
                    <a:pt x="24717" y="11617"/>
                    <a:pt x="24607" y="11608"/>
                  </a:cubicBezTo>
                  <a:cubicBezTo>
                    <a:pt x="19690" y="11208"/>
                    <a:pt x="8997" y="3651"/>
                    <a:pt x="4789" y="547"/>
                  </a:cubicBezTo>
                  <a:cubicBezTo>
                    <a:pt x="4294" y="182"/>
                    <a:pt x="3711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4907725" y="2723725"/>
              <a:ext cx="353625" cy="1233475"/>
            </a:xfrm>
            <a:custGeom>
              <a:avLst/>
              <a:gdLst/>
              <a:ahLst/>
              <a:cxnLst/>
              <a:rect l="l" t="t" r="r" b="b"/>
              <a:pathLst>
                <a:path w="14145" h="49339" extrusionOk="0">
                  <a:moveTo>
                    <a:pt x="1" y="1"/>
                  </a:moveTo>
                  <a:lnTo>
                    <a:pt x="1018" y="49338"/>
                  </a:lnTo>
                  <a:lnTo>
                    <a:pt x="14144" y="49338"/>
                  </a:lnTo>
                  <a:cubicBezTo>
                    <a:pt x="11667" y="35030"/>
                    <a:pt x="12007" y="22346"/>
                    <a:pt x="10698" y="10039"/>
                  </a:cubicBezTo>
                  <a:cubicBezTo>
                    <a:pt x="10377" y="7028"/>
                    <a:pt x="8072" y="1209"/>
                    <a:pt x="1516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5693400" y="2392325"/>
              <a:ext cx="806850" cy="1099925"/>
            </a:xfrm>
            <a:custGeom>
              <a:avLst/>
              <a:gdLst/>
              <a:ahLst/>
              <a:cxnLst/>
              <a:rect l="l" t="t" r="r" b="b"/>
              <a:pathLst>
                <a:path w="32274" h="43997" extrusionOk="0">
                  <a:moveTo>
                    <a:pt x="22298" y="0"/>
                  </a:moveTo>
                  <a:cubicBezTo>
                    <a:pt x="17912" y="0"/>
                    <a:pt x="13970" y="3195"/>
                    <a:pt x="13157" y="7588"/>
                  </a:cubicBezTo>
                  <a:cubicBezTo>
                    <a:pt x="13044" y="8195"/>
                    <a:pt x="12992" y="8811"/>
                    <a:pt x="13002" y="9429"/>
                  </a:cubicBezTo>
                  <a:cubicBezTo>
                    <a:pt x="13030" y="11213"/>
                    <a:pt x="12484" y="12981"/>
                    <a:pt x="11295" y="14311"/>
                  </a:cubicBezTo>
                  <a:cubicBezTo>
                    <a:pt x="10309" y="15416"/>
                    <a:pt x="9603" y="16742"/>
                    <a:pt x="9235" y="18176"/>
                  </a:cubicBezTo>
                  <a:cubicBezTo>
                    <a:pt x="8688" y="20309"/>
                    <a:pt x="7238" y="22060"/>
                    <a:pt x="5409" y="23283"/>
                  </a:cubicBezTo>
                  <a:cubicBezTo>
                    <a:pt x="2615" y="25148"/>
                    <a:pt x="658" y="28246"/>
                    <a:pt x="405" y="31947"/>
                  </a:cubicBezTo>
                  <a:cubicBezTo>
                    <a:pt x="1" y="37864"/>
                    <a:pt x="4408" y="43161"/>
                    <a:pt x="10294" y="43904"/>
                  </a:cubicBezTo>
                  <a:cubicBezTo>
                    <a:pt x="10785" y="43966"/>
                    <a:pt x="11270" y="43997"/>
                    <a:pt x="11748" y="43997"/>
                  </a:cubicBezTo>
                  <a:cubicBezTo>
                    <a:pt x="17581" y="43997"/>
                    <a:pt x="22242" y="39502"/>
                    <a:pt x="22921" y="34065"/>
                  </a:cubicBezTo>
                  <a:cubicBezTo>
                    <a:pt x="23298" y="31058"/>
                    <a:pt x="24288" y="28130"/>
                    <a:pt x="25965" y="25605"/>
                  </a:cubicBezTo>
                  <a:cubicBezTo>
                    <a:pt x="26698" y="24500"/>
                    <a:pt x="27185" y="23249"/>
                    <a:pt x="27391" y="21940"/>
                  </a:cubicBezTo>
                  <a:cubicBezTo>
                    <a:pt x="27393" y="21923"/>
                    <a:pt x="27396" y="21908"/>
                    <a:pt x="27399" y="21893"/>
                  </a:cubicBezTo>
                  <a:cubicBezTo>
                    <a:pt x="27814" y="19192"/>
                    <a:pt x="28647" y="16565"/>
                    <a:pt x="30115" y="14261"/>
                  </a:cubicBezTo>
                  <a:cubicBezTo>
                    <a:pt x="30795" y="13190"/>
                    <a:pt x="31249" y="11992"/>
                    <a:pt x="31447" y="10739"/>
                  </a:cubicBezTo>
                  <a:cubicBezTo>
                    <a:pt x="32274" y="5539"/>
                    <a:pt x="28610" y="663"/>
                    <a:pt x="23323" y="59"/>
                  </a:cubicBezTo>
                  <a:cubicBezTo>
                    <a:pt x="22980" y="19"/>
                    <a:pt x="22638" y="0"/>
                    <a:pt x="22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-5323550" y="5132850"/>
              <a:ext cx="184475" cy="111075"/>
            </a:xfrm>
            <a:custGeom>
              <a:avLst/>
              <a:gdLst/>
              <a:ahLst/>
              <a:cxnLst/>
              <a:rect l="l" t="t" r="r" b="b"/>
              <a:pathLst>
                <a:path w="7379" h="4443" extrusionOk="0">
                  <a:moveTo>
                    <a:pt x="5410" y="0"/>
                  </a:moveTo>
                  <a:cubicBezTo>
                    <a:pt x="4639" y="0"/>
                    <a:pt x="3594" y="443"/>
                    <a:pt x="2414" y="1417"/>
                  </a:cubicBezTo>
                  <a:cubicBezTo>
                    <a:pt x="687" y="2843"/>
                    <a:pt x="1" y="3658"/>
                    <a:pt x="192" y="4161"/>
                  </a:cubicBezTo>
                  <a:cubicBezTo>
                    <a:pt x="265" y="4353"/>
                    <a:pt x="516" y="4442"/>
                    <a:pt x="903" y="4442"/>
                  </a:cubicBezTo>
                  <a:cubicBezTo>
                    <a:pt x="1606" y="4442"/>
                    <a:pt x="2758" y="4148"/>
                    <a:pt x="4108" y="3635"/>
                  </a:cubicBezTo>
                  <a:cubicBezTo>
                    <a:pt x="6200" y="2840"/>
                    <a:pt x="7378" y="2394"/>
                    <a:pt x="6631" y="723"/>
                  </a:cubicBezTo>
                  <a:cubicBezTo>
                    <a:pt x="6421" y="254"/>
                    <a:pt x="5994" y="0"/>
                    <a:pt x="5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-5223550" y="5059775"/>
              <a:ext cx="64000" cy="111900"/>
            </a:xfrm>
            <a:custGeom>
              <a:avLst/>
              <a:gdLst/>
              <a:ahLst/>
              <a:cxnLst/>
              <a:rect l="l" t="t" r="r" b="b"/>
              <a:pathLst>
                <a:path w="2560" h="4476" extrusionOk="0">
                  <a:moveTo>
                    <a:pt x="0" y="0"/>
                  </a:moveTo>
                  <a:lnTo>
                    <a:pt x="348" y="3637"/>
                  </a:lnTo>
                  <a:cubicBezTo>
                    <a:pt x="374" y="4107"/>
                    <a:pt x="763" y="4475"/>
                    <a:pt x="1235" y="4475"/>
                  </a:cubicBezTo>
                  <a:cubicBezTo>
                    <a:pt x="1702" y="4475"/>
                    <a:pt x="2089" y="4112"/>
                    <a:pt x="2120" y="3645"/>
                  </a:cubicBezTo>
                  <a:lnTo>
                    <a:pt x="255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-4695675" y="5142175"/>
              <a:ext cx="180275" cy="122525"/>
            </a:xfrm>
            <a:custGeom>
              <a:avLst/>
              <a:gdLst/>
              <a:ahLst/>
              <a:cxnLst/>
              <a:rect l="l" t="t" r="r" b="b"/>
              <a:pathLst>
                <a:path w="7211" h="4901" extrusionOk="0">
                  <a:moveTo>
                    <a:pt x="2013" y="1"/>
                  </a:moveTo>
                  <a:cubicBezTo>
                    <a:pt x="1524" y="1"/>
                    <a:pt x="1143" y="209"/>
                    <a:pt x="915" y="604"/>
                  </a:cubicBezTo>
                  <a:cubicBezTo>
                    <a:pt x="0" y="2191"/>
                    <a:pt x="1126" y="2754"/>
                    <a:pt x="3128" y="3760"/>
                  </a:cubicBezTo>
                  <a:cubicBezTo>
                    <a:pt x="4551" y="4475"/>
                    <a:pt x="5763" y="4901"/>
                    <a:pt x="6437" y="4901"/>
                  </a:cubicBezTo>
                  <a:cubicBezTo>
                    <a:pt x="6710" y="4901"/>
                    <a:pt x="6894" y="4831"/>
                    <a:pt x="6969" y="4682"/>
                  </a:cubicBezTo>
                  <a:cubicBezTo>
                    <a:pt x="7211" y="4202"/>
                    <a:pt x="6611" y="3320"/>
                    <a:pt x="5039" y="1726"/>
                  </a:cubicBezTo>
                  <a:cubicBezTo>
                    <a:pt x="3873" y="544"/>
                    <a:pt x="280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-4675375" y="5065025"/>
              <a:ext cx="62725" cy="113575"/>
            </a:xfrm>
            <a:custGeom>
              <a:avLst/>
              <a:gdLst/>
              <a:ahLst/>
              <a:cxnLst/>
              <a:rect l="l" t="t" r="r" b="b"/>
              <a:pathLst>
                <a:path w="2509" h="4543" extrusionOk="0">
                  <a:moveTo>
                    <a:pt x="2509" y="1"/>
                  </a:moveTo>
                  <a:lnTo>
                    <a:pt x="1" y="949"/>
                  </a:lnTo>
                  <a:lnTo>
                    <a:pt x="609" y="3766"/>
                  </a:lnTo>
                  <a:cubicBezTo>
                    <a:pt x="665" y="4212"/>
                    <a:pt x="1045" y="4543"/>
                    <a:pt x="1489" y="4543"/>
                  </a:cubicBezTo>
                  <a:cubicBezTo>
                    <a:pt x="1507" y="4543"/>
                    <a:pt x="1525" y="4542"/>
                    <a:pt x="1543" y="4541"/>
                  </a:cubicBezTo>
                  <a:cubicBezTo>
                    <a:pt x="2014" y="4513"/>
                    <a:pt x="2380" y="4122"/>
                    <a:pt x="2378" y="3651"/>
                  </a:cubicBezTo>
                  <a:lnTo>
                    <a:pt x="250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-5036575" y="3339325"/>
              <a:ext cx="458525" cy="1755675"/>
            </a:xfrm>
            <a:custGeom>
              <a:avLst/>
              <a:gdLst/>
              <a:ahLst/>
              <a:cxnLst/>
              <a:rect l="l" t="t" r="r" b="b"/>
              <a:pathLst>
                <a:path w="18341" h="70227" extrusionOk="0">
                  <a:moveTo>
                    <a:pt x="2915" y="1"/>
                  </a:moveTo>
                  <a:lnTo>
                    <a:pt x="0" y="10098"/>
                  </a:lnTo>
                  <a:lnTo>
                    <a:pt x="14016" y="69655"/>
                  </a:lnTo>
                  <a:cubicBezTo>
                    <a:pt x="14057" y="69834"/>
                    <a:pt x="14192" y="69976"/>
                    <a:pt x="14368" y="70025"/>
                  </a:cubicBezTo>
                  <a:cubicBezTo>
                    <a:pt x="14892" y="70165"/>
                    <a:pt x="15391" y="70226"/>
                    <a:pt x="15872" y="70226"/>
                  </a:cubicBezTo>
                  <a:cubicBezTo>
                    <a:pt x="16378" y="70226"/>
                    <a:pt x="16863" y="70159"/>
                    <a:pt x="17333" y="70042"/>
                  </a:cubicBezTo>
                  <a:cubicBezTo>
                    <a:pt x="17549" y="69988"/>
                    <a:pt x="17698" y="69790"/>
                    <a:pt x="17700" y="69569"/>
                  </a:cubicBezTo>
                  <a:cubicBezTo>
                    <a:pt x="17764" y="65006"/>
                    <a:pt x="18340" y="20028"/>
                    <a:pt x="16466" y="12219"/>
                  </a:cubicBezTo>
                  <a:cubicBezTo>
                    <a:pt x="14492" y="3991"/>
                    <a:pt x="10250" y="1"/>
                    <a:pt x="10250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-5337750" y="3339300"/>
              <a:ext cx="479300" cy="1756525"/>
            </a:xfrm>
            <a:custGeom>
              <a:avLst/>
              <a:gdLst/>
              <a:ahLst/>
              <a:cxnLst/>
              <a:rect l="l" t="t" r="r" b="b"/>
              <a:pathLst>
                <a:path w="19172" h="70261" extrusionOk="0">
                  <a:moveTo>
                    <a:pt x="19172" y="1"/>
                  </a:moveTo>
                  <a:lnTo>
                    <a:pt x="8551" y="4"/>
                  </a:lnTo>
                  <a:cubicBezTo>
                    <a:pt x="0" y="7836"/>
                    <a:pt x="397" y="20012"/>
                    <a:pt x="397" y="20012"/>
                  </a:cubicBezTo>
                  <a:lnTo>
                    <a:pt x="4405" y="69697"/>
                  </a:lnTo>
                  <a:cubicBezTo>
                    <a:pt x="4419" y="69888"/>
                    <a:pt x="4544" y="70071"/>
                    <a:pt x="4731" y="70112"/>
                  </a:cubicBezTo>
                  <a:cubicBezTo>
                    <a:pt x="5171" y="70208"/>
                    <a:pt x="5527" y="70261"/>
                    <a:pt x="5884" y="70261"/>
                  </a:cubicBezTo>
                  <a:cubicBezTo>
                    <a:pt x="6219" y="70261"/>
                    <a:pt x="6554" y="70215"/>
                    <a:pt x="6960" y="70115"/>
                  </a:cubicBezTo>
                  <a:cubicBezTo>
                    <a:pt x="7125" y="70072"/>
                    <a:pt x="7253" y="69945"/>
                    <a:pt x="7295" y="69780"/>
                  </a:cubicBezTo>
                  <a:cubicBezTo>
                    <a:pt x="13070" y="47416"/>
                    <a:pt x="19172" y="1"/>
                    <a:pt x="19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5241875" y="2723675"/>
              <a:ext cx="578125" cy="706025"/>
            </a:xfrm>
            <a:custGeom>
              <a:avLst/>
              <a:gdLst/>
              <a:ahLst/>
              <a:cxnLst/>
              <a:rect l="l" t="t" r="r" b="b"/>
              <a:pathLst>
                <a:path w="23125" h="28241" extrusionOk="0">
                  <a:moveTo>
                    <a:pt x="13367" y="0"/>
                  </a:moveTo>
                  <a:cubicBezTo>
                    <a:pt x="9016" y="0"/>
                    <a:pt x="0" y="1868"/>
                    <a:pt x="822" y="11462"/>
                  </a:cubicBezTo>
                  <a:cubicBezTo>
                    <a:pt x="1186" y="15715"/>
                    <a:pt x="1913" y="20775"/>
                    <a:pt x="5364" y="25588"/>
                  </a:cubicBezTo>
                  <a:cubicBezTo>
                    <a:pt x="5914" y="26354"/>
                    <a:pt x="6698" y="26919"/>
                    <a:pt x="7592" y="27221"/>
                  </a:cubicBezTo>
                  <a:cubicBezTo>
                    <a:pt x="8927" y="27673"/>
                    <a:pt x="11099" y="28241"/>
                    <a:pt x="13573" y="28241"/>
                  </a:cubicBezTo>
                  <a:cubicBezTo>
                    <a:pt x="14914" y="28241"/>
                    <a:pt x="16343" y="28074"/>
                    <a:pt x="17776" y="27632"/>
                  </a:cubicBezTo>
                  <a:cubicBezTo>
                    <a:pt x="19190" y="27195"/>
                    <a:pt x="20285" y="26072"/>
                    <a:pt x="20734" y="24661"/>
                  </a:cubicBezTo>
                  <a:cubicBezTo>
                    <a:pt x="21874" y="21094"/>
                    <a:pt x="23125" y="13649"/>
                    <a:pt x="22312" y="9599"/>
                  </a:cubicBezTo>
                  <a:cubicBezTo>
                    <a:pt x="21637" y="6237"/>
                    <a:pt x="19892" y="0"/>
                    <a:pt x="13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4983975" y="2568825"/>
              <a:ext cx="114150" cy="245400"/>
            </a:xfrm>
            <a:custGeom>
              <a:avLst/>
              <a:gdLst/>
              <a:ahLst/>
              <a:cxnLst/>
              <a:rect l="l" t="t" r="r" b="b"/>
              <a:pathLst>
                <a:path w="4566" h="9816" extrusionOk="0">
                  <a:moveTo>
                    <a:pt x="0" y="1"/>
                  </a:moveTo>
                  <a:lnTo>
                    <a:pt x="0" y="7533"/>
                  </a:lnTo>
                  <a:cubicBezTo>
                    <a:pt x="0" y="8794"/>
                    <a:pt x="1022" y="9816"/>
                    <a:pt x="2283" y="9816"/>
                  </a:cubicBezTo>
                  <a:cubicBezTo>
                    <a:pt x="3544" y="9815"/>
                    <a:pt x="4565" y="8794"/>
                    <a:pt x="4566" y="7533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4983975" y="2568825"/>
              <a:ext cx="114150" cy="129025"/>
            </a:xfrm>
            <a:custGeom>
              <a:avLst/>
              <a:gdLst/>
              <a:ahLst/>
              <a:cxnLst/>
              <a:rect l="l" t="t" r="r" b="b"/>
              <a:pathLst>
                <a:path w="4566" h="5161" extrusionOk="0">
                  <a:moveTo>
                    <a:pt x="0" y="1"/>
                  </a:moveTo>
                  <a:lnTo>
                    <a:pt x="0" y="1410"/>
                  </a:lnTo>
                  <a:cubicBezTo>
                    <a:pt x="468" y="3229"/>
                    <a:pt x="2777" y="5130"/>
                    <a:pt x="4566" y="5161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-4987325" y="2454275"/>
              <a:ext cx="182575" cy="214200"/>
            </a:xfrm>
            <a:custGeom>
              <a:avLst/>
              <a:gdLst/>
              <a:ahLst/>
              <a:cxnLst/>
              <a:rect l="l" t="t" r="r" b="b"/>
              <a:pathLst>
                <a:path w="7303" h="8568" extrusionOk="0">
                  <a:moveTo>
                    <a:pt x="7236" y="0"/>
                  </a:moveTo>
                  <a:lnTo>
                    <a:pt x="0" y="79"/>
                  </a:lnTo>
                  <a:lnTo>
                    <a:pt x="45" y="4203"/>
                  </a:lnTo>
                  <a:cubicBezTo>
                    <a:pt x="66" y="6194"/>
                    <a:pt x="2749" y="8567"/>
                    <a:pt x="4744" y="8567"/>
                  </a:cubicBezTo>
                  <a:cubicBezTo>
                    <a:pt x="4753" y="8567"/>
                    <a:pt x="4762" y="8567"/>
                    <a:pt x="4772" y="8567"/>
                  </a:cubicBezTo>
                  <a:cubicBezTo>
                    <a:pt x="5645" y="8557"/>
                    <a:pt x="7302" y="6123"/>
                    <a:pt x="7281" y="4125"/>
                  </a:cubicBezTo>
                  <a:lnTo>
                    <a:pt x="7236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-5019050" y="2475025"/>
              <a:ext cx="48250" cy="80475"/>
            </a:xfrm>
            <a:custGeom>
              <a:avLst/>
              <a:gdLst/>
              <a:ahLst/>
              <a:cxnLst/>
              <a:rect l="l" t="t" r="r" b="b"/>
              <a:pathLst>
                <a:path w="1930" h="3219" extrusionOk="0">
                  <a:moveTo>
                    <a:pt x="1710" y="1"/>
                  </a:moveTo>
                  <a:cubicBezTo>
                    <a:pt x="924" y="1"/>
                    <a:pt x="237" y="587"/>
                    <a:pt x="123" y="1397"/>
                  </a:cubicBezTo>
                  <a:cubicBezTo>
                    <a:pt x="0" y="2281"/>
                    <a:pt x="609" y="3097"/>
                    <a:pt x="1482" y="3219"/>
                  </a:cubicBezTo>
                  <a:lnTo>
                    <a:pt x="1929" y="16"/>
                  </a:lnTo>
                  <a:cubicBezTo>
                    <a:pt x="1856" y="6"/>
                    <a:pt x="1783" y="1"/>
                    <a:pt x="1710" y="1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4992075" y="2440725"/>
              <a:ext cx="185775" cy="76825"/>
            </a:xfrm>
            <a:custGeom>
              <a:avLst/>
              <a:gdLst/>
              <a:ahLst/>
              <a:cxnLst/>
              <a:rect l="l" t="t" r="r" b="b"/>
              <a:pathLst>
                <a:path w="7431" h="3073" extrusionOk="0">
                  <a:moveTo>
                    <a:pt x="7419" y="1"/>
                  </a:moveTo>
                  <a:lnTo>
                    <a:pt x="1322" y="67"/>
                  </a:lnTo>
                  <a:lnTo>
                    <a:pt x="1336" y="1408"/>
                  </a:lnTo>
                  <a:cubicBezTo>
                    <a:pt x="516" y="1467"/>
                    <a:pt x="1" y="2319"/>
                    <a:pt x="331" y="3073"/>
                  </a:cubicBezTo>
                  <a:cubicBezTo>
                    <a:pt x="479" y="3017"/>
                    <a:pt x="619" y="2941"/>
                    <a:pt x="748" y="2848"/>
                  </a:cubicBezTo>
                  <a:cubicBezTo>
                    <a:pt x="1017" y="2648"/>
                    <a:pt x="1344" y="2561"/>
                    <a:pt x="1678" y="2554"/>
                  </a:cubicBezTo>
                  <a:cubicBezTo>
                    <a:pt x="2386" y="2542"/>
                    <a:pt x="3070" y="2290"/>
                    <a:pt x="3616" y="1838"/>
                  </a:cubicBezTo>
                  <a:cubicBezTo>
                    <a:pt x="4242" y="1322"/>
                    <a:pt x="5028" y="1017"/>
                    <a:pt x="5830" y="1017"/>
                  </a:cubicBezTo>
                  <a:cubicBezTo>
                    <a:pt x="5982" y="1017"/>
                    <a:pt x="6135" y="1028"/>
                    <a:pt x="6288" y="1051"/>
                  </a:cubicBezTo>
                  <a:cubicBezTo>
                    <a:pt x="6477" y="1079"/>
                    <a:pt x="6667" y="1093"/>
                    <a:pt x="6858" y="1093"/>
                  </a:cubicBezTo>
                  <a:cubicBezTo>
                    <a:pt x="6874" y="1093"/>
                    <a:pt x="6890" y="1093"/>
                    <a:pt x="6906" y="1093"/>
                  </a:cubicBezTo>
                  <a:cubicBezTo>
                    <a:pt x="7082" y="1089"/>
                    <a:pt x="7257" y="1074"/>
                    <a:pt x="7431" y="1048"/>
                  </a:cubicBezTo>
                  <a:lnTo>
                    <a:pt x="7419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5103025" y="2181225"/>
              <a:ext cx="438450" cy="337000"/>
            </a:xfrm>
            <a:custGeom>
              <a:avLst/>
              <a:gdLst/>
              <a:ahLst/>
              <a:cxnLst/>
              <a:rect l="l" t="t" r="r" b="b"/>
              <a:pathLst>
                <a:path w="17538" h="13480" extrusionOk="0">
                  <a:moveTo>
                    <a:pt x="12086" y="1"/>
                  </a:moveTo>
                  <a:cubicBezTo>
                    <a:pt x="12024" y="1"/>
                    <a:pt x="11961" y="2"/>
                    <a:pt x="11898" y="5"/>
                  </a:cubicBezTo>
                  <a:cubicBezTo>
                    <a:pt x="10386" y="63"/>
                    <a:pt x="8970" y="767"/>
                    <a:pt x="8011" y="1939"/>
                  </a:cubicBezTo>
                  <a:cubicBezTo>
                    <a:pt x="7036" y="3124"/>
                    <a:pt x="5618" y="3815"/>
                    <a:pt x="4114" y="4126"/>
                  </a:cubicBezTo>
                  <a:cubicBezTo>
                    <a:pt x="4097" y="4130"/>
                    <a:pt x="4079" y="4134"/>
                    <a:pt x="4061" y="4137"/>
                  </a:cubicBezTo>
                  <a:cubicBezTo>
                    <a:pt x="2392" y="4504"/>
                    <a:pt x="1069" y="5877"/>
                    <a:pt x="780" y="7561"/>
                  </a:cubicBezTo>
                  <a:cubicBezTo>
                    <a:pt x="743" y="7778"/>
                    <a:pt x="721" y="7999"/>
                    <a:pt x="716" y="8220"/>
                  </a:cubicBezTo>
                  <a:cubicBezTo>
                    <a:pt x="701" y="8938"/>
                    <a:pt x="573" y="9661"/>
                    <a:pt x="241" y="10298"/>
                  </a:cubicBezTo>
                  <a:cubicBezTo>
                    <a:pt x="83" y="10600"/>
                    <a:pt x="1" y="10938"/>
                    <a:pt x="5" y="11280"/>
                  </a:cubicBezTo>
                  <a:cubicBezTo>
                    <a:pt x="19" y="12500"/>
                    <a:pt x="1078" y="13480"/>
                    <a:pt x="2376" y="13480"/>
                  </a:cubicBezTo>
                  <a:cubicBezTo>
                    <a:pt x="2385" y="13480"/>
                    <a:pt x="2395" y="13480"/>
                    <a:pt x="2404" y="13480"/>
                  </a:cubicBezTo>
                  <a:cubicBezTo>
                    <a:pt x="2921" y="13476"/>
                    <a:pt x="3425" y="13309"/>
                    <a:pt x="3841" y="13001"/>
                  </a:cubicBezTo>
                  <a:cubicBezTo>
                    <a:pt x="4204" y="12731"/>
                    <a:pt x="4646" y="12611"/>
                    <a:pt x="5098" y="12603"/>
                  </a:cubicBezTo>
                  <a:cubicBezTo>
                    <a:pt x="6056" y="12587"/>
                    <a:pt x="6980" y="12246"/>
                    <a:pt x="7718" y="11635"/>
                  </a:cubicBezTo>
                  <a:cubicBezTo>
                    <a:pt x="8566" y="10937"/>
                    <a:pt x="9628" y="10525"/>
                    <a:pt x="10712" y="10525"/>
                  </a:cubicBezTo>
                  <a:cubicBezTo>
                    <a:pt x="10918" y="10525"/>
                    <a:pt x="11125" y="10540"/>
                    <a:pt x="11331" y="10571"/>
                  </a:cubicBezTo>
                  <a:cubicBezTo>
                    <a:pt x="11585" y="10608"/>
                    <a:pt x="11841" y="10628"/>
                    <a:pt x="12098" y="10628"/>
                  </a:cubicBezTo>
                  <a:cubicBezTo>
                    <a:pt x="12121" y="10628"/>
                    <a:pt x="12145" y="10627"/>
                    <a:pt x="12168" y="10627"/>
                  </a:cubicBezTo>
                  <a:cubicBezTo>
                    <a:pt x="15153" y="10595"/>
                    <a:pt x="17537" y="8105"/>
                    <a:pt x="17420" y="5101"/>
                  </a:cubicBezTo>
                  <a:cubicBezTo>
                    <a:pt x="17312" y="2355"/>
                    <a:pt x="14823" y="1"/>
                    <a:pt x="12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5381650" y="2735450"/>
              <a:ext cx="399875" cy="1221775"/>
            </a:xfrm>
            <a:custGeom>
              <a:avLst/>
              <a:gdLst/>
              <a:ahLst/>
              <a:cxnLst/>
              <a:rect l="l" t="t" r="r" b="b"/>
              <a:pathLst>
                <a:path w="15995" h="48871" extrusionOk="0">
                  <a:moveTo>
                    <a:pt x="14396" y="1"/>
                  </a:moveTo>
                  <a:lnTo>
                    <a:pt x="11134" y="517"/>
                  </a:lnTo>
                  <a:cubicBezTo>
                    <a:pt x="7941" y="1023"/>
                    <a:pt x="5495" y="3626"/>
                    <a:pt x="5194" y="6845"/>
                  </a:cubicBezTo>
                  <a:lnTo>
                    <a:pt x="1" y="48871"/>
                  </a:lnTo>
                  <a:lnTo>
                    <a:pt x="15994" y="48871"/>
                  </a:lnTo>
                  <a:cubicBezTo>
                    <a:pt x="13314" y="32679"/>
                    <a:pt x="12518" y="16401"/>
                    <a:pt x="14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5503300" y="3108575"/>
              <a:ext cx="1659650" cy="2013250"/>
            </a:xfrm>
            <a:custGeom>
              <a:avLst/>
              <a:gdLst/>
              <a:ahLst/>
              <a:cxnLst/>
              <a:rect l="l" t="t" r="r" b="b"/>
              <a:pathLst>
                <a:path w="66386" h="80530" extrusionOk="0">
                  <a:moveTo>
                    <a:pt x="65797" y="1"/>
                  </a:moveTo>
                  <a:lnTo>
                    <a:pt x="63207" y="12214"/>
                  </a:lnTo>
                  <a:cubicBezTo>
                    <a:pt x="61659" y="19520"/>
                    <a:pt x="55900" y="25045"/>
                    <a:pt x="48536" y="26290"/>
                  </a:cubicBezTo>
                  <a:lnTo>
                    <a:pt x="14306" y="32077"/>
                  </a:lnTo>
                  <a:cubicBezTo>
                    <a:pt x="6017" y="33478"/>
                    <a:pt x="1" y="40598"/>
                    <a:pt x="1" y="49005"/>
                  </a:cubicBezTo>
                  <a:lnTo>
                    <a:pt x="1" y="80529"/>
                  </a:lnTo>
                  <a:lnTo>
                    <a:pt x="602" y="80529"/>
                  </a:lnTo>
                  <a:lnTo>
                    <a:pt x="602" y="49005"/>
                  </a:lnTo>
                  <a:cubicBezTo>
                    <a:pt x="602" y="40893"/>
                    <a:pt x="6407" y="34024"/>
                    <a:pt x="14407" y="32671"/>
                  </a:cubicBezTo>
                  <a:lnTo>
                    <a:pt x="48637" y="26884"/>
                  </a:lnTo>
                  <a:cubicBezTo>
                    <a:pt x="56246" y="25598"/>
                    <a:pt x="62197" y="19889"/>
                    <a:pt x="63797" y="12339"/>
                  </a:cubicBezTo>
                  <a:lnTo>
                    <a:pt x="66386" y="126"/>
                  </a:lnTo>
                  <a:lnTo>
                    <a:pt x="65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-3887625" y="2686275"/>
              <a:ext cx="192925" cy="466125"/>
            </a:xfrm>
            <a:custGeom>
              <a:avLst/>
              <a:gdLst/>
              <a:ahLst/>
              <a:cxnLst/>
              <a:rect l="l" t="t" r="r" b="b"/>
              <a:pathLst>
                <a:path w="7717" h="18645" extrusionOk="0">
                  <a:moveTo>
                    <a:pt x="2137" y="0"/>
                  </a:moveTo>
                  <a:lnTo>
                    <a:pt x="71" y="17350"/>
                  </a:lnTo>
                  <a:cubicBezTo>
                    <a:pt x="1" y="17942"/>
                    <a:pt x="390" y="18490"/>
                    <a:pt x="972" y="18617"/>
                  </a:cubicBezTo>
                  <a:cubicBezTo>
                    <a:pt x="1055" y="18636"/>
                    <a:pt x="1139" y="18645"/>
                    <a:pt x="1221" y="18645"/>
                  </a:cubicBezTo>
                  <a:cubicBezTo>
                    <a:pt x="1712" y="18645"/>
                    <a:pt x="2163" y="18330"/>
                    <a:pt x="2322" y="17845"/>
                  </a:cubicBezTo>
                  <a:lnTo>
                    <a:pt x="7717" y="122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3885375" y="2711050"/>
              <a:ext cx="190675" cy="441400"/>
            </a:xfrm>
            <a:custGeom>
              <a:avLst/>
              <a:gdLst/>
              <a:ahLst/>
              <a:cxnLst/>
              <a:rect l="l" t="t" r="r" b="b"/>
              <a:pathLst>
                <a:path w="7627" h="17656" extrusionOk="0">
                  <a:moveTo>
                    <a:pt x="6559" y="0"/>
                  </a:moveTo>
                  <a:lnTo>
                    <a:pt x="1375" y="15966"/>
                  </a:lnTo>
                  <a:cubicBezTo>
                    <a:pt x="1217" y="16450"/>
                    <a:pt x="766" y="16766"/>
                    <a:pt x="274" y="16766"/>
                  </a:cubicBezTo>
                  <a:cubicBezTo>
                    <a:pt x="192" y="16766"/>
                    <a:pt x="109" y="16757"/>
                    <a:pt x="26" y="16739"/>
                  </a:cubicBezTo>
                  <a:cubicBezTo>
                    <a:pt x="17" y="16736"/>
                    <a:pt x="9" y="16732"/>
                    <a:pt x="0" y="16730"/>
                  </a:cubicBezTo>
                  <a:lnTo>
                    <a:pt x="0" y="16730"/>
                  </a:lnTo>
                  <a:cubicBezTo>
                    <a:pt x="105" y="17244"/>
                    <a:pt x="543" y="17624"/>
                    <a:pt x="1067" y="17653"/>
                  </a:cubicBezTo>
                  <a:cubicBezTo>
                    <a:pt x="1089" y="17654"/>
                    <a:pt x="1110" y="17655"/>
                    <a:pt x="1132" y="17655"/>
                  </a:cubicBezTo>
                  <a:cubicBezTo>
                    <a:pt x="1631" y="17655"/>
                    <a:pt x="2076" y="17334"/>
                    <a:pt x="2231" y="16855"/>
                  </a:cubicBezTo>
                  <a:lnTo>
                    <a:pt x="7627" y="236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3879325" y="2588975"/>
              <a:ext cx="232600" cy="212400"/>
            </a:xfrm>
            <a:custGeom>
              <a:avLst/>
              <a:gdLst/>
              <a:ahLst/>
              <a:cxnLst/>
              <a:rect l="l" t="t" r="r" b="b"/>
              <a:pathLst>
                <a:path w="9304" h="8496" extrusionOk="0">
                  <a:moveTo>
                    <a:pt x="4648" y="1"/>
                  </a:moveTo>
                  <a:cubicBezTo>
                    <a:pt x="2697" y="1"/>
                    <a:pt x="940" y="1353"/>
                    <a:pt x="504" y="3336"/>
                  </a:cubicBezTo>
                  <a:cubicBezTo>
                    <a:pt x="1" y="5627"/>
                    <a:pt x="1450" y="7892"/>
                    <a:pt x="3740" y="8395"/>
                  </a:cubicBezTo>
                  <a:cubicBezTo>
                    <a:pt x="4047" y="8463"/>
                    <a:pt x="4354" y="8495"/>
                    <a:pt x="4656" y="8495"/>
                  </a:cubicBezTo>
                  <a:cubicBezTo>
                    <a:pt x="6606" y="8495"/>
                    <a:pt x="8363" y="7143"/>
                    <a:pt x="8799" y="5159"/>
                  </a:cubicBezTo>
                  <a:cubicBezTo>
                    <a:pt x="9304" y="2869"/>
                    <a:pt x="7854" y="604"/>
                    <a:pt x="5563" y="100"/>
                  </a:cubicBezTo>
                  <a:cubicBezTo>
                    <a:pt x="5256" y="33"/>
                    <a:pt x="4950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3931975" y="2789850"/>
              <a:ext cx="254725" cy="189925"/>
            </a:xfrm>
            <a:custGeom>
              <a:avLst/>
              <a:gdLst/>
              <a:ahLst/>
              <a:cxnLst/>
              <a:rect l="l" t="t" r="r" b="b"/>
              <a:pathLst>
                <a:path w="10189" h="7597" extrusionOk="0">
                  <a:moveTo>
                    <a:pt x="1238" y="0"/>
                  </a:moveTo>
                  <a:lnTo>
                    <a:pt x="0" y="5630"/>
                  </a:lnTo>
                  <a:lnTo>
                    <a:pt x="8952" y="7596"/>
                  </a:lnTo>
                  <a:lnTo>
                    <a:pt x="10188" y="196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5222775" y="3721150"/>
              <a:ext cx="370750" cy="236075"/>
            </a:xfrm>
            <a:custGeom>
              <a:avLst/>
              <a:gdLst/>
              <a:ahLst/>
              <a:cxnLst/>
              <a:rect l="l" t="t" r="r" b="b"/>
              <a:pathLst>
                <a:path w="14830" h="9443" extrusionOk="0">
                  <a:moveTo>
                    <a:pt x="2028" y="1"/>
                  </a:moveTo>
                  <a:lnTo>
                    <a:pt x="0" y="1167"/>
                  </a:lnTo>
                  <a:lnTo>
                    <a:pt x="2696" y="5286"/>
                  </a:lnTo>
                  <a:cubicBezTo>
                    <a:pt x="2696" y="5286"/>
                    <a:pt x="5424" y="9442"/>
                    <a:pt x="7594" y="9442"/>
                  </a:cubicBezTo>
                  <a:cubicBezTo>
                    <a:pt x="7697" y="9442"/>
                    <a:pt x="7799" y="9433"/>
                    <a:pt x="7899" y="9413"/>
                  </a:cubicBezTo>
                  <a:cubicBezTo>
                    <a:pt x="10108" y="8980"/>
                    <a:pt x="14830" y="7253"/>
                    <a:pt x="11959" y="6122"/>
                  </a:cubicBezTo>
                  <a:cubicBezTo>
                    <a:pt x="9266" y="5063"/>
                    <a:pt x="7523" y="3119"/>
                    <a:pt x="5937" y="3119"/>
                  </a:cubicBezTo>
                  <a:cubicBezTo>
                    <a:pt x="5833" y="3119"/>
                    <a:pt x="5729" y="3127"/>
                    <a:pt x="5626" y="3145"/>
                  </a:cubicBezTo>
                  <a:cubicBezTo>
                    <a:pt x="5560" y="3156"/>
                    <a:pt x="5492" y="3161"/>
                    <a:pt x="5425" y="3161"/>
                  </a:cubicBezTo>
                  <a:cubicBezTo>
                    <a:pt x="3802" y="3161"/>
                    <a:pt x="2028" y="1"/>
                    <a:pt x="2028" y="1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5539475" y="2789550"/>
              <a:ext cx="489825" cy="1039625"/>
            </a:xfrm>
            <a:custGeom>
              <a:avLst/>
              <a:gdLst/>
              <a:ahLst/>
              <a:cxnLst/>
              <a:rect l="l" t="t" r="r" b="b"/>
              <a:pathLst>
                <a:path w="19593" h="41585" extrusionOk="0">
                  <a:moveTo>
                    <a:pt x="15587" y="0"/>
                  </a:moveTo>
                  <a:cubicBezTo>
                    <a:pt x="14796" y="0"/>
                    <a:pt x="14018" y="353"/>
                    <a:pt x="13499" y="1023"/>
                  </a:cubicBezTo>
                  <a:cubicBezTo>
                    <a:pt x="9626" y="6019"/>
                    <a:pt x="0" y="19106"/>
                    <a:pt x="528" y="25081"/>
                  </a:cubicBezTo>
                  <a:cubicBezTo>
                    <a:pt x="942" y="29767"/>
                    <a:pt x="4939" y="35604"/>
                    <a:pt x="7848" y="39289"/>
                  </a:cubicBezTo>
                  <a:cubicBezTo>
                    <a:pt x="9020" y="40774"/>
                    <a:pt x="10773" y="41585"/>
                    <a:pt x="12563" y="41585"/>
                  </a:cubicBezTo>
                  <a:cubicBezTo>
                    <a:pt x="13375" y="41585"/>
                    <a:pt x="14194" y="41418"/>
                    <a:pt x="14970" y="41072"/>
                  </a:cubicBezTo>
                  <a:cubicBezTo>
                    <a:pt x="18485" y="39503"/>
                    <a:pt x="19592" y="35021"/>
                    <a:pt x="17194" y="31967"/>
                  </a:cubicBezTo>
                  <a:cubicBezTo>
                    <a:pt x="15154" y="29368"/>
                    <a:pt x="14450" y="26171"/>
                    <a:pt x="14117" y="24376"/>
                  </a:cubicBezTo>
                  <a:cubicBezTo>
                    <a:pt x="13256" y="19726"/>
                    <a:pt x="16287" y="8316"/>
                    <a:pt x="18095" y="3667"/>
                  </a:cubicBezTo>
                  <a:cubicBezTo>
                    <a:pt x="18540" y="2521"/>
                    <a:pt x="18146" y="1214"/>
                    <a:pt x="17139" y="498"/>
                  </a:cubicBezTo>
                  <a:lnTo>
                    <a:pt x="17138" y="498"/>
                  </a:lnTo>
                  <a:cubicBezTo>
                    <a:pt x="16666" y="163"/>
                    <a:pt x="16124" y="0"/>
                    <a:pt x="15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5556675" y="2769825"/>
              <a:ext cx="511450" cy="1086375"/>
            </a:xfrm>
            <a:custGeom>
              <a:avLst/>
              <a:gdLst/>
              <a:ahLst/>
              <a:cxnLst/>
              <a:rect l="l" t="t" r="r" b="b"/>
              <a:pathLst>
                <a:path w="20458" h="43455" extrusionOk="0">
                  <a:moveTo>
                    <a:pt x="16431" y="0"/>
                  </a:moveTo>
                  <a:cubicBezTo>
                    <a:pt x="15598" y="0"/>
                    <a:pt x="14775" y="372"/>
                    <a:pt x="14226" y="1078"/>
                  </a:cubicBezTo>
                  <a:cubicBezTo>
                    <a:pt x="10147" y="6314"/>
                    <a:pt x="1" y="20029"/>
                    <a:pt x="527" y="26268"/>
                  </a:cubicBezTo>
                  <a:cubicBezTo>
                    <a:pt x="940" y="31163"/>
                    <a:pt x="5102" y="37242"/>
                    <a:pt x="8132" y="41079"/>
                  </a:cubicBezTo>
                  <a:cubicBezTo>
                    <a:pt x="9346" y="42617"/>
                    <a:pt x="11169" y="43455"/>
                    <a:pt x="13036" y="43455"/>
                  </a:cubicBezTo>
                  <a:cubicBezTo>
                    <a:pt x="13895" y="43455"/>
                    <a:pt x="14764" y="43277"/>
                    <a:pt x="15587" y="42908"/>
                  </a:cubicBezTo>
                  <a:cubicBezTo>
                    <a:pt x="19276" y="41252"/>
                    <a:pt x="20458" y="36567"/>
                    <a:pt x="17958" y="33387"/>
                  </a:cubicBezTo>
                  <a:cubicBezTo>
                    <a:pt x="15832" y="30681"/>
                    <a:pt x="13792" y="27692"/>
                    <a:pt x="13451" y="25817"/>
                  </a:cubicBezTo>
                  <a:cubicBezTo>
                    <a:pt x="12569" y="20964"/>
                    <a:pt x="17113" y="8685"/>
                    <a:pt x="19028" y="3819"/>
                  </a:cubicBezTo>
                  <a:cubicBezTo>
                    <a:pt x="19501" y="2622"/>
                    <a:pt x="19093" y="1256"/>
                    <a:pt x="18042" y="514"/>
                  </a:cubicBezTo>
                  <a:cubicBezTo>
                    <a:pt x="17553" y="168"/>
                    <a:pt x="16990" y="0"/>
                    <a:pt x="16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3"/>
          <p:cNvGrpSpPr/>
          <p:nvPr/>
        </p:nvGrpSpPr>
        <p:grpSpPr>
          <a:xfrm>
            <a:off x="3158760" y="1012123"/>
            <a:ext cx="1672702" cy="3720584"/>
            <a:chOff x="-3591175" y="2231850"/>
            <a:chExt cx="1384000" cy="3078425"/>
          </a:xfrm>
        </p:grpSpPr>
        <p:sp>
          <p:nvSpPr>
            <p:cNvPr id="566" name="Google Shape;566;p33"/>
            <p:cNvSpPr/>
            <p:nvPr/>
          </p:nvSpPr>
          <p:spPr>
            <a:xfrm>
              <a:off x="-3591175" y="2499725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591175" y="2231850"/>
              <a:ext cx="1015625" cy="141450"/>
            </a:xfrm>
            <a:custGeom>
              <a:avLst/>
              <a:gdLst/>
              <a:ahLst/>
              <a:cxnLst/>
              <a:rect l="l" t="t" r="r" b="b"/>
              <a:pathLst>
                <a:path w="40625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91175" y="2903600"/>
              <a:ext cx="722200" cy="945000"/>
            </a:xfrm>
            <a:custGeom>
              <a:avLst/>
              <a:gdLst/>
              <a:ahLst/>
              <a:cxnLst/>
              <a:rect l="l" t="t" r="r" b="b"/>
              <a:pathLst>
                <a:path w="28888" h="37800" extrusionOk="0">
                  <a:moveTo>
                    <a:pt x="1" y="1"/>
                  </a:moveTo>
                  <a:lnTo>
                    <a:pt x="1" y="37800"/>
                  </a:lnTo>
                  <a:lnTo>
                    <a:pt x="28888" y="37800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175000" y="5145200"/>
              <a:ext cx="967825" cy="165075"/>
            </a:xfrm>
            <a:custGeom>
              <a:avLst/>
              <a:gdLst/>
              <a:ahLst/>
              <a:cxnLst/>
              <a:rect l="l" t="t" r="r" b="b"/>
              <a:pathLst>
                <a:path w="38713" h="6603" extrusionOk="0">
                  <a:moveTo>
                    <a:pt x="19357" y="1"/>
                  </a:moveTo>
                  <a:cubicBezTo>
                    <a:pt x="14224" y="1"/>
                    <a:pt x="9300" y="348"/>
                    <a:pt x="5671" y="968"/>
                  </a:cubicBezTo>
                  <a:cubicBezTo>
                    <a:pt x="2041" y="1587"/>
                    <a:pt x="1" y="2427"/>
                    <a:pt x="1" y="3302"/>
                  </a:cubicBezTo>
                  <a:cubicBezTo>
                    <a:pt x="1" y="4177"/>
                    <a:pt x="2041" y="5016"/>
                    <a:pt x="5671" y="5636"/>
                  </a:cubicBezTo>
                  <a:cubicBezTo>
                    <a:pt x="9300" y="6255"/>
                    <a:pt x="14224" y="6603"/>
                    <a:pt x="19357" y="6603"/>
                  </a:cubicBezTo>
                  <a:cubicBezTo>
                    <a:pt x="24491" y="6603"/>
                    <a:pt x="29415" y="6255"/>
                    <a:pt x="33044" y="5636"/>
                  </a:cubicBezTo>
                  <a:cubicBezTo>
                    <a:pt x="36673" y="5016"/>
                    <a:pt x="38712" y="4177"/>
                    <a:pt x="38712" y="3302"/>
                  </a:cubicBezTo>
                  <a:cubicBezTo>
                    <a:pt x="38712" y="2427"/>
                    <a:pt x="36673" y="1587"/>
                    <a:pt x="33044" y="968"/>
                  </a:cubicBezTo>
                  <a:cubicBezTo>
                    <a:pt x="29415" y="348"/>
                    <a:pt x="24491" y="1"/>
                    <a:pt x="19357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475500" y="3688350"/>
              <a:ext cx="214200" cy="348325"/>
            </a:xfrm>
            <a:custGeom>
              <a:avLst/>
              <a:gdLst/>
              <a:ahLst/>
              <a:cxnLst/>
              <a:rect l="l" t="t" r="r" b="b"/>
              <a:pathLst>
                <a:path w="8568" h="13933" extrusionOk="0">
                  <a:moveTo>
                    <a:pt x="6917" y="1"/>
                  </a:moveTo>
                  <a:lnTo>
                    <a:pt x="3634" y="3670"/>
                  </a:lnTo>
                  <a:cubicBezTo>
                    <a:pt x="3634" y="3670"/>
                    <a:pt x="1" y="7740"/>
                    <a:pt x="990" y="9762"/>
                  </a:cubicBezTo>
                  <a:cubicBezTo>
                    <a:pt x="1726" y="11267"/>
                    <a:pt x="3514" y="13932"/>
                    <a:pt x="4525" y="13932"/>
                  </a:cubicBezTo>
                  <a:cubicBezTo>
                    <a:pt x="4872" y="13932"/>
                    <a:pt x="5127" y="13618"/>
                    <a:pt x="5217" y="12834"/>
                  </a:cubicBezTo>
                  <a:cubicBezTo>
                    <a:pt x="5568" y="9771"/>
                    <a:pt x="7165" y="7491"/>
                    <a:pt x="6460" y="5947"/>
                  </a:cubicBezTo>
                  <a:cubicBezTo>
                    <a:pt x="5753" y="4404"/>
                    <a:pt x="8568" y="1659"/>
                    <a:pt x="8568" y="1659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445375" y="2800725"/>
              <a:ext cx="459825" cy="1000375"/>
            </a:xfrm>
            <a:custGeom>
              <a:avLst/>
              <a:gdLst/>
              <a:ahLst/>
              <a:cxnLst/>
              <a:rect l="l" t="t" r="r" b="b"/>
              <a:pathLst>
                <a:path w="18393" h="40015" extrusionOk="0">
                  <a:moveTo>
                    <a:pt x="14926" y="1"/>
                  </a:moveTo>
                  <a:cubicBezTo>
                    <a:pt x="13368" y="1"/>
                    <a:pt x="12022" y="1085"/>
                    <a:pt x="11692" y="2607"/>
                  </a:cubicBezTo>
                  <a:lnTo>
                    <a:pt x="7793" y="20556"/>
                  </a:lnTo>
                  <a:lnTo>
                    <a:pt x="2255" y="29451"/>
                  </a:lnTo>
                  <a:cubicBezTo>
                    <a:pt x="1" y="33072"/>
                    <a:pt x="1443" y="37978"/>
                    <a:pt x="5412" y="39540"/>
                  </a:cubicBezTo>
                  <a:cubicBezTo>
                    <a:pt x="6233" y="39863"/>
                    <a:pt x="7073" y="40015"/>
                    <a:pt x="7895" y="40015"/>
                  </a:cubicBezTo>
                  <a:cubicBezTo>
                    <a:pt x="11097" y="40015"/>
                    <a:pt x="14037" y="37718"/>
                    <a:pt x="14590" y="34316"/>
                  </a:cubicBezTo>
                  <a:lnTo>
                    <a:pt x="16587" y="22041"/>
                  </a:lnTo>
                  <a:lnTo>
                    <a:pt x="18220" y="3601"/>
                  </a:lnTo>
                  <a:cubicBezTo>
                    <a:pt x="18393" y="1667"/>
                    <a:pt x="16868" y="1"/>
                    <a:pt x="14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30525" y="2326125"/>
              <a:ext cx="176250" cy="258850"/>
            </a:xfrm>
            <a:custGeom>
              <a:avLst/>
              <a:gdLst/>
              <a:ahLst/>
              <a:cxnLst/>
              <a:rect l="l" t="t" r="r" b="b"/>
              <a:pathLst>
                <a:path w="7050" h="10354" extrusionOk="0">
                  <a:moveTo>
                    <a:pt x="3921" y="1"/>
                  </a:moveTo>
                  <a:cubicBezTo>
                    <a:pt x="2414" y="1"/>
                    <a:pt x="1122" y="1143"/>
                    <a:pt x="967" y="2675"/>
                  </a:cubicBezTo>
                  <a:cubicBezTo>
                    <a:pt x="879" y="3538"/>
                    <a:pt x="1178" y="4347"/>
                    <a:pt x="1715" y="4947"/>
                  </a:cubicBezTo>
                  <a:cubicBezTo>
                    <a:pt x="875" y="5374"/>
                    <a:pt x="261" y="6199"/>
                    <a:pt x="160" y="7206"/>
                  </a:cubicBezTo>
                  <a:cubicBezTo>
                    <a:pt x="0" y="8777"/>
                    <a:pt x="1145" y="10180"/>
                    <a:pt x="2716" y="10339"/>
                  </a:cubicBezTo>
                  <a:cubicBezTo>
                    <a:pt x="2814" y="10348"/>
                    <a:pt x="2911" y="10353"/>
                    <a:pt x="3008" y="10353"/>
                  </a:cubicBezTo>
                  <a:cubicBezTo>
                    <a:pt x="4235" y="10353"/>
                    <a:pt x="5311" y="9565"/>
                    <a:pt x="5703" y="8430"/>
                  </a:cubicBezTo>
                  <a:cubicBezTo>
                    <a:pt x="5832" y="8054"/>
                    <a:pt x="6035" y="7708"/>
                    <a:pt x="6300" y="7412"/>
                  </a:cubicBezTo>
                  <a:cubicBezTo>
                    <a:pt x="6646" y="7025"/>
                    <a:pt x="6862" y="6539"/>
                    <a:pt x="6914" y="6022"/>
                  </a:cubicBezTo>
                  <a:cubicBezTo>
                    <a:pt x="6946" y="5705"/>
                    <a:pt x="6915" y="5384"/>
                    <a:pt x="6823" y="5080"/>
                  </a:cubicBezTo>
                  <a:cubicBezTo>
                    <a:pt x="6690" y="4642"/>
                    <a:pt x="6683" y="4174"/>
                    <a:pt x="6800" y="3732"/>
                  </a:cubicBezTo>
                  <a:cubicBezTo>
                    <a:pt x="6840" y="3582"/>
                    <a:pt x="6868" y="3428"/>
                    <a:pt x="6883" y="3274"/>
                  </a:cubicBezTo>
                  <a:cubicBezTo>
                    <a:pt x="7049" y="1639"/>
                    <a:pt x="5859" y="181"/>
                    <a:pt x="4225" y="16"/>
                  </a:cubicBezTo>
                  <a:cubicBezTo>
                    <a:pt x="4123" y="6"/>
                    <a:pt x="4021" y="1"/>
                    <a:pt x="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586950" y="5037650"/>
              <a:ext cx="103600" cy="193325"/>
            </a:xfrm>
            <a:custGeom>
              <a:avLst/>
              <a:gdLst/>
              <a:ahLst/>
              <a:cxnLst/>
              <a:rect l="l" t="t" r="r" b="b"/>
              <a:pathLst>
                <a:path w="4144" h="7733" extrusionOk="0">
                  <a:moveTo>
                    <a:pt x="1935" y="1"/>
                  </a:moveTo>
                  <a:cubicBezTo>
                    <a:pt x="843" y="1"/>
                    <a:pt x="0" y="1434"/>
                    <a:pt x="91" y="4057"/>
                  </a:cubicBezTo>
                  <a:cubicBezTo>
                    <a:pt x="176" y="6445"/>
                    <a:pt x="420" y="7554"/>
                    <a:pt x="969" y="7719"/>
                  </a:cubicBezTo>
                  <a:cubicBezTo>
                    <a:pt x="1000" y="7728"/>
                    <a:pt x="1031" y="7732"/>
                    <a:pt x="1064" y="7732"/>
                  </a:cubicBezTo>
                  <a:cubicBezTo>
                    <a:pt x="1645" y="7732"/>
                    <a:pt x="2418" y="6233"/>
                    <a:pt x="3069" y="4065"/>
                  </a:cubicBezTo>
                  <a:cubicBezTo>
                    <a:pt x="3755" y="1777"/>
                    <a:pt x="4144" y="490"/>
                    <a:pt x="2245" y="38"/>
                  </a:cubicBezTo>
                  <a:cubicBezTo>
                    <a:pt x="2140" y="13"/>
                    <a:pt x="2036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646450" y="4986375"/>
              <a:ext cx="115700" cy="102125"/>
            </a:xfrm>
            <a:custGeom>
              <a:avLst/>
              <a:gdLst/>
              <a:ahLst/>
              <a:cxnLst/>
              <a:rect l="l" t="t" r="r" b="b"/>
              <a:pathLst>
                <a:path w="4628" h="4085" extrusionOk="0">
                  <a:moveTo>
                    <a:pt x="2572" y="0"/>
                  </a:moveTo>
                  <a:lnTo>
                    <a:pt x="1" y="1250"/>
                  </a:lnTo>
                  <a:lnTo>
                    <a:pt x="2926" y="3823"/>
                  </a:lnTo>
                  <a:cubicBezTo>
                    <a:pt x="3109" y="3997"/>
                    <a:pt x="3345" y="4085"/>
                    <a:pt x="3580" y="4085"/>
                  </a:cubicBezTo>
                  <a:cubicBezTo>
                    <a:pt x="3813" y="4085"/>
                    <a:pt x="4046" y="3999"/>
                    <a:pt x="4228" y="3828"/>
                  </a:cubicBezTo>
                  <a:cubicBezTo>
                    <a:pt x="4592" y="3487"/>
                    <a:pt x="4628" y="2921"/>
                    <a:pt x="4311" y="2536"/>
                  </a:cubicBezTo>
                  <a:lnTo>
                    <a:pt x="2572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3345350" y="3289025"/>
              <a:ext cx="770850" cy="1738175"/>
            </a:xfrm>
            <a:custGeom>
              <a:avLst/>
              <a:gdLst/>
              <a:ahLst/>
              <a:cxnLst/>
              <a:rect l="l" t="t" r="r" b="b"/>
              <a:pathLst>
                <a:path w="30834" h="69527" extrusionOk="0">
                  <a:moveTo>
                    <a:pt x="13952" y="1"/>
                  </a:moveTo>
                  <a:cubicBezTo>
                    <a:pt x="13947" y="1"/>
                    <a:pt x="13941" y="1"/>
                    <a:pt x="13936" y="1"/>
                  </a:cubicBezTo>
                  <a:lnTo>
                    <a:pt x="10761" y="3"/>
                  </a:lnTo>
                  <a:cubicBezTo>
                    <a:pt x="10761" y="3"/>
                    <a:pt x="1" y="27286"/>
                    <a:pt x="2346" y="37009"/>
                  </a:cubicBezTo>
                  <a:cubicBezTo>
                    <a:pt x="4513" y="45990"/>
                    <a:pt x="24980" y="66563"/>
                    <a:pt x="27494" y="69307"/>
                  </a:cubicBezTo>
                  <a:cubicBezTo>
                    <a:pt x="27622" y="69449"/>
                    <a:pt x="27802" y="69526"/>
                    <a:pt x="27985" y="69526"/>
                  </a:cubicBezTo>
                  <a:cubicBezTo>
                    <a:pt x="28059" y="69526"/>
                    <a:pt x="28134" y="69514"/>
                    <a:pt x="28207" y="69487"/>
                  </a:cubicBezTo>
                  <a:cubicBezTo>
                    <a:pt x="29398" y="69051"/>
                    <a:pt x="29952" y="68529"/>
                    <a:pt x="30671" y="67673"/>
                  </a:cubicBezTo>
                  <a:cubicBezTo>
                    <a:pt x="30834" y="67482"/>
                    <a:pt x="30834" y="67199"/>
                    <a:pt x="30719" y="66977"/>
                  </a:cubicBezTo>
                  <a:cubicBezTo>
                    <a:pt x="29101" y="63849"/>
                    <a:pt x="15367" y="39766"/>
                    <a:pt x="15333" y="35387"/>
                  </a:cubicBezTo>
                  <a:cubicBezTo>
                    <a:pt x="15302" y="31182"/>
                    <a:pt x="22127" y="23082"/>
                    <a:pt x="24815" y="17874"/>
                  </a:cubicBezTo>
                  <a:cubicBezTo>
                    <a:pt x="26112" y="15369"/>
                    <a:pt x="26505" y="12495"/>
                    <a:pt x="25929" y="9734"/>
                  </a:cubicBezTo>
                  <a:cubicBezTo>
                    <a:pt x="24743" y="4063"/>
                    <a:pt x="19744" y="1"/>
                    <a:pt x="13952" y="1"/>
                  </a:cubicBezTo>
                  <a:close/>
                </a:path>
              </a:pathLst>
            </a:custGeom>
            <a:solidFill>
              <a:srgbClr val="71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884125" y="5147550"/>
              <a:ext cx="199600" cy="101050"/>
            </a:xfrm>
            <a:custGeom>
              <a:avLst/>
              <a:gdLst/>
              <a:ahLst/>
              <a:cxnLst/>
              <a:rect l="l" t="t" r="r" b="b"/>
              <a:pathLst>
                <a:path w="7984" h="4042" extrusionOk="0">
                  <a:moveTo>
                    <a:pt x="5919" y="1"/>
                  </a:moveTo>
                  <a:cubicBezTo>
                    <a:pt x="5135" y="1"/>
                    <a:pt x="4101" y="325"/>
                    <a:pt x="2899" y="1049"/>
                  </a:cubicBezTo>
                  <a:cubicBezTo>
                    <a:pt x="852" y="2281"/>
                    <a:pt x="0" y="3033"/>
                    <a:pt x="123" y="3593"/>
                  </a:cubicBezTo>
                  <a:cubicBezTo>
                    <a:pt x="190" y="3899"/>
                    <a:pt x="673" y="4042"/>
                    <a:pt x="1438" y="4042"/>
                  </a:cubicBezTo>
                  <a:cubicBezTo>
                    <a:pt x="2180" y="4042"/>
                    <a:pt x="3188" y="3907"/>
                    <a:pt x="4337" y="3656"/>
                  </a:cubicBezTo>
                  <a:cubicBezTo>
                    <a:pt x="6672" y="3146"/>
                    <a:pt x="7984" y="2861"/>
                    <a:pt x="7458" y="981"/>
                  </a:cubicBezTo>
                  <a:cubicBezTo>
                    <a:pt x="7283" y="355"/>
                    <a:pt x="6738" y="1"/>
                    <a:pt x="5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782025" y="5069500"/>
              <a:ext cx="68000" cy="119775"/>
            </a:xfrm>
            <a:custGeom>
              <a:avLst/>
              <a:gdLst/>
              <a:ahLst/>
              <a:cxnLst/>
              <a:rect l="l" t="t" r="r" b="b"/>
              <a:pathLst>
                <a:path w="2720" h="4791" extrusionOk="0">
                  <a:moveTo>
                    <a:pt x="2719" y="1"/>
                  </a:moveTo>
                  <a:lnTo>
                    <a:pt x="1" y="885"/>
                  </a:lnTo>
                  <a:lnTo>
                    <a:pt x="509" y="3916"/>
                  </a:lnTo>
                  <a:cubicBezTo>
                    <a:pt x="547" y="4411"/>
                    <a:pt x="958" y="4790"/>
                    <a:pt x="1452" y="4790"/>
                  </a:cubicBezTo>
                  <a:cubicBezTo>
                    <a:pt x="1456" y="4790"/>
                    <a:pt x="1460" y="4790"/>
                    <a:pt x="1465" y="4790"/>
                  </a:cubicBezTo>
                  <a:cubicBezTo>
                    <a:pt x="1968" y="4784"/>
                    <a:pt x="2378" y="4385"/>
                    <a:pt x="2398" y="3883"/>
                  </a:cubicBezTo>
                  <a:lnTo>
                    <a:pt x="271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041775" y="3215000"/>
              <a:ext cx="668175" cy="1884675"/>
            </a:xfrm>
            <a:custGeom>
              <a:avLst/>
              <a:gdLst/>
              <a:ahLst/>
              <a:cxnLst/>
              <a:rect l="l" t="t" r="r" b="b"/>
              <a:pathLst>
                <a:path w="26727" h="75387" extrusionOk="0">
                  <a:moveTo>
                    <a:pt x="0" y="0"/>
                  </a:moveTo>
                  <a:cubicBezTo>
                    <a:pt x="1" y="1"/>
                    <a:pt x="4707" y="50701"/>
                    <a:pt x="10044" y="74756"/>
                  </a:cubicBezTo>
                  <a:cubicBezTo>
                    <a:pt x="10084" y="74932"/>
                    <a:pt x="10216" y="75074"/>
                    <a:pt x="10391" y="75125"/>
                  </a:cubicBezTo>
                  <a:cubicBezTo>
                    <a:pt x="10993" y="75298"/>
                    <a:pt x="11467" y="75386"/>
                    <a:pt x="11945" y="75386"/>
                  </a:cubicBezTo>
                  <a:cubicBezTo>
                    <a:pt x="12323" y="75386"/>
                    <a:pt x="12704" y="75331"/>
                    <a:pt x="13154" y="75219"/>
                  </a:cubicBezTo>
                  <a:cubicBezTo>
                    <a:pt x="13352" y="75171"/>
                    <a:pt x="13495" y="74992"/>
                    <a:pt x="13517" y="74789"/>
                  </a:cubicBezTo>
                  <a:lnTo>
                    <a:pt x="19282" y="22020"/>
                  </a:lnTo>
                  <a:cubicBezTo>
                    <a:pt x="19282" y="22020"/>
                    <a:pt x="26726" y="10472"/>
                    <a:pt x="12162" y="4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3203500" y="2654675"/>
              <a:ext cx="595250" cy="697250"/>
            </a:xfrm>
            <a:custGeom>
              <a:avLst/>
              <a:gdLst/>
              <a:ahLst/>
              <a:cxnLst/>
              <a:rect l="l" t="t" r="r" b="b"/>
              <a:pathLst>
                <a:path w="23810" h="27890" extrusionOk="0">
                  <a:moveTo>
                    <a:pt x="10746" y="1"/>
                  </a:moveTo>
                  <a:cubicBezTo>
                    <a:pt x="10537" y="1"/>
                    <a:pt x="10334" y="7"/>
                    <a:pt x="10140" y="20"/>
                  </a:cubicBezTo>
                  <a:cubicBezTo>
                    <a:pt x="3195" y="471"/>
                    <a:pt x="1274" y="8151"/>
                    <a:pt x="788" y="11777"/>
                  </a:cubicBezTo>
                  <a:cubicBezTo>
                    <a:pt x="0" y="17659"/>
                    <a:pt x="4770" y="26631"/>
                    <a:pt x="4770" y="26631"/>
                  </a:cubicBezTo>
                  <a:cubicBezTo>
                    <a:pt x="6770" y="27556"/>
                    <a:pt x="8806" y="27890"/>
                    <a:pt x="10701" y="27890"/>
                  </a:cubicBezTo>
                  <a:cubicBezTo>
                    <a:pt x="15581" y="27890"/>
                    <a:pt x="19527" y="25680"/>
                    <a:pt x="19528" y="25680"/>
                  </a:cubicBezTo>
                  <a:cubicBezTo>
                    <a:pt x="23616" y="19931"/>
                    <a:pt x="23597" y="13836"/>
                    <a:pt x="23696" y="8939"/>
                  </a:cubicBezTo>
                  <a:cubicBezTo>
                    <a:pt x="23809" y="3263"/>
                    <a:pt x="15514" y="1"/>
                    <a:pt x="10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968350" y="2507450"/>
              <a:ext cx="122350" cy="261900"/>
            </a:xfrm>
            <a:custGeom>
              <a:avLst/>
              <a:gdLst/>
              <a:ahLst/>
              <a:cxnLst/>
              <a:rect l="l" t="t" r="r" b="b"/>
              <a:pathLst>
                <a:path w="4894" h="10476" extrusionOk="0">
                  <a:moveTo>
                    <a:pt x="22" y="0"/>
                  </a:moveTo>
                  <a:lnTo>
                    <a:pt x="3" y="8036"/>
                  </a:lnTo>
                  <a:cubicBezTo>
                    <a:pt x="0" y="9381"/>
                    <a:pt x="1088" y="10473"/>
                    <a:pt x="2433" y="10476"/>
                  </a:cubicBezTo>
                  <a:cubicBezTo>
                    <a:pt x="2435" y="10476"/>
                    <a:pt x="2438" y="10476"/>
                    <a:pt x="2440" y="10476"/>
                  </a:cubicBezTo>
                  <a:cubicBezTo>
                    <a:pt x="3782" y="10476"/>
                    <a:pt x="4870" y="9389"/>
                    <a:pt x="4874" y="8047"/>
                  </a:cubicBezTo>
                  <a:lnTo>
                    <a:pt x="4893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968200" y="2520000"/>
              <a:ext cx="116150" cy="156250"/>
            </a:xfrm>
            <a:custGeom>
              <a:avLst/>
              <a:gdLst/>
              <a:ahLst/>
              <a:cxnLst/>
              <a:rect l="l" t="t" r="r" b="b"/>
              <a:pathLst>
                <a:path w="4646" h="6250" extrusionOk="0">
                  <a:moveTo>
                    <a:pt x="15" y="0"/>
                  </a:moveTo>
                  <a:lnTo>
                    <a:pt x="1" y="6250"/>
                  </a:lnTo>
                  <a:cubicBezTo>
                    <a:pt x="2235" y="6185"/>
                    <a:pt x="4270" y="3706"/>
                    <a:pt x="4539" y="1453"/>
                  </a:cubicBezTo>
                  <a:lnTo>
                    <a:pt x="4646" y="5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3053550" y="2406650"/>
              <a:ext cx="204800" cy="248275"/>
            </a:xfrm>
            <a:custGeom>
              <a:avLst/>
              <a:gdLst/>
              <a:ahLst/>
              <a:cxnLst/>
              <a:rect l="l" t="t" r="r" b="b"/>
              <a:pathLst>
                <a:path w="8192" h="9931" extrusionOk="0">
                  <a:moveTo>
                    <a:pt x="0" y="0"/>
                  </a:moveTo>
                  <a:lnTo>
                    <a:pt x="350" y="5408"/>
                  </a:lnTo>
                  <a:cubicBezTo>
                    <a:pt x="488" y="7510"/>
                    <a:pt x="2402" y="9930"/>
                    <a:pt x="3346" y="9930"/>
                  </a:cubicBezTo>
                  <a:cubicBezTo>
                    <a:pt x="3358" y="9930"/>
                    <a:pt x="3369" y="9930"/>
                    <a:pt x="3380" y="9929"/>
                  </a:cubicBezTo>
                  <a:cubicBezTo>
                    <a:pt x="5507" y="9790"/>
                    <a:pt x="8192" y="7032"/>
                    <a:pt x="8052" y="4904"/>
                  </a:cubicBezTo>
                  <a:lnTo>
                    <a:pt x="7765" y="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2860825" y="2436775"/>
              <a:ext cx="46925" cy="86150"/>
            </a:xfrm>
            <a:custGeom>
              <a:avLst/>
              <a:gdLst/>
              <a:ahLst/>
              <a:cxnLst/>
              <a:rect l="l" t="t" r="r" b="b"/>
              <a:pathLst>
                <a:path w="1877" h="3446" extrusionOk="0">
                  <a:moveTo>
                    <a:pt x="112" y="0"/>
                  </a:moveTo>
                  <a:cubicBezTo>
                    <a:pt x="75" y="0"/>
                    <a:pt x="38" y="2"/>
                    <a:pt x="1" y="4"/>
                  </a:cubicBezTo>
                  <a:lnTo>
                    <a:pt x="226" y="3446"/>
                  </a:lnTo>
                  <a:cubicBezTo>
                    <a:pt x="1166" y="3384"/>
                    <a:pt x="1876" y="2564"/>
                    <a:pt x="1814" y="1614"/>
                  </a:cubicBezTo>
                  <a:cubicBezTo>
                    <a:pt x="1755" y="701"/>
                    <a:pt x="1003" y="0"/>
                    <a:pt x="112" y="0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3052950" y="2407025"/>
              <a:ext cx="201975" cy="78000"/>
            </a:xfrm>
            <a:custGeom>
              <a:avLst/>
              <a:gdLst/>
              <a:ahLst/>
              <a:cxnLst/>
              <a:rect l="l" t="t" r="r" b="b"/>
              <a:pathLst>
                <a:path w="8079" h="3120" extrusionOk="0">
                  <a:moveTo>
                    <a:pt x="6493" y="1"/>
                  </a:moveTo>
                  <a:lnTo>
                    <a:pt x="0" y="426"/>
                  </a:lnTo>
                  <a:lnTo>
                    <a:pt x="2" y="449"/>
                  </a:lnTo>
                  <a:cubicBezTo>
                    <a:pt x="40" y="1024"/>
                    <a:pt x="517" y="1476"/>
                    <a:pt x="1068" y="1476"/>
                  </a:cubicBezTo>
                  <a:cubicBezTo>
                    <a:pt x="1139" y="1476"/>
                    <a:pt x="1211" y="1469"/>
                    <a:pt x="1283" y="1453"/>
                  </a:cubicBezTo>
                  <a:lnTo>
                    <a:pt x="1289" y="1451"/>
                  </a:lnTo>
                  <a:cubicBezTo>
                    <a:pt x="1535" y="1395"/>
                    <a:pt x="1784" y="1368"/>
                    <a:pt x="2032" y="1368"/>
                  </a:cubicBezTo>
                  <a:cubicBezTo>
                    <a:pt x="2798" y="1368"/>
                    <a:pt x="3559" y="1624"/>
                    <a:pt x="4196" y="2072"/>
                  </a:cubicBezTo>
                  <a:cubicBezTo>
                    <a:pt x="4758" y="2470"/>
                    <a:pt x="5429" y="2681"/>
                    <a:pt x="6116" y="2681"/>
                  </a:cubicBezTo>
                  <a:cubicBezTo>
                    <a:pt x="6192" y="2681"/>
                    <a:pt x="6268" y="2679"/>
                    <a:pt x="6345" y="2673"/>
                  </a:cubicBezTo>
                  <a:cubicBezTo>
                    <a:pt x="6384" y="2671"/>
                    <a:pt x="6424" y="2669"/>
                    <a:pt x="6464" y="2669"/>
                  </a:cubicBezTo>
                  <a:cubicBezTo>
                    <a:pt x="6769" y="2669"/>
                    <a:pt x="7068" y="2748"/>
                    <a:pt x="7327" y="2912"/>
                  </a:cubicBezTo>
                  <a:cubicBezTo>
                    <a:pt x="7471" y="3002"/>
                    <a:pt x="7627" y="3071"/>
                    <a:pt x="7791" y="3119"/>
                  </a:cubicBezTo>
                  <a:cubicBezTo>
                    <a:pt x="8079" y="2291"/>
                    <a:pt x="7464" y="1429"/>
                    <a:pt x="6590" y="1429"/>
                  </a:cubicBezTo>
                  <a:cubicBezTo>
                    <a:pt x="6589" y="1429"/>
                    <a:pt x="6587" y="1429"/>
                    <a:pt x="6586" y="1429"/>
                  </a:cubicBezTo>
                  <a:lnTo>
                    <a:pt x="6493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3156375" y="2252825"/>
              <a:ext cx="383700" cy="216875"/>
            </a:xfrm>
            <a:custGeom>
              <a:avLst/>
              <a:gdLst/>
              <a:ahLst/>
              <a:cxnLst/>
              <a:rect l="l" t="t" r="r" b="b"/>
              <a:pathLst>
                <a:path w="15348" h="8675" extrusionOk="0">
                  <a:moveTo>
                    <a:pt x="2049" y="1"/>
                  </a:moveTo>
                  <a:cubicBezTo>
                    <a:pt x="1748" y="1"/>
                    <a:pt x="1444" y="68"/>
                    <a:pt x="1162" y="205"/>
                  </a:cubicBezTo>
                  <a:cubicBezTo>
                    <a:pt x="444" y="557"/>
                    <a:pt x="1" y="1298"/>
                    <a:pt x="30" y="2096"/>
                  </a:cubicBezTo>
                  <a:lnTo>
                    <a:pt x="29" y="2097"/>
                  </a:lnTo>
                  <a:cubicBezTo>
                    <a:pt x="124" y="4658"/>
                    <a:pt x="2211" y="6697"/>
                    <a:pt x="4707" y="6697"/>
                  </a:cubicBezTo>
                  <a:cubicBezTo>
                    <a:pt x="4838" y="6697"/>
                    <a:pt x="4969" y="6691"/>
                    <a:pt x="5102" y="6680"/>
                  </a:cubicBezTo>
                  <a:cubicBezTo>
                    <a:pt x="5182" y="6673"/>
                    <a:pt x="5289" y="6669"/>
                    <a:pt x="5417" y="6669"/>
                  </a:cubicBezTo>
                  <a:cubicBezTo>
                    <a:pt x="6158" y="6669"/>
                    <a:pt x="7588" y="6811"/>
                    <a:pt x="8407" y="7385"/>
                  </a:cubicBezTo>
                  <a:cubicBezTo>
                    <a:pt x="9044" y="7835"/>
                    <a:pt x="9805" y="8077"/>
                    <a:pt x="10584" y="8077"/>
                  </a:cubicBezTo>
                  <a:cubicBezTo>
                    <a:pt x="10644" y="8077"/>
                    <a:pt x="10705" y="8075"/>
                    <a:pt x="10766" y="8072"/>
                  </a:cubicBezTo>
                  <a:cubicBezTo>
                    <a:pt x="10813" y="8070"/>
                    <a:pt x="10860" y="8069"/>
                    <a:pt x="10906" y="8069"/>
                  </a:cubicBezTo>
                  <a:cubicBezTo>
                    <a:pt x="11279" y="8069"/>
                    <a:pt x="11650" y="8141"/>
                    <a:pt x="11965" y="8339"/>
                  </a:cubicBezTo>
                  <a:cubicBezTo>
                    <a:pt x="12313" y="8558"/>
                    <a:pt x="12716" y="8674"/>
                    <a:pt x="13126" y="8674"/>
                  </a:cubicBezTo>
                  <a:cubicBezTo>
                    <a:pt x="13178" y="8674"/>
                    <a:pt x="13230" y="8673"/>
                    <a:pt x="13282" y="8669"/>
                  </a:cubicBezTo>
                  <a:cubicBezTo>
                    <a:pt x="14455" y="8592"/>
                    <a:pt x="15348" y="7639"/>
                    <a:pt x="15276" y="6539"/>
                  </a:cubicBezTo>
                  <a:cubicBezTo>
                    <a:pt x="15253" y="6189"/>
                    <a:pt x="15132" y="5855"/>
                    <a:pt x="14926" y="5571"/>
                  </a:cubicBezTo>
                  <a:cubicBezTo>
                    <a:pt x="14650" y="5185"/>
                    <a:pt x="14444" y="4749"/>
                    <a:pt x="14449" y="4276"/>
                  </a:cubicBezTo>
                  <a:cubicBezTo>
                    <a:pt x="14456" y="3679"/>
                    <a:pt x="14324" y="3054"/>
                    <a:pt x="14025" y="2432"/>
                  </a:cubicBezTo>
                  <a:cubicBezTo>
                    <a:pt x="13490" y="1322"/>
                    <a:pt x="12384" y="595"/>
                    <a:pt x="11162" y="431"/>
                  </a:cubicBezTo>
                  <a:lnTo>
                    <a:pt x="11115" y="425"/>
                  </a:lnTo>
                  <a:lnTo>
                    <a:pt x="11096" y="423"/>
                  </a:lnTo>
                  <a:cubicBezTo>
                    <a:pt x="10801" y="384"/>
                    <a:pt x="10506" y="365"/>
                    <a:pt x="10212" y="365"/>
                  </a:cubicBezTo>
                  <a:cubicBezTo>
                    <a:pt x="8989" y="365"/>
                    <a:pt x="7793" y="694"/>
                    <a:pt x="6697" y="1282"/>
                  </a:cubicBezTo>
                  <a:cubicBezTo>
                    <a:pt x="6403" y="1441"/>
                    <a:pt x="6084" y="1511"/>
                    <a:pt x="5757" y="1511"/>
                  </a:cubicBezTo>
                  <a:cubicBezTo>
                    <a:pt x="4938" y="1511"/>
                    <a:pt x="4061" y="1072"/>
                    <a:pt x="3350" y="475"/>
                  </a:cubicBezTo>
                  <a:cubicBezTo>
                    <a:pt x="2979" y="162"/>
                    <a:pt x="251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3233475" y="3099375"/>
              <a:ext cx="190275" cy="56150"/>
            </a:xfrm>
            <a:custGeom>
              <a:avLst/>
              <a:gdLst/>
              <a:ahLst/>
              <a:cxnLst/>
              <a:rect l="l" t="t" r="r" b="b"/>
              <a:pathLst>
                <a:path w="7611" h="22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lnTo>
                    <a:pt x="1" y="2245"/>
                  </a:lnTo>
                  <a:lnTo>
                    <a:pt x="7611" y="2245"/>
                  </a:lnTo>
                  <a:lnTo>
                    <a:pt x="7611" y="724"/>
                  </a:lnTo>
                  <a:cubicBezTo>
                    <a:pt x="7611" y="324"/>
                    <a:pt x="7287" y="1"/>
                    <a:pt x="6888" y="1"/>
                  </a:cubicBezTo>
                  <a:close/>
                </a:path>
              </a:pathLst>
            </a:custGeom>
            <a:solidFill>
              <a:srgbClr val="A5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1287" y="11379"/>
                  </a:lnTo>
                  <a:cubicBezTo>
                    <a:pt x="1335" y="11815"/>
                    <a:pt x="1703" y="12143"/>
                    <a:pt x="2141" y="12143"/>
                  </a:cubicBezTo>
                  <a:lnTo>
                    <a:pt x="6837" y="12143"/>
                  </a:lnTo>
                  <a:cubicBezTo>
                    <a:pt x="7276" y="12143"/>
                    <a:pt x="7643" y="11813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FE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211" y="1864"/>
                  </a:lnTo>
                  <a:lnTo>
                    <a:pt x="3502" y="1864"/>
                  </a:lnTo>
                  <a:cubicBezTo>
                    <a:pt x="5141" y="1864"/>
                    <a:pt x="6414" y="3290"/>
                    <a:pt x="6231" y="4919"/>
                  </a:cubicBezTo>
                  <a:lnTo>
                    <a:pt x="5414" y="12143"/>
                  </a:lnTo>
                  <a:lnTo>
                    <a:pt x="6837" y="12143"/>
                  </a:lnTo>
                  <a:cubicBezTo>
                    <a:pt x="7276" y="12143"/>
                    <a:pt x="7645" y="11815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3272475" y="3129800"/>
              <a:ext cx="268275" cy="51375"/>
            </a:xfrm>
            <a:custGeom>
              <a:avLst/>
              <a:gdLst/>
              <a:ahLst/>
              <a:cxnLst/>
              <a:rect l="l" t="t" r="r" b="b"/>
              <a:pathLst>
                <a:path w="10731" h="2055" extrusionOk="0"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lnTo>
                    <a:pt x="1" y="1675"/>
                  </a:lnTo>
                  <a:cubicBezTo>
                    <a:pt x="1" y="1884"/>
                    <a:pt x="171" y="2054"/>
                    <a:pt x="382" y="2054"/>
                  </a:cubicBezTo>
                  <a:lnTo>
                    <a:pt x="10350" y="2054"/>
                  </a:lnTo>
                  <a:cubicBezTo>
                    <a:pt x="10560" y="2054"/>
                    <a:pt x="10731" y="1884"/>
                    <a:pt x="10731" y="1675"/>
                  </a:cubicBezTo>
                  <a:lnTo>
                    <a:pt x="10731" y="381"/>
                  </a:lnTo>
                  <a:cubicBezTo>
                    <a:pt x="10731" y="171"/>
                    <a:pt x="10560" y="1"/>
                    <a:pt x="10350" y="1"/>
                  </a:cubicBezTo>
                  <a:lnTo>
                    <a:pt x="382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D27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3233475" y="3129825"/>
              <a:ext cx="100850" cy="51375"/>
            </a:xfrm>
            <a:custGeom>
              <a:avLst/>
              <a:gdLst/>
              <a:ahLst/>
              <a:cxnLst/>
              <a:rect l="l" t="t" r="r" b="b"/>
              <a:pathLst>
                <a:path w="4034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4034" y="2055"/>
                  </a:lnTo>
                  <a:lnTo>
                    <a:pt x="4034" y="0"/>
                  </a:lnTo>
                  <a:close/>
                </a:path>
              </a:pathLst>
            </a:custGeom>
            <a:solidFill>
              <a:srgbClr val="FA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3211600" y="3129825"/>
              <a:ext cx="35225" cy="51375"/>
            </a:xfrm>
            <a:custGeom>
              <a:avLst/>
              <a:gdLst/>
              <a:ahLst/>
              <a:cxnLst/>
              <a:rect l="l" t="t" r="r" b="b"/>
              <a:pathLst>
                <a:path w="1409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1409" y="205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AB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3188150" y="3256125"/>
              <a:ext cx="264475" cy="170700"/>
            </a:xfrm>
            <a:custGeom>
              <a:avLst/>
              <a:gdLst/>
              <a:ahLst/>
              <a:cxnLst/>
              <a:rect l="l" t="t" r="r" b="b"/>
              <a:pathLst>
                <a:path w="10579" h="6828" extrusionOk="0">
                  <a:moveTo>
                    <a:pt x="5953" y="0"/>
                  </a:moveTo>
                  <a:cubicBezTo>
                    <a:pt x="5502" y="0"/>
                    <a:pt x="5515" y="2875"/>
                    <a:pt x="5445" y="2957"/>
                  </a:cubicBezTo>
                  <a:cubicBezTo>
                    <a:pt x="5241" y="3202"/>
                    <a:pt x="4872" y="3243"/>
                    <a:pt x="4403" y="3243"/>
                  </a:cubicBezTo>
                  <a:cubicBezTo>
                    <a:pt x="4171" y="3243"/>
                    <a:pt x="3914" y="3233"/>
                    <a:pt x="3640" y="3233"/>
                  </a:cubicBezTo>
                  <a:cubicBezTo>
                    <a:pt x="3285" y="3233"/>
                    <a:pt x="2902" y="3250"/>
                    <a:pt x="2507" y="3326"/>
                  </a:cubicBezTo>
                  <a:cubicBezTo>
                    <a:pt x="669" y="3684"/>
                    <a:pt x="1" y="4396"/>
                    <a:pt x="39" y="4623"/>
                  </a:cubicBezTo>
                  <a:cubicBezTo>
                    <a:pt x="146" y="5250"/>
                    <a:pt x="2016" y="6827"/>
                    <a:pt x="3225" y="6827"/>
                  </a:cubicBezTo>
                  <a:cubicBezTo>
                    <a:pt x="3238" y="6827"/>
                    <a:pt x="3251" y="6827"/>
                    <a:pt x="3263" y="6827"/>
                  </a:cubicBezTo>
                  <a:lnTo>
                    <a:pt x="6392" y="6440"/>
                  </a:lnTo>
                  <a:lnTo>
                    <a:pt x="9716" y="6661"/>
                  </a:lnTo>
                  <a:lnTo>
                    <a:pt x="10578" y="4534"/>
                  </a:lnTo>
                  <a:lnTo>
                    <a:pt x="7656" y="3641"/>
                  </a:lnTo>
                  <a:cubicBezTo>
                    <a:pt x="7110" y="3519"/>
                    <a:pt x="7074" y="2925"/>
                    <a:pt x="6828" y="2018"/>
                  </a:cubicBezTo>
                  <a:cubicBezTo>
                    <a:pt x="6423" y="525"/>
                    <a:pt x="6146" y="0"/>
                    <a:pt x="5953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2974950" y="2755575"/>
              <a:ext cx="573225" cy="785750"/>
            </a:xfrm>
            <a:custGeom>
              <a:avLst/>
              <a:gdLst/>
              <a:ahLst/>
              <a:cxnLst/>
              <a:rect l="l" t="t" r="r" b="b"/>
              <a:pathLst>
                <a:path w="22929" h="31430" extrusionOk="0">
                  <a:moveTo>
                    <a:pt x="10991" y="1"/>
                  </a:moveTo>
                  <a:cubicBezTo>
                    <a:pt x="10425" y="1"/>
                    <a:pt x="9851" y="157"/>
                    <a:pt x="9336" y="487"/>
                  </a:cubicBezTo>
                  <a:lnTo>
                    <a:pt x="9336" y="488"/>
                  </a:lnTo>
                  <a:cubicBezTo>
                    <a:pt x="8048" y="1311"/>
                    <a:pt x="7562" y="2957"/>
                    <a:pt x="8194" y="4346"/>
                  </a:cubicBezTo>
                  <a:cubicBezTo>
                    <a:pt x="10155" y="8650"/>
                    <a:pt x="13976" y="17278"/>
                    <a:pt x="13525" y="18150"/>
                  </a:cubicBezTo>
                  <a:cubicBezTo>
                    <a:pt x="12936" y="19293"/>
                    <a:pt x="8906" y="19679"/>
                    <a:pt x="5527" y="19798"/>
                  </a:cubicBezTo>
                  <a:cubicBezTo>
                    <a:pt x="2498" y="19905"/>
                    <a:pt x="36" y="22363"/>
                    <a:pt x="3" y="25394"/>
                  </a:cubicBezTo>
                  <a:cubicBezTo>
                    <a:pt x="1" y="25511"/>
                    <a:pt x="0" y="25629"/>
                    <a:pt x="0" y="25746"/>
                  </a:cubicBezTo>
                  <a:cubicBezTo>
                    <a:pt x="10" y="28906"/>
                    <a:pt x="2609" y="31430"/>
                    <a:pt x="5699" y="31430"/>
                  </a:cubicBezTo>
                  <a:cubicBezTo>
                    <a:pt x="5893" y="31430"/>
                    <a:pt x="6090" y="31420"/>
                    <a:pt x="6288" y="31399"/>
                  </a:cubicBezTo>
                  <a:cubicBezTo>
                    <a:pt x="13815" y="30621"/>
                    <a:pt x="22929" y="26947"/>
                    <a:pt x="22814" y="22297"/>
                  </a:cubicBezTo>
                  <a:cubicBezTo>
                    <a:pt x="22726" y="18748"/>
                    <a:pt x="16655" y="7093"/>
                    <a:pt x="13695" y="1611"/>
                  </a:cubicBezTo>
                  <a:cubicBezTo>
                    <a:pt x="13137" y="578"/>
                    <a:pt x="12079" y="1"/>
                    <a:pt x="10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49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646;p36">
            <a:extLst>
              <a:ext uri="{FF2B5EF4-FFF2-40B4-BE49-F238E27FC236}">
                <a16:creationId xmlns:a16="http://schemas.microsoft.com/office/drawing/2014/main" id="{B354A0E5-84D4-4DC7-89A0-2939CB7D2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4190000" cy="51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Preparation</a:t>
            </a:r>
            <a:endParaRPr dirty="0"/>
          </a:p>
        </p:txBody>
      </p:sp>
      <p:sp>
        <p:nvSpPr>
          <p:cNvPr id="109" name="Google Shape;905;p41">
            <a:extLst>
              <a:ext uri="{FF2B5EF4-FFF2-40B4-BE49-F238E27FC236}">
                <a16:creationId xmlns:a16="http://schemas.microsoft.com/office/drawing/2014/main" id="{EC31C742-9C5C-4D96-B5E9-DBDD9BF1B01D}"/>
              </a:ext>
            </a:extLst>
          </p:cNvPr>
          <p:cNvSpPr/>
          <p:nvPr/>
        </p:nvSpPr>
        <p:spPr>
          <a:xfrm>
            <a:off x="8184157" y="3441978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905;p41">
            <a:extLst>
              <a:ext uri="{FF2B5EF4-FFF2-40B4-BE49-F238E27FC236}">
                <a16:creationId xmlns:a16="http://schemas.microsoft.com/office/drawing/2014/main" id="{96A67623-1E35-420D-BF4D-46373526EA5C}"/>
              </a:ext>
            </a:extLst>
          </p:cNvPr>
          <p:cNvSpPr/>
          <p:nvPr/>
        </p:nvSpPr>
        <p:spPr>
          <a:xfrm>
            <a:off x="4180846" y="987781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;p32">
            <a:extLst>
              <a:ext uri="{FF2B5EF4-FFF2-40B4-BE49-F238E27FC236}">
                <a16:creationId xmlns:a16="http://schemas.microsoft.com/office/drawing/2014/main" id="{B459F476-C7B7-4F11-93FB-87999C482189}"/>
              </a:ext>
            </a:extLst>
          </p:cNvPr>
          <p:cNvSpPr txBox="1">
            <a:spLocks/>
          </p:cNvSpPr>
          <p:nvPr/>
        </p:nvSpPr>
        <p:spPr>
          <a:xfrm>
            <a:off x="3666716" y="1225685"/>
            <a:ext cx="1904503" cy="4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/>
              <a:t>Train/Test Split</a:t>
            </a:r>
            <a:endParaRPr lang="en-SG" dirty="0"/>
          </a:p>
        </p:txBody>
      </p:sp>
      <p:sp>
        <p:nvSpPr>
          <p:cNvPr id="112" name="Google Shape;471;p32">
            <a:extLst>
              <a:ext uri="{FF2B5EF4-FFF2-40B4-BE49-F238E27FC236}">
                <a16:creationId xmlns:a16="http://schemas.microsoft.com/office/drawing/2014/main" id="{D258E747-30AC-438B-9C34-AC0086F00672}"/>
              </a:ext>
            </a:extLst>
          </p:cNvPr>
          <p:cNvSpPr txBox="1">
            <a:spLocks/>
          </p:cNvSpPr>
          <p:nvPr/>
        </p:nvSpPr>
        <p:spPr>
          <a:xfrm>
            <a:off x="-2" y="2031580"/>
            <a:ext cx="1634249" cy="35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Vectorization</a:t>
            </a:r>
          </a:p>
        </p:txBody>
      </p:sp>
      <p:sp>
        <p:nvSpPr>
          <p:cNvPr id="113" name="Google Shape;905;p41">
            <a:extLst>
              <a:ext uri="{FF2B5EF4-FFF2-40B4-BE49-F238E27FC236}">
                <a16:creationId xmlns:a16="http://schemas.microsoft.com/office/drawing/2014/main" id="{A1959160-CBC3-4AC2-B224-47F28287E861}"/>
              </a:ext>
            </a:extLst>
          </p:cNvPr>
          <p:cNvSpPr/>
          <p:nvPr/>
        </p:nvSpPr>
        <p:spPr>
          <a:xfrm>
            <a:off x="2418633" y="184754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905;p41">
            <a:extLst>
              <a:ext uri="{FF2B5EF4-FFF2-40B4-BE49-F238E27FC236}">
                <a16:creationId xmlns:a16="http://schemas.microsoft.com/office/drawing/2014/main" id="{68A35588-1B0A-42A3-8162-802931A45945}"/>
              </a:ext>
            </a:extLst>
          </p:cNvPr>
          <p:cNvSpPr/>
          <p:nvPr/>
        </p:nvSpPr>
        <p:spPr>
          <a:xfrm>
            <a:off x="5943059" y="184754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;p32">
            <a:extLst>
              <a:ext uri="{FF2B5EF4-FFF2-40B4-BE49-F238E27FC236}">
                <a16:creationId xmlns:a16="http://schemas.microsoft.com/office/drawing/2014/main" id="{15E331D0-5747-4ADB-919B-E2BB9DFC95A7}"/>
              </a:ext>
            </a:extLst>
          </p:cNvPr>
          <p:cNvSpPr txBox="1">
            <a:spLocks/>
          </p:cNvSpPr>
          <p:nvPr/>
        </p:nvSpPr>
        <p:spPr>
          <a:xfrm>
            <a:off x="2110068" y="1892377"/>
            <a:ext cx="1493369" cy="6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600" dirty="0"/>
              <a:t>Count Vectorizer</a:t>
            </a:r>
          </a:p>
        </p:txBody>
      </p:sp>
      <p:sp>
        <p:nvSpPr>
          <p:cNvPr id="116" name="Google Shape;471;p32">
            <a:extLst>
              <a:ext uri="{FF2B5EF4-FFF2-40B4-BE49-F238E27FC236}">
                <a16:creationId xmlns:a16="http://schemas.microsoft.com/office/drawing/2014/main" id="{99986597-5472-4130-A4AB-7D985E409598}"/>
              </a:ext>
            </a:extLst>
          </p:cNvPr>
          <p:cNvSpPr txBox="1">
            <a:spLocks/>
          </p:cNvSpPr>
          <p:nvPr/>
        </p:nvSpPr>
        <p:spPr>
          <a:xfrm>
            <a:off x="5540565" y="1889963"/>
            <a:ext cx="1704689" cy="6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600" dirty="0"/>
              <a:t>TF-IDF Vectorizer</a:t>
            </a:r>
          </a:p>
        </p:txBody>
      </p:sp>
      <p:sp>
        <p:nvSpPr>
          <p:cNvPr id="117" name="Google Shape;471;p32">
            <a:extLst>
              <a:ext uri="{FF2B5EF4-FFF2-40B4-BE49-F238E27FC236}">
                <a16:creationId xmlns:a16="http://schemas.microsoft.com/office/drawing/2014/main" id="{021797A7-5F4F-448A-9188-4B8108DF4286}"/>
              </a:ext>
            </a:extLst>
          </p:cNvPr>
          <p:cNvSpPr txBox="1">
            <a:spLocks/>
          </p:cNvSpPr>
          <p:nvPr/>
        </p:nvSpPr>
        <p:spPr>
          <a:xfrm>
            <a:off x="-6207" y="2970591"/>
            <a:ext cx="827114" cy="68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Model Used</a:t>
            </a:r>
          </a:p>
        </p:txBody>
      </p:sp>
      <p:cxnSp>
        <p:nvCxnSpPr>
          <p:cNvPr id="118" name="Google Shape;970;p41">
            <a:extLst>
              <a:ext uri="{FF2B5EF4-FFF2-40B4-BE49-F238E27FC236}">
                <a16:creationId xmlns:a16="http://schemas.microsoft.com/office/drawing/2014/main" id="{7C611D7D-F798-48B3-A42B-1E1D3D270913}"/>
              </a:ext>
            </a:extLst>
          </p:cNvPr>
          <p:cNvCxnSpPr>
            <a:cxnSpLocks/>
          </p:cNvCxnSpPr>
          <p:nvPr/>
        </p:nvCxnSpPr>
        <p:spPr>
          <a:xfrm flipH="1">
            <a:off x="3109355" y="2595445"/>
            <a:ext cx="300610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Google Shape;970;p41">
            <a:extLst>
              <a:ext uri="{FF2B5EF4-FFF2-40B4-BE49-F238E27FC236}">
                <a16:creationId xmlns:a16="http://schemas.microsoft.com/office/drawing/2014/main" id="{F0810F0F-F20A-480A-9BFD-2DE490251FE0}"/>
              </a:ext>
            </a:extLst>
          </p:cNvPr>
          <p:cNvCxnSpPr>
            <a:cxnSpLocks/>
          </p:cNvCxnSpPr>
          <p:nvPr/>
        </p:nvCxnSpPr>
        <p:spPr>
          <a:xfrm flipV="1">
            <a:off x="4567276" y="2594567"/>
            <a:ext cx="6232" cy="4266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Google Shape;970;p41">
            <a:extLst>
              <a:ext uri="{FF2B5EF4-FFF2-40B4-BE49-F238E27FC236}">
                <a16:creationId xmlns:a16="http://schemas.microsoft.com/office/drawing/2014/main" id="{4835BCFD-FF41-46AE-8B67-51483369299C}"/>
              </a:ext>
            </a:extLst>
          </p:cNvPr>
          <p:cNvCxnSpPr>
            <a:cxnSpLocks/>
          </p:cNvCxnSpPr>
          <p:nvPr/>
        </p:nvCxnSpPr>
        <p:spPr>
          <a:xfrm flipH="1" flipV="1">
            <a:off x="1128243" y="3017513"/>
            <a:ext cx="6558590" cy="837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89E6CB-AA7D-4069-B9BA-19B087B4A389}"/>
              </a:ext>
            </a:extLst>
          </p:cNvPr>
          <p:cNvCxnSpPr>
            <a:cxnSpLocks/>
          </p:cNvCxnSpPr>
          <p:nvPr/>
        </p:nvCxnSpPr>
        <p:spPr>
          <a:xfrm flipH="1">
            <a:off x="3265013" y="1575498"/>
            <a:ext cx="964196" cy="56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262350E-996D-4B70-8282-765F62EAB17A}"/>
              </a:ext>
            </a:extLst>
          </p:cNvPr>
          <p:cNvCxnSpPr>
            <a:cxnSpLocks/>
          </p:cNvCxnSpPr>
          <p:nvPr/>
        </p:nvCxnSpPr>
        <p:spPr>
          <a:xfrm>
            <a:off x="5001448" y="1631427"/>
            <a:ext cx="941609" cy="5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Google Shape;970;p41">
            <a:extLst>
              <a:ext uri="{FF2B5EF4-FFF2-40B4-BE49-F238E27FC236}">
                <a16:creationId xmlns:a16="http://schemas.microsoft.com/office/drawing/2014/main" id="{6064F5BF-BA0E-4661-A802-F49EEF2A3A58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1128243" y="3016155"/>
            <a:ext cx="3115" cy="43793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4" name="Google Shape;905;p41">
            <a:extLst>
              <a:ext uri="{FF2B5EF4-FFF2-40B4-BE49-F238E27FC236}">
                <a16:creationId xmlns:a16="http://schemas.microsoft.com/office/drawing/2014/main" id="{D5FF4A2C-5DAB-48BB-BB70-EDDE34B6800E}"/>
              </a:ext>
            </a:extLst>
          </p:cNvPr>
          <p:cNvSpPr/>
          <p:nvPr/>
        </p:nvSpPr>
        <p:spPr>
          <a:xfrm>
            <a:off x="690122" y="345409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905;p41">
            <a:extLst>
              <a:ext uri="{FF2B5EF4-FFF2-40B4-BE49-F238E27FC236}">
                <a16:creationId xmlns:a16="http://schemas.microsoft.com/office/drawing/2014/main" id="{40DD7C31-E85E-4D48-9525-62DCCFD6C069}"/>
              </a:ext>
            </a:extLst>
          </p:cNvPr>
          <p:cNvSpPr/>
          <p:nvPr/>
        </p:nvSpPr>
        <p:spPr>
          <a:xfrm>
            <a:off x="1627220" y="345409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905;p41">
            <a:extLst>
              <a:ext uri="{FF2B5EF4-FFF2-40B4-BE49-F238E27FC236}">
                <a16:creationId xmlns:a16="http://schemas.microsoft.com/office/drawing/2014/main" id="{EA5D49D2-DAB5-4B3E-956E-533F74FF0622}"/>
              </a:ext>
            </a:extLst>
          </p:cNvPr>
          <p:cNvSpPr/>
          <p:nvPr/>
        </p:nvSpPr>
        <p:spPr>
          <a:xfrm>
            <a:off x="2564318" y="3455642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905;p41">
            <a:extLst>
              <a:ext uri="{FF2B5EF4-FFF2-40B4-BE49-F238E27FC236}">
                <a16:creationId xmlns:a16="http://schemas.microsoft.com/office/drawing/2014/main" id="{B342FBA3-DB79-41A5-A971-7CE40BD87526}"/>
              </a:ext>
            </a:extLst>
          </p:cNvPr>
          <p:cNvSpPr/>
          <p:nvPr/>
        </p:nvSpPr>
        <p:spPr>
          <a:xfrm>
            <a:off x="3501416" y="3455642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905;p41">
            <a:extLst>
              <a:ext uri="{FF2B5EF4-FFF2-40B4-BE49-F238E27FC236}">
                <a16:creationId xmlns:a16="http://schemas.microsoft.com/office/drawing/2014/main" id="{B5750117-56BF-47FC-AC0E-A8127C4C245B}"/>
              </a:ext>
            </a:extLst>
          </p:cNvPr>
          <p:cNvSpPr/>
          <p:nvPr/>
        </p:nvSpPr>
        <p:spPr>
          <a:xfrm>
            <a:off x="4436327" y="3449108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905;p41">
            <a:extLst>
              <a:ext uri="{FF2B5EF4-FFF2-40B4-BE49-F238E27FC236}">
                <a16:creationId xmlns:a16="http://schemas.microsoft.com/office/drawing/2014/main" id="{35E7C897-B369-49EA-9302-AF5975C259D9}"/>
              </a:ext>
            </a:extLst>
          </p:cNvPr>
          <p:cNvSpPr/>
          <p:nvPr/>
        </p:nvSpPr>
        <p:spPr>
          <a:xfrm>
            <a:off x="5370053" y="344308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905;p41">
            <a:extLst>
              <a:ext uri="{FF2B5EF4-FFF2-40B4-BE49-F238E27FC236}">
                <a16:creationId xmlns:a16="http://schemas.microsoft.com/office/drawing/2014/main" id="{40571821-BEB2-441D-B339-50D426EC727D}"/>
              </a:ext>
            </a:extLst>
          </p:cNvPr>
          <p:cNvSpPr/>
          <p:nvPr/>
        </p:nvSpPr>
        <p:spPr>
          <a:xfrm>
            <a:off x="6310523" y="344308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905;p41">
            <a:extLst>
              <a:ext uri="{FF2B5EF4-FFF2-40B4-BE49-F238E27FC236}">
                <a16:creationId xmlns:a16="http://schemas.microsoft.com/office/drawing/2014/main" id="{09B266F4-F998-442F-AD1F-74A0FEE86E89}"/>
              </a:ext>
            </a:extLst>
          </p:cNvPr>
          <p:cNvSpPr/>
          <p:nvPr/>
        </p:nvSpPr>
        <p:spPr>
          <a:xfrm>
            <a:off x="7250993" y="3454093"/>
            <a:ext cx="876241" cy="8597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970;p41">
            <a:extLst>
              <a:ext uri="{FF2B5EF4-FFF2-40B4-BE49-F238E27FC236}">
                <a16:creationId xmlns:a16="http://schemas.microsoft.com/office/drawing/2014/main" id="{4B7E017C-EC6E-4024-91A4-A90B1EB5C48C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065341" y="3019481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2429A67-4091-4A1E-BBCC-4569B113E99B}"/>
              </a:ext>
            </a:extLst>
          </p:cNvPr>
          <p:cNvCxnSpPr>
            <a:cxnSpLocks/>
            <a:endCxn id="142" idx="0"/>
          </p:cNvCxnSpPr>
          <p:nvPr/>
        </p:nvCxnSpPr>
        <p:spPr>
          <a:xfrm>
            <a:off x="5001446" y="1606661"/>
            <a:ext cx="3612829" cy="24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4" name="Google Shape;471;p32">
            <a:extLst>
              <a:ext uri="{FF2B5EF4-FFF2-40B4-BE49-F238E27FC236}">
                <a16:creationId xmlns:a16="http://schemas.microsoft.com/office/drawing/2014/main" id="{BEBED674-772C-4FE2-9826-6253D146E7FA}"/>
              </a:ext>
            </a:extLst>
          </p:cNvPr>
          <p:cNvSpPr txBox="1">
            <a:spLocks/>
          </p:cNvSpPr>
          <p:nvPr/>
        </p:nvSpPr>
        <p:spPr>
          <a:xfrm>
            <a:off x="8219815" y="3704801"/>
            <a:ext cx="84252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/>
              <a:t>BERT Model</a:t>
            </a:r>
          </a:p>
        </p:txBody>
      </p:sp>
      <p:sp>
        <p:nvSpPr>
          <p:cNvPr id="135" name="Google Shape;471;p32">
            <a:extLst>
              <a:ext uri="{FF2B5EF4-FFF2-40B4-BE49-F238E27FC236}">
                <a16:creationId xmlns:a16="http://schemas.microsoft.com/office/drawing/2014/main" id="{D9707792-24C8-42C9-AD01-29C97D95E9C6}"/>
              </a:ext>
            </a:extLst>
          </p:cNvPr>
          <p:cNvSpPr txBox="1">
            <a:spLocks/>
          </p:cNvSpPr>
          <p:nvPr/>
        </p:nvSpPr>
        <p:spPr>
          <a:xfrm>
            <a:off x="537003" y="3530192"/>
            <a:ext cx="1186985" cy="60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/>
              <a:t>Logistic Regression</a:t>
            </a:r>
          </a:p>
        </p:txBody>
      </p:sp>
      <p:sp>
        <p:nvSpPr>
          <p:cNvPr id="136" name="Google Shape;471;p32">
            <a:extLst>
              <a:ext uri="{FF2B5EF4-FFF2-40B4-BE49-F238E27FC236}">
                <a16:creationId xmlns:a16="http://schemas.microsoft.com/office/drawing/2014/main" id="{88D69746-4AD5-4113-AD87-1AE9C3BCD06C}"/>
              </a:ext>
            </a:extLst>
          </p:cNvPr>
          <p:cNvSpPr txBox="1">
            <a:spLocks/>
          </p:cNvSpPr>
          <p:nvPr/>
        </p:nvSpPr>
        <p:spPr>
          <a:xfrm>
            <a:off x="1576986" y="3496531"/>
            <a:ext cx="969964" cy="77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/>
              <a:t>Bernoulli Naïve Bayes</a:t>
            </a:r>
          </a:p>
        </p:txBody>
      </p:sp>
      <p:sp>
        <p:nvSpPr>
          <p:cNvPr id="137" name="Google Shape;471;p32">
            <a:extLst>
              <a:ext uri="{FF2B5EF4-FFF2-40B4-BE49-F238E27FC236}">
                <a16:creationId xmlns:a16="http://schemas.microsoft.com/office/drawing/2014/main" id="{CC22FB01-F44B-4EE4-B73E-870ED7AFBE8A}"/>
              </a:ext>
            </a:extLst>
          </p:cNvPr>
          <p:cNvSpPr txBox="1">
            <a:spLocks/>
          </p:cNvSpPr>
          <p:nvPr/>
        </p:nvSpPr>
        <p:spPr>
          <a:xfrm>
            <a:off x="2399227" y="3614099"/>
            <a:ext cx="1206424" cy="53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 dirty="0"/>
              <a:t>Multinomial Naïve Bayes</a:t>
            </a:r>
          </a:p>
        </p:txBody>
      </p:sp>
      <p:sp>
        <p:nvSpPr>
          <p:cNvPr id="138" name="Google Shape;471;p32">
            <a:extLst>
              <a:ext uri="{FF2B5EF4-FFF2-40B4-BE49-F238E27FC236}">
                <a16:creationId xmlns:a16="http://schemas.microsoft.com/office/drawing/2014/main" id="{EDE5C34C-4889-486F-9F6D-430E369881CB}"/>
              </a:ext>
            </a:extLst>
          </p:cNvPr>
          <p:cNvSpPr txBox="1">
            <a:spLocks/>
          </p:cNvSpPr>
          <p:nvPr/>
        </p:nvSpPr>
        <p:spPr>
          <a:xfrm>
            <a:off x="3522388" y="3614783"/>
            <a:ext cx="835482" cy="53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R</a:t>
            </a:r>
            <a:r>
              <a:rPr lang="en-SG" sz="1200" dirty="0"/>
              <a:t>andom Forest</a:t>
            </a:r>
          </a:p>
        </p:txBody>
      </p:sp>
      <p:sp>
        <p:nvSpPr>
          <p:cNvPr id="139" name="Google Shape;471;p32">
            <a:extLst>
              <a:ext uri="{FF2B5EF4-FFF2-40B4-BE49-F238E27FC236}">
                <a16:creationId xmlns:a16="http://schemas.microsoft.com/office/drawing/2014/main" id="{FC65216E-17BF-4245-97AF-62297361FE99}"/>
              </a:ext>
            </a:extLst>
          </p:cNvPr>
          <p:cNvSpPr txBox="1">
            <a:spLocks/>
          </p:cNvSpPr>
          <p:nvPr/>
        </p:nvSpPr>
        <p:spPr>
          <a:xfrm>
            <a:off x="4453747" y="3614098"/>
            <a:ext cx="891505" cy="53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AdaBoost Model</a:t>
            </a:r>
            <a:endParaRPr lang="en-SG" sz="1200" dirty="0"/>
          </a:p>
        </p:txBody>
      </p:sp>
      <p:sp>
        <p:nvSpPr>
          <p:cNvPr id="140" name="Google Shape;471;p32">
            <a:extLst>
              <a:ext uri="{FF2B5EF4-FFF2-40B4-BE49-F238E27FC236}">
                <a16:creationId xmlns:a16="http://schemas.microsoft.com/office/drawing/2014/main" id="{1C642B89-F52E-4C84-A62B-8FBD5C04EACA}"/>
              </a:ext>
            </a:extLst>
          </p:cNvPr>
          <p:cNvSpPr txBox="1">
            <a:spLocks/>
          </p:cNvSpPr>
          <p:nvPr/>
        </p:nvSpPr>
        <p:spPr>
          <a:xfrm>
            <a:off x="5376797" y="3532976"/>
            <a:ext cx="891505" cy="7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Gradient Boost Model</a:t>
            </a:r>
            <a:endParaRPr lang="en-SG" sz="1200" dirty="0"/>
          </a:p>
        </p:txBody>
      </p:sp>
      <p:sp>
        <p:nvSpPr>
          <p:cNvPr id="141" name="Google Shape;471;p32">
            <a:extLst>
              <a:ext uri="{FF2B5EF4-FFF2-40B4-BE49-F238E27FC236}">
                <a16:creationId xmlns:a16="http://schemas.microsoft.com/office/drawing/2014/main" id="{A0510435-F2E6-43F0-9FD3-48F4AC2D6580}"/>
              </a:ext>
            </a:extLst>
          </p:cNvPr>
          <p:cNvSpPr txBox="1">
            <a:spLocks/>
          </p:cNvSpPr>
          <p:nvPr/>
        </p:nvSpPr>
        <p:spPr>
          <a:xfrm>
            <a:off x="6300284" y="3429951"/>
            <a:ext cx="891505" cy="7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XGBoost Model</a:t>
            </a:r>
            <a:endParaRPr lang="en-SG" sz="1200" dirty="0"/>
          </a:p>
        </p:txBody>
      </p:sp>
      <p:sp>
        <p:nvSpPr>
          <p:cNvPr id="142" name="Google Shape;905;p41">
            <a:extLst>
              <a:ext uri="{FF2B5EF4-FFF2-40B4-BE49-F238E27FC236}">
                <a16:creationId xmlns:a16="http://schemas.microsoft.com/office/drawing/2014/main" id="{3EA962BC-910B-4803-871E-8116B3E4DDBD}"/>
              </a:ext>
            </a:extLst>
          </p:cNvPr>
          <p:cNvSpPr/>
          <p:nvPr/>
        </p:nvSpPr>
        <p:spPr>
          <a:xfrm>
            <a:off x="8176154" y="1847542"/>
            <a:ext cx="876242" cy="8007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970;p41">
            <a:extLst>
              <a:ext uri="{FF2B5EF4-FFF2-40B4-BE49-F238E27FC236}">
                <a16:creationId xmlns:a16="http://schemas.microsoft.com/office/drawing/2014/main" id="{3AC8AA1A-043A-4558-BFB1-7CEB55532828}"/>
              </a:ext>
            </a:extLst>
          </p:cNvPr>
          <p:cNvCxnSpPr>
            <a:cxnSpLocks/>
          </p:cNvCxnSpPr>
          <p:nvPr/>
        </p:nvCxnSpPr>
        <p:spPr>
          <a:xfrm flipV="1">
            <a:off x="8637645" y="2648318"/>
            <a:ext cx="0" cy="78163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Google Shape;970;p41">
            <a:extLst>
              <a:ext uri="{FF2B5EF4-FFF2-40B4-BE49-F238E27FC236}">
                <a16:creationId xmlns:a16="http://schemas.microsoft.com/office/drawing/2014/main" id="{3992A8D3-43BB-4D9A-9C97-8AB340B78F37}"/>
              </a:ext>
            </a:extLst>
          </p:cNvPr>
          <p:cNvCxnSpPr>
            <a:cxnSpLocks/>
          </p:cNvCxnSpPr>
          <p:nvPr/>
        </p:nvCxnSpPr>
        <p:spPr>
          <a:xfrm flipV="1">
            <a:off x="7686833" y="3017010"/>
            <a:ext cx="3115" cy="43793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Google Shape;970;p41">
            <a:extLst>
              <a:ext uri="{FF2B5EF4-FFF2-40B4-BE49-F238E27FC236}">
                <a16:creationId xmlns:a16="http://schemas.microsoft.com/office/drawing/2014/main" id="{B7843C1A-42EF-402D-AC92-3F3BEB445B63}"/>
              </a:ext>
            </a:extLst>
          </p:cNvPr>
          <p:cNvCxnSpPr>
            <a:cxnSpLocks/>
          </p:cNvCxnSpPr>
          <p:nvPr/>
        </p:nvCxnSpPr>
        <p:spPr>
          <a:xfrm flipV="1">
            <a:off x="2979240" y="3021701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Google Shape;970;p41">
            <a:extLst>
              <a:ext uri="{FF2B5EF4-FFF2-40B4-BE49-F238E27FC236}">
                <a16:creationId xmlns:a16="http://schemas.microsoft.com/office/drawing/2014/main" id="{0C94221A-16F5-4C76-AFEB-0575846F6B79}"/>
              </a:ext>
            </a:extLst>
          </p:cNvPr>
          <p:cNvCxnSpPr>
            <a:cxnSpLocks/>
          </p:cNvCxnSpPr>
          <p:nvPr/>
        </p:nvCxnSpPr>
        <p:spPr>
          <a:xfrm flipV="1">
            <a:off x="3942697" y="3026014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Google Shape;970;p41">
            <a:extLst>
              <a:ext uri="{FF2B5EF4-FFF2-40B4-BE49-F238E27FC236}">
                <a16:creationId xmlns:a16="http://schemas.microsoft.com/office/drawing/2014/main" id="{2F3D0576-33D7-438E-9CDB-BFF6BC730CB1}"/>
              </a:ext>
            </a:extLst>
          </p:cNvPr>
          <p:cNvCxnSpPr>
            <a:cxnSpLocks/>
          </p:cNvCxnSpPr>
          <p:nvPr/>
        </p:nvCxnSpPr>
        <p:spPr>
          <a:xfrm flipV="1">
            <a:off x="4926568" y="3016155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Google Shape;970;p41">
            <a:extLst>
              <a:ext uri="{FF2B5EF4-FFF2-40B4-BE49-F238E27FC236}">
                <a16:creationId xmlns:a16="http://schemas.microsoft.com/office/drawing/2014/main" id="{37D04DAA-6585-4B6F-BFF6-4633FB647EF6}"/>
              </a:ext>
            </a:extLst>
          </p:cNvPr>
          <p:cNvCxnSpPr>
            <a:cxnSpLocks/>
          </p:cNvCxnSpPr>
          <p:nvPr/>
        </p:nvCxnSpPr>
        <p:spPr>
          <a:xfrm flipV="1">
            <a:off x="5799513" y="3007366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oogle Shape;970;p41">
            <a:extLst>
              <a:ext uri="{FF2B5EF4-FFF2-40B4-BE49-F238E27FC236}">
                <a16:creationId xmlns:a16="http://schemas.microsoft.com/office/drawing/2014/main" id="{D28DA0B3-560C-487E-B4F3-33A83E34BB70}"/>
              </a:ext>
            </a:extLst>
          </p:cNvPr>
          <p:cNvCxnSpPr>
            <a:cxnSpLocks/>
          </p:cNvCxnSpPr>
          <p:nvPr/>
        </p:nvCxnSpPr>
        <p:spPr>
          <a:xfrm flipV="1">
            <a:off x="6736106" y="3007366"/>
            <a:ext cx="3115" cy="4346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Google Shape;471;p32">
            <a:extLst>
              <a:ext uri="{FF2B5EF4-FFF2-40B4-BE49-F238E27FC236}">
                <a16:creationId xmlns:a16="http://schemas.microsoft.com/office/drawing/2014/main" id="{628F5C10-3054-4086-90CB-F287252575C4}"/>
              </a:ext>
            </a:extLst>
          </p:cNvPr>
          <p:cNvSpPr txBox="1">
            <a:spLocks/>
          </p:cNvSpPr>
          <p:nvPr/>
        </p:nvSpPr>
        <p:spPr>
          <a:xfrm>
            <a:off x="7254803" y="3496531"/>
            <a:ext cx="891505" cy="7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Support Vector Machines</a:t>
            </a:r>
            <a:endParaRPr lang="en-SG" sz="1200" dirty="0"/>
          </a:p>
        </p:txBody>
      </p:sp>
      <p:sp>
        <p:nvSpPr>
          <p:cNvPr id="151" name="Google Shape;471;p32">
            <a:extLst>
              <a:ext uri="{FF2B5EF4-FFF2-40B4-BE49-F238E27FC236}">
                <a16:creationId xmlns:a16="http://schemas.microsoft.com/office/drawing/2014/main" id="{AD624E20-DEB4-4BB0-B951-5B0F5E6F5EA3}"/>
              </a:ext>
            </a:extLst>
          </p:cNvPr>
          <p:cNvSpPr txBox="1">
            <a:spLocks/>
          </p:cNvSpPr>
          <p:nvPr/>
        </p:nvSpPr>
        <p:spPr>
          <a:xfrm>
            <a:off x="7812187" y="1876825"/>
            <a:ext cx="1620180" cy="6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600" dirty="0"/>
              <a:t>BERT Vectorizer</a:t>
            </a:r>
          </a:p>
        </p:txBody>
      </p:sp>
    </p:spTree>
    <p:extLst>
      <p:ext uri="{BB962C8B-B14F-4D97-AF65-F5344CB8AC3E}">
        <p14:creationId xmlns:p14="http://schemas.microsoft.com/office/powerpoint/2010/main" val="158897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897" name="Google Shape;897;p41"/>
          <p:cNvSpPr txBox="1">
            <a:spLocks noGrp="1"/>
          </p:cNvSpPr>
          <p:nvPr>
            <p:ph type="title" idx="2"/>
          </p:nvPr>
        </p:nvSpPr>
        <p:spPr>
          <a:xfrm>
            <a:off x="953190" y="257175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Accuracy</a:t>
            </a:r>
            <a:endParaRPr dirty="0"/>
          </a:p>
        </p:txBody>
      </p:sp>
      <p:sp>
        <p:nvSpPr>
          <p:cNvPr id="898" name="Google Shape;898;p41"/>
          <p:cNvSpPr txBox="1">
            <a:spLocks noGrp="1"/>
          </p:cNvSpPr>
          <p:nvPr>
            <p:ph type="subTitle" idx="1"/>
          </p:nvPr>
        </p:nvSpPr>
        <p:spPr>
          <a:xfrm>
            <a:off x="794643" y="2842110"/>
            <a:ext cx="203824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Indicator of how accurate is the prediction</a:t>
            </a:r>
            <a:endParaRPr sz="1200" dirty="0"/>
          </a:p>
        </p:txBody>
      </p:sp>
      <p:sp>
        <p:nvSpPr>
          <p:cNvPr id="899" name="Google Shape;899;p41"/>
          <p:cNvSpPr txBox="1">
            <a:spLocks noGrp="1"/>
          </p:cNvSpPr>
          <p:nvPr>
            <p:ph type="title" idx="3"/>
          </p:nvPr>
        </p:nvSpPr>
        <p:spPr>
          <a:xfrm>
            <a:off x="2912728" y="2578675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 Score</a:t>
            </a:r>
            <a:endParaRPr dirty="0"/>
          </a:p>
        </p:txBody>
      </p:sp>
      <p:sp>
        <p:nvSpPr>
          <p:cNvPr id="900" name="Google Shape;900;p41"/>
          <p:cNvSpPr txBox="1">
            <a:spLocks noGrp="1"/>
          </p:cNvSpPr>
          <p:nvPr>
            <p:ph type="subTitle" idx="4"/>
          </p:nvPr>
        </p:nvSpPr>
        <p:spPr>
          <a:xfrm>
            <a:off x="2924455" y="2842110"/>
            <a:ext cx="1753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Balance perspective on precision-recall performance</a:t>
            </a:r>
            <a:endParaRPr sz="1200" dirty="0"/>
          </a:p>
        </p:txBody>
      </p:sp>
      <p:sp>
        <p:nvSpPr>
          <p:cNvPr id="901" name="Google Shape;901;p41"/>
          <p:cNvSpPr txBox="1">
            <a:spLocks noGrp="1"/>
          </p:cNvSpPr>
          <p:nvPr>
            <p:ph type="title" idx="5"/>
          </p:nvPr>
        </p:nvSpPr>
        <p:spPr>
          <a:xfrm>
            <a:off x="4853876" y="2571750"/>
            <a:ext cx="1753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AUC Score</a:t>
            </a:r>
            <a:endParaRPr dirty="0"/>
          </a:p>
        </p:txBody>
      </p:sp>
      <p:sp>
        <p:nvSpPr>
          <p:cNvPr id="905" name="Google Shape;905;p41"/>
          <p:cNvSpPr/>
          <p:nvPr/>
        </p:nvSpPr>
        <p:spPr>
          <a:xfrm>
            <a:off x="1311561" y="1234775"/>
            <a:ext cx="1037100" cy="103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3266489" y="1234775"/>
            <a:ext cx="1037100" cy="103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5221417" y="1234775"/>
            <a:ext cx="1037100" cy="103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7176345" y="1234775"/>
            <a:ext cx="1037100" cy="103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1"/>
          <p:cNvGrpSpPr/>
          <p:nvPr/>
        </p:nvGrpSpPr>
        <p:grpSpPr>
          <a:xfrm>
            <a:off x="3621848" y="1503142"/>
            <a:ext cx="326383" cy="500367"/>
            <a:chOff x="3359725" y="1139500"/>
            <a:chExt cx="394325" cy="604600"/>
          </a:xfrm>
        </p:grpSpPr>
        <p:sp>
          <p:nvSpPr>
            <p:cNvPr id="910" name="Google Shape;910;p41"/>
            <p:cNvSpPr/>
            <p:nvPr/>
          </p:nvSpPr>
          <p:spPr>
            <a:xfrm>
              <a:off x="3359725" y="1244625"/>
              <a:ext cx="394275" cy="354925"/>
            </a:xfrm>
            <a:custGeom>
              <a:avLst/>
              <a:gdLst/>
              <a:ahLst/>
              <a:cxnLst/>
              <a:rect l="l" t="t" r="r" b="b"/>
              <a:pathLst>
                <a:path w="15771" h="14197" extrusionOk="0">
                  <a:moveTo>
                    <a:pt x="0" y="1"/>
                  </a:moveTo>
                  <a:lnTo>
                    <a:pt x="0" y="14196"/>
                  </a:lnTo>
                  <a:lnTo>
                    <a:pt x="15771" y="14196"/>
                  </a:lnTo>
                  <a:lnTo>
                    <a:pt x="15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556875" y="1244625"/>
              <a:ext cx="197175" cy="354925"/>
            </a:xfrm>
            <a:custGeom>
              <a:avLst/>
              <a:gdLst/>
              <a:ahLst/>
              <a:cxnLst/>
              <a:rect l="l" t="t" r="r" b="b"/>
              <a:pathLst>
                <a:path w="7887" h="14197" extrusionOk="0">
                  <a:moveTo>
                    <a:pt x="0" y="1"/>
                  </a:moveTo>
                  <a:lnTo>
                    <a:pt x="0" y="14196"/>
                  </a:lnTo>
                  <a:lnTo>
                    <a:pt x="7886" y="14196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399150" y="1244625"/>
              <a:ext cx="315475" cy="368050"/>
            </a:xfrm>
            <a:custGeom>
              <a:avLst/>
              <a:gdLst/>
              <a:ahLst/>
              <a:cxnLst/>
              <a:rect l="l" t="t" r="r" b="b"/>
              <a:pathLst>
                <a:path w="12619" h="14722" extrusionOk="0">
                  <a:moveTo>
                    <a:pt x="0" y="1"/>
                  </a:moveTo>
                  <a:lnTo>
                    <a:pt x="0" y="14721"/>
                  </a:lnTo>
                  <a:lnTo>
                    <a:pt x="12618" y="14721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556875" y="1244625"/>
              <a:ext cx="157750" cy="368050"/>
            </a:xfrm>
            <a:custGeom>
              <a:avLst/>
              <a:gdLst/>
              <a:ahLst/>
              <a:cxnLst/>
              <a:rect l="l" t="t" r="r" b="b"/>
              <a:pathLst>
                <a:path w="6310" h="14722" extrusionOk="0">
                  <a:moveTo>
                    <a:pt x="0" y="1"/>
                  </a:moveTo>
                  <a:lnTo>
                    <a:pt x="0" y="14721"/>
                  </a:lnTo>
                  <a:lnTo>
                    <a:pt x="6309" y="14721"/>
                  </a:lnTo>
                  <a:lnTo>
                    <a:pt x="6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359725" y="1139500"/>
              <a:ext cx="394325" cy="118325"/>
            </a:xfrm>
            <a:custGeom>
              <a:avLst/>
              <a:gdLst/>
              <a:ahLst/>
              <a:cxnLst/>
              <a:rect l="l" t="t" r="r" b="b"/>
              <a:pathLst>
                <a:path w="15773" h="4733" extrusionOk="0">
                  <a:moveTo>
                    <a:pt x="2366" y="0"/>
                  </a:moveTo>
                  <a:cubicBezTo>
                    <a:pt x="1062" y="0"/>
                    <a:pt x="0" y="1062"/>
                    <a:pt x="0" y="2366"/>
                  </a:cubicBezTo>
                  <a:lnTo>
                    <a:pt x="0" y="4732"/>
                  </a:lnTo>
                  <a:lnTo>
                    <a:pt x="15772" y="4732"/>
                  </a:lnTo>
                  <a:lnTo>
                    <a:pt x="15772" y="2366"/>
                  </a:lnTo>
                  <a:cubicBezTo>
                    <a:pt x="15772" y="1062"/>
                    <a:pt x="14711" y="0"/>
                    <a:pt x="13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556875" y="1139500"/>
              <a:ext cx="197175" cy="118325"/>
            </a:xfrm>
            <a:custGeom>
              <a:avLst/>
              <a:gdLst/>
              <a:ahLst/>
              <a:cxnLst/>
              <a:rect l="l" t="t" r="r" b="b"/>
              <a:pathLst>
                <a:path w="7887" h="4733" extrusionOk="0">
                  <a:moveTo>
                    <a:pt x="0" y="0"/>
                  </a:moveTo>
                  <a:lnTo>
                    <a:pt x="0" y="4732"/>
                  </a:lnTo>
                  <a:lnTo>
                    <a:pt x="7886" y="4732"/>
                  </a:lnTo>
                  <a:lnTo>
                    <a:pt x="7886" y="2366"/>
                  </a:lnTo>
                  <a:cubicBezTo>
                    <a:pt x="7886" y="1062"/>
                    <a:pt x="6825" y="0"/>
                    <a:pt x="5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3359725" y="1586375"/>
              <a:ext cx="394325" cy="157725"/>
            </a:xfrm>
            <a:custGeom>
              <a:avLst/>
              <a:gdLst/>
              <a:ahLst/>
              <a:cxnLst/>
              <a:rect l="l" t="t" r="r" b="b"/>
              <a:pathLst>
                <a:path w="15773" h="6309" extrusionOk="0">
                  <a:moveTo>
                    <a:pt x="0" y="1"/>
                  </a:moveTo>
                  <a:lnTo>
                    <a:pt x="0" y="3943"/>
                  </a:lnTo>
                  <a:cubicBezTo>
                    <a:pt x="0" y="5248"/>
                    <a:pt x="1062" y="6309"/>
                    <a:pt x="2366" y="6309"/>
                  </a:cubicBezTo>
                  <a:lnTo>
                    <a:pt x="13406" y="6309"/>
                  </a:lnTo>
                  <a:cubicBezTo>
                    <a:pt x="14711" y="6309"/>
                    <a:pt x="15772" y="5248"/>
                    <a:pt x="15772" y="3943"/>
                  </a:cubicBezTo>
                  <a:lnTo>
                    <a:pt x="15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556875" y="1586375"/>
              <a:ext cx="197175" cy="157725"/>
            </a:xfrm>
            <a:custGeom>
              <a:avLst/>
              <a:gdLst/>
              <a:ahLst/>
              <a:cxnLst/>
              <a:rect l="l" t="t" r="r" b="b"/>
              <a:pathLst>
                <a:path w="7887" h="6309" extrusionOk="0">
                  <a:moveTo>
                    <a:pt x="0" y="1"/>
                  </a:moveTo>
                  <a:lnTo>
                    <a:pt x="0" y="6309"/>
                  </a:lnTo>
                  <a:lnTo>
                    <a:pt x="5521" y="6309"/>
                  </a:lnTo>
                  <a:cubicBezTo>
                    <a:pt x="6825" y="6309"/>
                    <a:pt x="7886" y="5247"/>
                    <a:pt x="7886" y="3943"/>
                  </a:cubicBezTo>
                  <a:lnTo>
                    <a:pt x="7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3438600" y="1297225"/>
              <a:ext cx="118300" cy="118250"/>
            </a:xfrm>
            <a:custGeom>
              <a:avLst/>
              <a:gdLst/>
              <a:ahLst/>
              <a:cxnLst/>
              <a:rect l="l" t="t" r="r" b="b"/>
              <a:pathLst>
                <a:path w="4732" h="4730" extrusionOk="0">
                  <a:moveTo>
                    <a:pt x="788" y="0"/>
                  </a:moveTo>
                  <a:cubicBezTo>
                    <a:pt x="353" y="0"/>
                    <a:pt x="0" y="353"/>
                    <a:pt x="0" y="788"/>
                  </a:cubicBezTo>
                  <a:lnTo>
                    <a:pt x="0" y="3943"/>
                  </a:lnTo>
                  <a:cubicBezTo>
                    <a:pt x="0" y="4378"/>
                    <a:pt x="353" y="4730"/>
                    <a:pt x="788" y="4730"/>
                  </a:cubicBezTo>
                  <a:lnTo>
                    <a:pt x="3943" y="4730"/>
                  </a:lnTo>
                  <a:cubicBezTo>
                    <a:pt x="3943" y="4730"/>
                    <a:pt x="3944" y="4730"/>
                    <a:pt x="3945" y="4730"/>
                  </a:cubicBezTo>
                  <a:cubicBezTo>
                    <a:pt x="4379" y="4730"/>
                    <a:pt x="4731" y="4377"/>
                    <a:pt x="4731" y="3943"/>
                  </a:cubicBezTo>
                  <a:lnTo>
                    <a:pt x="4731" y="788"/>
                  </a:lnTo>
                  <a:cubicBezTo>
                    <a:pt x="4730" y="353"/>
                    <a:pt x="4378" y="0"/>
                    <a:pt x="3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3596300" y="1297225"/>
              <a:ext cx="78875" cy="39450"/>
            </a:xfrm>
            <a:custGeom>
              <a:avLst/>
              <a:gdLst/>
              <a:ahLst/>
              <a:cxnLst/>
              <a:rect l="l" t="t" r="r" b="b"/>
              <a:pathLst>
                <a:path w="3155" h="1578" extrusionOk="0">
                  <a:moveTo>
                    <a:pt x="789" y="0"/>
                  </a:moveTo>
                  <a:cubicBezTo>
                    <a:pt x="354" y="0"/>
                    <a:pt x="0" y="353"/>
                    <a:pt x="0" y="789"/>
                  </a:cubicBezTo>
                  <a:cubicBezTo>
                    <a:pt x="0" y="1224"/>
                    <a:pt x="354" y="1577"/>
                    <a:pt x="789" y="1577"/>
                  </a:cubicBezTo>
                  <a:lnTo>
                    <a:pt x="2366" y="1577"/>
                  </a:lnTo>
                  <a:cubicBezTo>
                    <a:pt x="2802" y="1577"/>
                    <a:pt x="3154" y="1224"/>
                    <a:pt x="3154" y="789"/>
                  </a:cubicBezTo>
                  <a:cubicBezTo>
                    <a:pt x="3154" y="353"/>
                    <a:pt x="2802" y="0"/>
                    <a:pt x="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596300" y="1376075"/>
              <a:ext cx="78875" cy="39450"/>
            </a:xfrm>
            <a:custGeom>
              <a:avLst/>
              <a:gdLst/>
              <a:ahLst/>
              <a:cxnLst/>
              <a:rect l="l" t="t" r="r" b="b"/>
              <a:pathLst>
                <a:path w="3155" h="1578" extrusionOk="0">
                  <a:moveTo>
                    <a:pt x="789" y="0"/>
                  </a:moveTo>
                  <a:cubicBezTo>
                    <a:pt x="354" y="0"/>
                    <a:pt x="0" y="354"/>
                    <a:pt x="0" y="789"/>
                  </a:cubicBezTo>
                  <a:cubicBezTo>
                    <a:pt x="0" y="1225"/>
                    <a:pt x="354" y="1577"/>
                    <a:pt x="789" y="1577"/>
                  </a:cubicBezTo>
                  <a:lnTo>
                    <a:pt x="2366" y="1577"/>
                  </a:lnTo>
                  <a:cubicBezTo>
                    <a:pt x="2802" y="1577"/>
                    <a:pt x="3154" y="1225"/>
                    <a:pt x="3154" y="789"/>
                  </a:cubicBezTo>
                  <a:cubicBezTo>
                    <a:pt x="3154" y="354"/>
                    <a:pt x="2802" y="0"/>
                    <a:pt x="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517450" y="1625800"/>
              <a:ext cx="78875" cy="39450"/>
            </a:xfrm>
            <a:custGeom>
              <a:avLst/>
              <a:gdLst/>
              <a:ahLst/>
              <a:cxnLst/>
              <a:rect l="l" t="t" r="r" b="b"/>
              <a:pathLst>
                <a:path w="3155" h="1578" extrusionOk="0">
                  <a:moveTo>
                    <a:pt x="789" y="1"/>
                  </a:moveTo>
                  <a:cubicBezTo>
                    <a:pt x="354" y="1"/>
                    <a:pt x="0" y="353"/>
                    <a:pt x="0" y="789"/>
                  </a:cubicBezTo>
                  <a:cubicBezTo>
                    <a:pt x="0" y="1224"/>
                    <a:pt x="354" y="1578"/>
                    <a:pt x="789" y="1578"/>
                  </a:cubicBezTo>
                  <a:lnTo>
                    <a:pt x="2366" y="1578"/>
                  </a:lnTo>
                  <a:cubicBezTo>
                    <a:pt x="2801" y="1578"/>
                    <a:pt x="3154" y="1224"/>
                    <a:pt x="3154" y="789"/>
                  </a:cubicBezTo>
                  <a:cubicBezTo>
                    <a:pt x="3154" y="353"/>
                    <a:pt x="2801" y="1"/>
                    <a:pt x="2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556875" y="1625800"/>
              <a:ext cx="39450" cy="39450"/>
            </a:xfrm>
            <a:custGeom>
              <a:avLst/>
              <a:gdLst/>
              <a:ahLst/>
              <a:cxnLst/>
              <a:rect l="l" t="t" r="r" b="b"/>
              <a:pathLst>
                <a:path w="1578" h="1578" extrusionOk="0">
                  <a:moveTo>
                    <a:pt x="0" y="1"/>
                  </a:moveTo>
                  <a:lnTo>
                    <a:pt x="0" y="1578"/>
                  </a:lnTo>
                  <a:lnTo>
                    <a:pt x="789" y="1578"/>
                  </a:lnTo>
                  <a:cubicBezTo>
                    <a:pt x="1224" y="1578"/>
                    <a:pt x="1577" y="1224"/>
                    <a:pt x="1577" y="789"/>
                  </a:cubicBezTo>
                  <a:cubicBezTo>
                    <a:pt x="1577" y="353"/>
                    <a:pt x="1224" y="1"/>
                    <a:pt x="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438600" y="1468075"/>
              <a:ext cx="236575" cy="39450"/>
            </a:xfrm>
            <a:custGeom>
              <a:avLst/>
              <a:gdLst/>
              <a:ahLst/>
              <a:cxnLst/>
              <a:rect l="l" t="t" r="r" b="b"/>
              <a:pathLst>
                <a:path w="9463" h="1578" extrusionOk="0">
                  <a:moveTo>
                    <a:pt x="789" y="1"/>
                  </a:moveTo>
                  <a:cubicBezTo>
                    <a:pt x="353" y="1"/>
                    <a:pt x="0" y="354"/>
                    <a:pt x="0" y="789"/>
                  </a:cubicBezTo>
                  <a:cubicBezTo>
                    <a:pt x="0" y="1224"/>
                    <a:pt x="353" y="1578"/>
                    <a:pt x="789" y="1578"/>
                  </a:cubicBezTo>
                  <a:lnTo>
                    <a:pt x="8674" y="1578"/>
                  </a:lnTo>
                  <a:cubicBezTo>
                    <a:pt x="9110" y="1578"/>
                    <a:pt x="9462" y="1224"/>
                    <a:pt x="9462" y="789"/>
                  </a:cubicBezTo>
                  <a:cubicBezTo>
                    <a:pt x="9462" y="354"/>
                    <a:pt x="9110" y="1"/>
                    <a:pt x="8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556875" y="1468075"/>
              <a:ext cx="118300" cy="39450"/>
            </a:xfrm>
            <a:custGeom>
              <a:avLst/>
              <a:gdLst/>
              <a:ahLst/>
              <a:cxnLst/>
              <a:rect l="l" t="t" r="r" b="b"/>
              <a:pathLst>
                <a:path w="4732" h="1578" extrusionOk="0">
                  <a:moveTo>
                    <a:pt x="0" y="1"/>
                  </a:moveTo>
                  <a:lnTo>
                    <a:pt x="0" y="1578"/>
                  </a:lnTo>
                  <a:lnTo>
                    <a:pt x="3943" y="1578"/>
                  </a:lnTo>
                  <a:cubicBezTo>
                    <a:pt x="4379" y="1578"/>
                    <a:pt x="4731" y="1224"/>
                    <a:pt x="4731" y="789"/>
                  </a:cubicBezTo>
                  <a:cubicBezTo>
                    <a:pt x="4731" y="354"/>
                    <a:pt x="4379" y="1"/>
                    <a:pt x="3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1"/>
          <p:cNvGrpSpPr/>
          <p:nvPr/>
        </p:nvGrpSpPr>
        <p:grpSpPr>
          <a:xfrm>
            <a:off x="5552679" y="1511252"/>
            <a:ext cx="374576" cy="484146"/>
            <a:chOff x="4442975" y="276100"/>
            <a:chExt cx="452550" cy="585000"/>
          </a:xfrm>
        </p:grpSpPr>
        <p:sp>
          <p:nvSpPr>
            <p:cNvPr id="926" name="Google Shape;926;p41"/>
            <p:cNvSpPr/>
            <p:nvPr/>
          </p:nvSpPr>
          <p:spPr>
            <a:xfrm>
              <a:off x="4839475" y="278325"/>
              <a:ext cx="54725" cy="157975"/>
            </a:xfrm>
            <a:custGeom>
              <a:avLst/>
              <a:gdLst/>
              <a:ahLst/>
              <a:cxnLst/>
              <a:rect l="l" t="t" r="r" b="b"/>
              <a:pathLst>
                <a:path w="2189" h="6319" extrusionOk="0">
                  <a:moveTo>
                    <a:pt x="904" y="0"/>
                  </a:moveTo>
                  <a:cubicBezTo>
                    <a:pt x="826" y="0"/>
                    <a:pt x="747" y="12"/>
                    <a:pt x="668" y="36"/>
                  </a:cubicBezTo>
                  <a:cubicBezTo>
                    <a:pt x="244" y="165"/>
                    <a:pt x="4" y="613"/>
                    <a:pt x="130" y="1037"/>
                  </a:cubicBezTo>
                  <a:cubicBezTo>
                    <a:pt x="552" y="2418"/>
                    <a:pt x="552" y="3895"/>
                    <a:pt x="130" y="5277"/>
                  </a:cubicBezTo>
                  <a:cubicBezTo>
                    <a:pt x="1" y="5702"/>
                    <a:pt x="240" y="6153"/>
                    <a:pt x="666" y="6283"/>
                  </a:cubicBezTo>
                  <a:cubicBezTo>
                    <a:pt x="745" y="6307"/>
                    <a:pt x="824" y="6319"/>
                    <a:pt x="903" y="6319"/>
                  </a:cubicBezTo>
                  <a:cubicBezTo>
                    <a:pt x="1248" y="6319"/>
                    <a:pt x="1566" y="6096"/>
                    <a:pt x="1673" y="5749"/>
                  </a:cubicBezTo>
                  <a:cubicBezTo>
                    <a:pt x="2188" y="4060"/>
                    <a:pt x="2188" y="2254"/>
                    <a:pt x="1673" y="565"/>
                  </a:cubicBezTo>
                  <a:cubicBezTo>
                    <a:pt x="1564" y="221"/>
                    <a:pt x="1247" y="0"/>
                    <a:pt x="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444150" y="276100"/>
              <a:ext cx="55700" cy="162050"/>
            </a:xfrm>
            <a:custGeom>
              <a:avLst/>
              <a:gdLst/>
              <a:ahLst/>
              <a:cxnLst/>
              <a:rect l="l" t="t" r="r" b="b"/>
              <a:pathLst>
                <a:path w="2228" h="6482" extrusionOk="0">
                  <a:moveTo>
                    <a:pt x="1322" y="1"/>
                  </a:moveTo>
                  <a:cubicBezTo>
                    <a:pt x="976" y="1"/>
                    <a:pt x="656" y="224"/>
                    <a:pt x="551" y="573"/>
                  </a:cubicBezTo>
                  <a:cubicBezTo>
                    <a:pt x="1" y="2312"/>
                    <a:pt x="1" y="4180"/>
                    <a:pt x="551" y="5920"/>
                  </a:cubicBezTo>
                  <a:cubicBezTo>
                    <a:pt x="659" y="6263"/>
                    <a:pt x="976" y="6482"/>
                    <a:pt x="1318" y="6482"/>
                  </a:cubicBezTo>
                  <a:cubicBezTo>
                    <a:pt x="1398" y="6482"/>
                    <a:pt x="1481" y="6469"/>
                    <a:pt x="1562" y="6444"/>
                  </a:cubicBezTo>
                  <a:cubicBezTo>
                    <a:pt x="1987" y="6309"/>
                    <a:pt x="2222" y="5857"/>
                    <a:pt x="2087" y="5433"/>
                  </a:cubicBezTo>
                  <a:cubicBezTo>
                    <a:pt x="1638" y="4009"/>
                    <a:pt x="1638" y="2483"/>
                    <a:pt x="2087" y="1059"/>
                  </a:cubicBezTo>
                  <a:cubicBezTo>
                    <a:pt x="2228" y="633"/>
                    <a:pt x="1993" y="174"/>
                    <a:pt x="1564" y="38"/>
                  </a:cubicBezTo>
                  <a:cubicBezTo>
                    <a:pt x="1483" y="13"/>
                    <a:pt x="1402" y="1"/>
                    <a:pt x="1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760875" y="297600"/>
              <a:ext cx="52050" cy="119300"/>
            </a:xfrm>
            <a:custGeom>
              <a:avLst/>
              <a:gdLst/>
              <a:ahLst/>
              <a:cxnLst/>
              <a:rect l="l" t="t" r="r" b="b"/>
              <a:pathLst>
                <a:path w="2082" h="4772" extrusionOk="0">
                  <a:moveTo>
                    <a:pt x="908" y="0"/>
                  </a:moveTo>
                  <a:cubicBezTo>
                    <a:pt x="821" y="0"/>
                    <a:pt x="733" y="15"/>
                    <a:pt x="646" y="45"/>
                  </a:cubicBezTo>
                  <a:cubicBezTo>
                    <a:pt x="224" y="190"/>
                    <a:pt x="1" y="649"/>
                    <a:pt x="146" y="1070"/>
                  </a:cubicBezTo>
                  <a:cubicBezTo>
                    <a:pt x="441" y="1923"/>
                    <a:pt x="441" y="2849"/>
                    <a:pt x="146" y="3703"/>
                  </a:cubicBezTo>
                  <a:cubicBezTo>
                    <a:pt x="1" y="4123"/>
                    <a:pt x="224" y="4581"/>
                    <a:pt x="645" y="4727"/>
                  </a:cubicBezTo>
                  <a:cubicBezTo>
                    <a:pt x="732" y="4757"/>
                    <a:pt x="821" y="4772"/>
                    <a:pt x="908" y="4772"/>
                  </a:cubicBezTo>
                  <a:cubicBezTo>
                    <a:pt x="1243" y="4772"/>
                    <a:pt x="1555" y="4562"/>
                    <a:pt x="1670" y="4229"/>
                  </a:cubicBezTo>
                  <a:cubicBezTo>
                    <a:pt x="2082" y="3034"/>
                    <a:pt x="2082" y="1738"/>
                    <a:pt x="1670" y="544"/>
                  </a:cubicBezTo>
                  <a:cubicBezTo>
                    <a:pt x="1555" y="210"/>
                    <a:pt x="1242" y="0"/>
                    <a:pt x="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525350" y="296325"/>
              <a:ext cx="53375" cy="122925"/>
            </a:xfrm>
            <a:custGeom>
              <a:avLst/>
              <a:gdLst/>
              <a:ahLst/>
              <a:cxnLst/>
              <a:rect l="l" t="t" r="r" b="b"/>
              <a:pathLst>
                <a:path w="2135" h="4917" extrusionOk="0">
                  <a:moveTo>
                    <a:pt x="1202" y="1"/>
                  </a:moveTo>
                  <a:cubicBezTo>
                    <a:pt x="882" y="1"/>
                    <a:pt x="580" y="193"/>
                    <a:pt x="454" y="508"/>
                  </a:cubicBezTo>
                  <a:cubicBezTo>
                    <a:pt x="1" y="1754"/>
                    <a:pt x="1" y="3120"/>
                    <a:pt x="454" y="4365"/>
                  </a:cubicBezTo>
                  <a:cubicBezTo>
                    <a:pt x="567" y="4703"/>
                    <a:pt x="882" y="4916"/>
                    <a:pt x="1219" y="4916"/>
                  </a:cubicBezTo>
                  <a:cubicBezTo>
                    <a:pt x="1310" y="4916"/>
                    <a:pt x="1404" y="4901"/>
                    <a:pt x="1495" y="4867"/>
                  </a:cubicBezTo>
                  <a:cubicBezTo>
                    <a:pt x="1921" y="4713"/>
                    <a:pt x="2135" y="4236"/>
                    <a:pt x="1968" y="3814"/>
                  </a:cubicBezTo>
                  <a:cubicBezTo>
                    <a:pt x="1646" y="2924"/>
                    <a:pt x="1646" y="1949"/>
                    <a:pt x="1968" y="1061"/>
                  </a:cubicBezTo>
                  <a:cubicBezTo>
                    <a:pt x="2105" y="647"/>
                    <a:pt x="1889" y="199"/>
                    <a:pt x="1479" y="50"/>
                  </a:cubicBezTo>
                  <a:cubicBezTo>
                    <a:pt x="1388" y="16"/>
                    <a:pt x="1294" y="1"/>
                    <a:pt x="1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668950" y="389050"/>
              <a:ext cx="625" cy="5925"/>
            </a:xfrm>
            <a:custGeom>
              <a:avLst/>
              <a:gdLst/>
              <a:ahLst/>
              <a:cxnLst/>
              <a:rect l="l" t="t" r="r" b="b"/>
              <a:pathLst>
                <a:path w="25" h="237" extrusionOk="0">
                  <a:moveTo>
                    <a:pt x="13" y="0"/>
                  </a:moveTo>
                  <a:cubicBezTo>
                    <a:pt x="1" y="78"/>
                    <a:pt x="1" y="158"/>
                    <a:pt x="13" y="236"/>
                  </a:cubicBezTo>
                  <a:cubicBezTo>
                    <a:pt x="24" y="158"/>
                    <a:pt x="24" y="7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41"/>
            <p:cNvGrpSpPr/>
            <p:nvPr/>
          </p:nvGrpSpPr>
          <p:grpSpPr>
            <a:xfrm>
              <a:off x="4535950" y="372150"/>
              <a:ext cx="266625" cy="408325"/>
              <a:chOff x="4535950" y="372150"/>
              <a:chExt cx="266625" cy="408325"/>
            </a:xfrm>
          </p:grpSpPr>
          <p:sp>
            <p:nvSpPr>
              <p:cNvPr id="932" name="Google Shape;932;p41"/>
              <p:cNvSpPr/>
              <p:nvPr/>
            </p:nvSpPr>
            <p:spPr>
              <a:xfrm>
                <a:off x="4608800" y="498300"/>
                <a:ext cx="12095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614" extrusionOk="0">
                    <a:moveTo>
                      <a:pt x="1" y="0"/>
                    </a:moveTo>
                    <a:lnTo>
                      <a:pt x="1" y="1613"/>
                    </a:lnTo>
                    <a:lnTo>
                      <a:pt x="4838" y="1613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4669275" y="498300"/>
                <a:ext cx="6045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1614" extrusionOk="0">
                    <a:moveTo>
                      <a:pt x="0" y="0"/>
                    </a:moveTo>
                    <a:lnTo>
                      <a:pt x="0" y="1613"/>
                    </a:lnTo>
                    <a:lnTo>
                      <a:pt x="2418" y="1613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4535950" y="579075"/>
                <a:ext cx="2666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8056" extrusionOk="0">
                    <a:moveTo>
                      <a:pt x="2519" y="0"/>
                    </a:moveTo>
                    <a:cubicBezTo>
                      <a:pt x="2297" y="0"/>
                      <a:pt x="2077" y="91"/>
                      <a:pt x="1917" y="269"/>
                    </a:cubicBezTo>
                    <a:cubicBezTo>
                      <a:pt x="1623" y="599"/>
                      <a:pt x="1648" y="1103"/>
                      <a:pt x="1974" y="1403"/>
                    </a:cubicBezTo>
                    <a:lnTo>
                      <a:pt x="4118" y="3309"/>
                    </a:lnTo>
                    <a:lnTo>
                      <a:pt x="363" y="6646"/>
                    </a:lnTo>
                    <a:cubicBezTo>
                      <a:pt x="30" y="6944"/>
                      <a:pt x="1" y="7453"/>
                      <a:pt x="297" y="7786"/>
                    </a:cubicBezTo>
                    <a:cubicBezTo>
                      <a:pt x="457" y="7965"/>
                      <a:pt x="679" y="8056"/>
                      <a:pt x="901" y="8056"/>
                    </a:cubicBezTo>
                    <a:cubicBezTo>
                      <a:pt x="1092" y="8056"/>
                      <a:pt x="1283" y="7988"/>
                      <a:pt x="1437" y="7851"/>
                    </a:cubicBezTo>
                    <a:lnTo>
                      <a:pt x="5333" y="4385"/>
                    </a:lnTo>
                    <a:lnTo>
                      <a:pt x="9230" y="7851"/>
                    </a:lnTo>
                    <a:cubicBezTo>
                      <a:pt x="9384" y="7987"/>
                      <a:pt x="9575" y="8053"/>
                      <a:pt x="9766" y="8053"/>
                    </a:cubicBezTo>
                    <a:cubicBezTo>
                      <a:pt x="9987" y="8053"/>
                      <a:pt x="10208" y="7963"/>
                      <a:pt x="10368" y="7786"/>
                    </a:cubicBezTo>
                    <a:cubicBezTo>
                      <a:pt x="10665" y="7453"/>
                      <a:pt x="10636" y="6943"/>
                      <a:pt x="10304" y="6646"/>
                    </a:cubicBezTo>
                    <a:lnTo>
                      <a:pt x="6548" y="3309"/>
                    </a:lnTo>
                    <a:lnTo>
                      <a:pt x="8692" y="1403"/>
                    </a:lnTo>
                    <a:cubicBezTo>
                      <a:pt x="9017" y="1103"/>
                      <a:pt x="9043" y="599"/>
                      <a:pt x="8749" y="269"/>
                    </a:cubicBezTo>
                    <a:cubicBezTo>
                      <a:pt x="8590" y="91"/>
                      <a:pt x="8369" y="0"/>
                      <a:pt x="8147" y="0"/>
                    </a:cubicBezTo>
                    <a:cubicBezTo>
                      <a:pt x="7959" y="0"/>
                      <a:pt x="7770" y="66"/>
                      <a:pt x="7617" y="199"/>
                    </a:cubicBezTo>
                    <a:lnTo>
                      <a:pt x="5333" y="2229"/>
                    </a:lnTo>
                    <a:lnTo>
                      <a:pt x="3049" y="199"/>
                    </a:lnTo>
                    <a:cubicBezTo>
                      <a:pt x="2896" y="66"/>
                      <a:pt x="2707" y="0"/>
                      <a:pt x="2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4669275" y="579075"/>
                <a:ext cx="133300" cy="201350"/>
              </a:xfrm>
              <a:custGeom>
                <a:avLst/>
                <a:gdLst/>
                <a:ahLst/>
                <a:cxnLst/>
                <a:rect l="l" t="t" r="r" b="b"/>
                <a:pathLst>
                  <a:path w="5332" h="8054" extrusionOk="0">
                    <a:moveTo>
                      <a:pt x="2814" y="0"/>
                    </a:moveTo>
                    <a:cubicBezTo>
                      <a:pt x="2626" y="0"/>
                      <a:pt x="2437" y="66"/>
                      <a:pt x="2284" y="199"/>
                    </a:cubicBezTo>
                    <a:lnTo>
                      <a:pt x="0" y="2229"/>
                    </a:lnTo>
                    <a:lnTo>
                      <a:pt x="0" y="4385"/>
                    </a:lnTo>
                    <a:lnTo>
                      <a:pt x="3897" y="7851"/>
                    </a:lnTo>
                    <a:cubicBezTo>
                      <a:pt x="4051" y="7987"/>
                      <a:pt x="4242" y="8053"/>
                      <a:pt x="4433" y="8053"/>
                    </a:cubicBezTo>
                    <a:cubicBezTo>
                      <a:pt x="4654" y="8053"/>
                      <a:pt x="4875" y="7963"/>
                      <a:pt x="5035" y="7786"/>
                    </a:cubicBezTo>
                    <a:cubicBezTo>
                      <a:pt x="5332" y="7453"/>
                      <a:pt x="5303" y="6943"/>
                      <a:pt x="4971" y="6646"/>
                    </a:cubicBezTo>
                    <a:lnTo>
                      <a:pt x="1215" y="3309"/>
                    </a:lnTo>
                    <a:lnTo>
                      <a:pt x="3359" y="1403"/>
                    </a:lnTo>
                    <a:cubicBezTo>
                      <a:pt x="3684" y="1103"/>
                      <a:pt x="3710" y="599"/>
                      <a:pt x="3416" y="269"/>
                    </a:cubicBezTo>
                    <a:cubicBezTo>
                      <a:pt x="3257" y="91"/>
                      <a:pt x="3036" y="0"/>
                      <a:pt x="2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4669275" y="372150"/>
                <a:ext cx="130075" cy="3814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15257" extrusionOk="0">
                    <a:moveTo>
                      <a:pt x="798" y="1"/>
                    </a:moveTo>
                    <a:cubicBezTo>
                      <a:pt x="787" y="1"/>
                      <a:pt x="775" y="1"/>
                      <a:pt x="764" y="1"/>
                    </a:cubicBezTo>
                    <a:cubicBezTo>
                      <a:pt x="382" y="16"/>
                      <a:pt x="63" y="298"/>
                      <a:pt x="0" y="675"/>
                    </a:cubicBezTo>
                    <a:cubicBezTo>
                      <a:pt x="14" y="753"/>
                      <a:pt x="6" y="970"/>
                      <a:pt x="14" y="1000"/>
                    </a:cubicBezTo>
                    <a:lnTo>
                      <a:pt x="1015" y="5046"/>
                    </a:lnTo>
                    <a:lnTo>
                      <a:pt x="1413" y="6658"/>
                    </a:lnTo>
                    <a:lnTo>
                      <a:pt x="3541" y="15257"/>
                    </a:lnTo>
                    <a:lnTo>
                      <a:pt x="5202" y="15257"/>
                    </a:lnTo>
                    <a:lnTo>
                      <a:pt x="3074" y="6659"/>
                    </a:lnTo>
                    <a:lnTo>
                      <a:pt x="2675" y="5046"/>
                    </a:lnTo>
                    <a:lnTo>
                      <a:pt x="1578" y="613"/>
                    </a:lnTo>
                    <a:cubicBezTo>
                      <a:pt x="1489" y="252"/>
                      <a:pt x="1166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4539225" y="372250"/>
                <a:ext cx="130075" cy="38132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15253" extrusionOk="0">
                    <a:moveTo>
                      <a:pt x="4405" y="1"/>
                    </a:moveTo>
                    <a:cubicBezTo>
                      <a:pt x="4065" y="1"/>
                      <a:pt x="3726" y="201"/>
                      <a:pt x="3624" y="609"/>
                    </a:cubicBezTo>
                    <a:lnTo>
                      <a:pt x="2528" y="5043"/>
                    </a:lnTo>
                    <a:lnTo>
                      <a:pt x="2129" y="6655"/>
                    </a:lnTo>
                    <a:lnTo>
                      <a:pt x="1" y="15253"/>
                    </a:lnTo>
                    <a:lnTo>
                      <a:pt x="1662" y="15253"/>
                    </a:lnTo>
                    <a:lnTo>
                      <a:pt x="3790" y="6655"/>
                    </a:lnTo>
                    <a:lnTo>
                      <a:pt x="4189" y="5042"/>
                    </a:lnTo>
                    <a:lnTo>
                      <a:pt x="5190" y="996"/>
                    </a:lnTo>
                    <a:cubicBezTo>
                      <a:pt x="5197" y="968"/>
                      <a:pt x="5190" y="749"/>
                      <a:pt x="5202" y="672"/>
                    </a:cubicBezTo>
                    <a:cubicBezTo>
                      <a:pt x="5129" y="228"/>
                      <a:pt x="4767" y="1"/>
                      <a:pt x="4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41"/>
            <p:cNvGrpSpPr/>
            <p:nvPr/>
          </p:nvGrpSpPr>
          <p:grpSpPr>
            <a:xfrm>
              <a:off x="4442975" y="296775"/>
              <a:ext cx="452550" cy="564325"/>
              <a:chOff x="4442975" y="296775"/>
              <a:chExt cx="452550" cy="564325"/>
            </a:xfrm>
          </p:grpSpPr>
          <p:sp>
            <p:nvSpPr>
              <p:cNvPr id="939" name="Google Shape;939;p41"/>
              <p:cNvSpPr/>
              <p:nvPr/>
            </p:nvSpPr>
            <p:spPr>
              <a:xfrm>
                <a:off x="4442975" y="740125"/>
                <a:ext cx="45255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4838" extrusionOk="0">
                    <a:moveTo>
                      <a:pt x="3619" y="0"/>
                    </a:moveTo>
                    <a:cubicBezTo>
                      <a:pt x="2712" y="0"/>
                      <a:pt x="1882" y="510"/>
                      <a:pt x="1471" y="1319"/>
                    </a:cubicBezTo>
                    <a:lnTo>
                      <a:pt x="274" y="3665"/>
                    </a:lnTo>
                    <a:cubicBezTo>
                      <a:pt x="1" y="4199"/>
                      <a:pt x="389" y="4838"/>
                      <a:pt x="991" y="4838"/>
                    </a:cubicBezTo>
                    <a:lnTo>
                      <a:pt x="17113" y="4838"/>
                    </a:lnTo>
                    <a:cubicBezTo>
                      <a:pt x="17712" y="4838"/>
                      <a:pt x="18101" y="4205"/>
                      <a:pt x="17834" y="3671"/>
                    </a:cubicBezTo>
                    <a:lnTo>
                      <a:pt x="16668" y="1338"/>
                    </a:lnTo>
                    <a:cubicBezTo>
                      <a:pt x="16261" y="518"/>
                      <a:pt x="15426" y="0"/>
                      <a:pt x="14511" y="0"/>
                    </a:cubicBezTo>
                    <a:cubicBezTo>
                      <a:pt x="14509" y="0"/>
                      <a:pt x="14507" y="0"/>
                      <a:pt x="14505" y="0"/>
                    </a:cubicBezTo>
                    <a:lnTo>
                      <a:pt x="3626" y="0"/>
                    </a:lnTo>
                    <a:cubicBezTo>
                      <a:pt x="3623" y="0"/>
                      <a:pt x="3621" y="0"/>
                      <a:pt x="36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4669275" y="740125"/>
                <a:ext cx="22625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4839" extrusionOk="0">
                    <a:moveTo>
                      <a:pt x="5459" y="0"/>
                    </a:moveTo>
                    <a:cubicBezTo>
                      <a:pt x="5457" y="0"/>
                      <a:pt x="5455" y="0"/>
                      <a:pt x="5453" y="0"/>
                    </a:cubicBezTo>
                    <a:lnTo>
                      <a:pt x="0" y="0"/>
                    </a:lnTo>
                    <a:lnTo>
                      <a:pt x="0" y="4839"/>
                    </a:lnTo>
                    <a:lnTo>
                      <a:pt x="8061" y="4839"/>
                    </a:lnTo>
                    <a:cubicBezTo>
                      <a:pt x="8660" y="4839"/>
                      <a:pt x="9049" y="4206"/>
                      <a:pt x="8782" y="3671"/>
                    </a:cubicBezTo>
                    <a:lnTo>
                      <a:pt x="7616" y="1338"/>
                    </a:lnTo>
                    <a:cubicBezTo>
                      <a:pt x="7209" y="518"/>
                      <a:pt x="6374" y="0"/>
                      <a:pt x="54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4608800" y="296775"/>
                <a:ext cx="12095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9" extrusionOk="0">
                    <a:moveTo>
                      <a:pt x="2419" y="1"/>
                    </a:moveTo>
                    <a:cubicBezTo>
                      <a:pt x="1086" y="1"/>
                      <a:pt x="1" y="1086"/>
                      <a:pt x="1" y="2420"/>
                    </a:cubicBezTo>
                    <a:cubicBezTo>
                      <a:pt x="1" y="3753"/>
                      <a:pt x="1086" y="4838"/>
                      <a:pt x="2419" y="4838"/>
                    </a:cubicBezTo>
                    <a:cubicBezTo>
                      <a:pt x="3753" y="4838"/>
                      <a:pt x="4838" y="3753"/>
                      <a:pt x="4838" y="2420"/>
                    </a:cubicBezTo>
                    <a:cubicBezTo>
                      <a:pt x="4838" y="1086"/>
                      <a:pt x="3753" y="1"/>
                      <a:pt x="2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4669275" y="296775"/>
                <a:ext cx="6047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4839" extrusionOk="0">
                    <a:moveTo>
                      <a:pt x="0" y="1"/>
                    </a:moveTo>
                    <a:lnTo>
                      <a:pt x="0" y="4838"/>
                    </a:lnTo>
                    <a:cubicBezTo>
                      <a:pt x="1334" y="4838"/>
                      <a:pt x="2419" y="3753"/>
                      <a:pt x="2419" y="2420"/>
                    </a:cubicBezTo>
                    <a:cubicBezTo>
                      <a:pt x="2419" y="1086"/>
                      <a:pt x="1334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3" name="Google Shape;943;p41"/>
          <p:cNvGrpSpPr/>
          <p:nvPr/>
        </p:nvGrpSpPr>
        <p:grpSpPr>
          <a:xfrm>
            <a:off x="1579897" y="1503142"/>
            <a:ext cx="500427" cy="500367"/>
            <a:chOff x="1932450" y="4018700"/>
            <a:chExt cx="604600" cy="604600"/>
          </a:xfrm>
        </p:grpSpPr>
        <p:sp>
          <p:nvSpPr>
            <p:cNvPr id="944" name="Google Shape;944;p41"/>
            <p:cNvSpPr/>
            <p:nvPr/>
          </p:nvSpPr>
          <p:spPr>
            <a:xfrm>
              <a:off x="1932450" y="4018700"/>
              <a:ext cx="604600" cy="604600"/>
            </a:xfrm>
            <a:custGeom>
              <a:avLst/>
              <a:gdLst/>
              <a:ahLst/>
              <a:cxnLst/>
              <a:rect l="l" t="t" r="r" b="b"/>
              <a:pathLst>
                <a:path w="24184" h="24184" extrusionOk="0">
                  <a:moveTo>
                    <a:pt x="12092" y="0"/>
                  </a:moveTo>
                  <a:cubicBezTo>
                    <a:pt x="12024" y="0"/>
                    <a:pt x="11961" y="0"/>
                    <a:pt x="11892" y="5"/>
                  </a:cubicBezTo>
                  <a:cubicBezTo>
                    <a:pt x="11693" y="5"/>
                    <a:pt x="11498" y="15"/>
                    <a:pt x="11304" y="26"/>
                  </a:cubicBezTo>
                  <a:cubicBezTo>
                    <a:pt x="8054" y="236"/>
                    <a:pt x="5153" y="1734"/>
                    <a:pt x="3102" y="4012"/>
                  </a:cubicBezTo>
                  <a:cubicBezTo>
                    <a:pt x="1293" y="6031"/>
                    <a:pt x="210" y="8598"/>
                    <a:pt x="27" y="11303"/>
                  </a:cubicBezTo>
                  <a:cubicBezTo>
                    <a:pt x="11" y="11561"/>
                    <a:pt x="0" y="11829"/>
                    <a:pt x="0" y="12091"/>
                  </a:cubicBezTo>
                  <a:cubicBezTo>
                    <a:pt x="0" y="12354"/>
                    <a:pt x="11" y="12622"/>
                    <a:pt x="27" y="12879"/>
                  </a:cubicBezTo>
                  <a:cubicBezTo>
                    <a:pt x="210" y="15586"/>
                    <a:pt x="1293" y="18151"/>
                    <a:pt x="3102" y="20171"/>
                  </a:cubicBezTo>
                  <a:cubicBezTo>
                    <a:pt x="5153" y="22447"/>
                    <a:pt x="8054" y="23946"/>
                    <a:pt x="11304" y="24157"/>
                  </a:cubicBezTo>
                  <a:cubicBezTo>
                    <a:pt x="11498" y="24168"/>
                    <a:pt x="11693" y="24179"/>
                    <a:pt x="11893" y="24179"/>
                  </a:cubicBezTo>
                  <a:cubicBezTo>
                    <a:pt x="11961" y="24184"/>
                    <a:pt x="12024" y="24184"/>
                    <a:pt x="12092" y="24184"/>
                  </a:cubicBezTo>
                  <a:cubicBezTo>
                    <a:pt x="12161" y="24184"/>
                    <a:pt x="12224" y="24184"/>
                    <a:pt x="12292" y="24179"/>
                  </a:cubicBezTo>
                  <a:cubicBezTo>
                    <a:pt x="12491" y="24179"/>
                    <a:pt x="12686" y="24168"/>
                    <a:pt x="12880" y="24157"/>
                  </a:cubicBezTo>
                  <a:cubicBezTo>
                    <a:pt x="16130" y="23946"/>
                    <a:pt x="19031" y="22449"/>
                    <a:pt x="21082" y="20171"/>
                  </a:cubicBezTo>
                  <a:cubicBezTo>
                    <a:pt x="22892" y="18151"/>
                    <a:pt x="23975" y="15586"/>
                    <a:pt x="24158" y="12879"/>
                  </a:cubicBezTo>
                  <a:lnTo>
                    <a:pt x="24158" y="12848"/>
                  </a:lnTo>
                  <a:cubicBezTo>
                    <a:pt x="24173" y="12601"/>
                    <a:pt x="24184" y="12344"/>
                    <a:pt x="24184" y="12091"/>
                  </a:cubicBezTo>
                  <a:cubicBezTo>
                    <a:pt x="24184" y="11839"/>
                    <a:pt x="24174" y="11582"/>
                    <a:pt x="24158" y="11334"/>
                  </a:cubicBezTo>
                  <a:lnTo>
                    <a:pt x="24158" y="11303"/>
                  </a:lnTo>
                  <a:cubicBezTo>
                    <a:pt x="24019" y="9135"/>
                    <a:pt x="23294" y="7046"/>
                    <a:pt x="22060" y="5258"/>
                  </a:cubicBezTo>
                  <a:cubicBezTo>
                    <a:pt x="21763" y="4821"/>
                    <a:pt x="21435" y="4405"/>
                    <a:pt x="21082" y="4012"/>
                  </a:cubicBezTo>
                  <a:cubicBezTo>
                    <a:pt x="19031" y="1735"/>
                    <a:pt x="16130" y="238"/>
                    <a:pt x="12880" y="26"/>
                  </a:cubicBezTo>
                  <a:cubicBezTo>
                    <a:pt x="12686" y="15"/>
                    <a:pt x="12491" y="5"/>
                    <a:pt x="12292" y="5"/>
                  </a:cubicBezTo>
                  <a:cubicBezTo>
                    <a:pt x="12224" y="0"/>
                    <a:pt x="12160" y="0"/>
                    <a:pt x="1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2215025" y="4018700"/>
              <a:ext cx="39450" cy="604575"/>
            </a:xfrm>
            <a:custGeom>
              <a:avLst/>
              <a:gdLst/>
              <a:ahLst/>
              <a:cxnLst/>
              <a:rect l="l" t="t" r="r" b="b"/>
              <a:pathLst>
                <a:path w="1578" h="24183" extrusionOk="0">
                  <a:moveTo>
                    <a:pt x="789" y="0"/>
                  </a:moveTo>
                  <a:cubicBezTo>
                    <a:pt x="721" y="0"/>
                    <a:pt x="658" y="0"/>
                    <a:pt x="590" y="5"/>
                  </a:cubicBezTo>
                  <a:cubicBezTo>
                    <a:pt x="390" y="5"/>
                    <a:pt x="196" y="15"/>
                    <a:pt x="1" y="26"/>
                  </a:cubicBezTo>
                  <a:lnTo>
                    <a:pt x="1" y="24157"/>
                  </a:lnTo>
                  <a:cubicBezTo>
                    <a:pt x="196" y="24166"/>
                    <a:pt x="390" y="24178"/>
                    <a:pt x="590" y="24178"/>
                  </a:cubicBezTo>
                  <a:cubicBezTo>
                    <a:pt x="658" y="24182"/>
                    <a:pt x="721" y="24182"/>
                    <a:pt x="789" y="24182"/>
                  </a:cubicBezTo>
                  <a:cubicBezTo>
                    <a:pt x="857" y="24182"/>
                    <a:pt x="921" y="24182"/>
                    <a:pt x="989" y="24178"/>
                  </a:cubicBezTo>
                  <a:cubicBezTo>
                    <a:pt x="1189" y="24178"/>
                    <a:pt x="1383" y="24166"/>
                    <a:pt x="1577" y="24157"/>
                  </a:cubicBezTo>
                  <a:lnTo>
                    <a:pt x="1577" y="26"/>
                  </a:lnTo>
                  <a:cubicBezTo>
                    <a:pt x="1383" y="15"/>
                    <a:pt x="1188" y="5"/>
                    <a:pt x="989" y="5"/>
                  </a:cubicBezTo>
                  <a:cubicBezTo>
                    <a:pt x="921" y="0"/>
                    <a:pt x="85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985550" y="4118950"/>
              <a:ext cx="498425" cy="103600"/>
            </a:xfrm>
            <a:custGeom>
              <a:avLst/>
              <a:gdLst/>
              <a:ahLst/>
              <a:cxnLst/>
              <a:rect l="l" t="t" r="r" b="b"/>
              <a:pathLst>
                <a:path w="19937" h="4144" extrusionOk="0">
                  <a:moveTo>
                    <a:pt x="978" y="1"/>
                  </a:moveTo>
                  <a:cubicBezTo>
                    <a:pt x="626" y="394"/>
                    <a:pt x="299" y="810"/>
                    <a:pt x="1" y="1248"/>
                  </a:cubicBezTo>
                  <a:cubicBezTo>
                    <a:pt x="2984" y="3134"/>
                    <a:pt x="6440" y="4137"/>
                    <a:pt x="9969" y="4143"/>
                  </a:cubicBezTo>
                  <a:cubicBezTo>
                    <a:pt x="9980" y="4143"/>
                    <a:pt x="9992" y="4143"/>
                    <a:pt x="10003" y="4143"/>
                  </a:cubicBezTo>
                  <a:cubicBezTo>
                    <a:pt x="13409" y="4143"/>
                    <a:pt x="16856" y="3201"/>
                    <a:pt x="19936" y="1248"/>
                  </a:cubicBezTo>
                  <a:cubicBezTo>
                    <a:pt x="19639" y="810"/>
                    <a:pt x="19311" y="394"/>
                    <a:pt x="18959" y="1"/>
                  </a:cubicBezTo>
                  <a:cubicBezTo>
                    <a:pt x="16206" y="1711"/>
                    <a:pt x="13087" y="2566"/>
                    <a:pt x="9969" y="2566"/>
                  </a:cubicBezTo>
                  <a:cubicBezTo>
                    <a:pt x="6850" y="2566"/>
                    <a:pt x="3731" y="171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1985550" y="4419425"/>
              <a:ext cx="498425" cy="103600"/>
            </a:xfrm>
            <a:custGeom>
              <a:avLst/>
              <a:gdLst/>
              <a:ahLst/>
              <a:cxnLst/>
              <a:rect l="l" t="t" r="r" b="b"/>
              <a:pathLst>
                <a:path w="19937" h="4144" extrusionOk="0">
                  <a:moveTo>
                    <a:pt x="9961" y="0"/>
                  </a:moveTo>
                  <a:cubicBezTo>
                    <a:pt x="6434" y="0"/>
                    <a:pt x="2979" y="1005"/>
                    <a:pt x="1" y="2897"/>
                  </a:cubicBezTo>
                  <a:cubicBezTo>
                    <a:pt x="299" y="3334"/>
                    <a:pt x="625" y="3750"/>
                    <a:pt x="978" y="4143"/>
                  </a:cubicBezTo>
                  <a:cubicBezTo>
                    <a:pt x="3707" y="2439"/>
                    <a:pt x="6830" y="1577"/>
                    <a:pt x="9968" y="1577"/>
                  </a:cubicBezTo>
                  <a:cubicBezTo>
                    <a:pt x="13080" y="1577"/>
                    <a:pt x="16203" y="2424"/>
                    <a:pt x="18958" y="4143"/>
                  </a:cubicBezTo>
                  <a:cubicBezTo>
                    <a:pt x="19311" y="3750"/>
                    <a:pt x="19637" y="3334"/>
                    <a:pt x="19936" y="2897"/>
                  </a:cubicBezTo>
                  <a:cubicBezTo>
                    <a:pt x="16956" y="1005"/>
                    <a:pt x="13499" y="0"/>
                    <a:pt x="9968" y="0"/>
                  </a:cubicBezTo>
                  <a:cubicBezTo>
                    <a:pt x="9966" y="0"/>
                    <a:pt x="9964" y="0"/>
                    <a:pt x="9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2234725" y="4419425"/>
              <a:ext cx="249250" cy="103600"/>
            </a:xfrm>
            <a:custGeom>
              <a:avLst/>
              <a:gdLst/>
              <a:ahLst/>
              <a:cxnLst/>
              <a:rect l="l" t="t" r="r" b="b"/>
              <a:pathLst>
                <a:path w="9970" h="4144" extrusionOk="0">
                  <a:moveTo>
                    <a:pt x="1" y="0"/>
                  </a:moveTo>
                  <a:lnTo>
                    <a:pt x="1" y="1577"/>
                  </a:lnTo>
                  <a:cubicBezTo>
                    <a:pt x="3113" y="1577"/>
                    <a:pt x="6236" y="2424"/>
                    <a:pt x="8991" y="4143"/>
                  </a:cubicBezTo>
                  <a:cubicBezTo>
                    <a:pt x="9344" y="3750"/>
                    <a:pt x="9670" y="3334"/>
                    <a:pt x="9969" y="2897"/>
                  </a:cubicBezTo>
                  <a:cubicBezTo>
                    <a:pt x="6989" y="1005"/>
                    <a:pt x="353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2234725" y="4018700"/>
              <a:ext cx="19750" cy="604600"/>
            </a:xfrm>
            <a:custGeom>
              <a:avLst/>
              <a:gdLst/>
              <a:ahLst/>
              <a:cxnLst/>
              <a:rect l="l" t="t" r="r" b="b"/>
              <a:pathLst>
                <a:path w="790" h="24184" extrusionOk="0">
                  <a:moveTo>
                    <a:pt x="1" y="0"/>
                  </a:moveTo>
                  <a:lnTo>
                    <a:pt x="1" y="24184"/>
                  </a:lnTo>
                  <a:cubicBezTo>
                    <a:pt x="70" y="24184"/>
                    <a:pt x="133" y="24184"/>
                    <a:pt x="201" y="24178"/>
                  </a:cubicBezTo>
                  <a:cubicBezTo>
                    <a:pt x="401" y="24178"/>
                    <a:pt x="595" y="24166"/>
                    <a:pt x="789" y="24157"/>
                  </a:cubicBezTo>
                  <a:lnTo>
                    <a:pt x="789" y="26"/>
                  </a:lnTo>
                  <a:cubicBezTo>
                    <a:pt x="595" y="15"/>
                    <a:pt x="401" y="5"/>
                    <a:pt x="201" y="5"/>
                  </a:cubicBezTo>
                  <a:cubicBezTo>
                    <a:pt x="133" y="0"/>
                    <a:pt x="7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2234725" y="4118950"/>
              <a:ext cx="249250" cy="103600"/>
            </a:xfrm>
            <a:custGeom>
              <a:avLst/>
              <a:gdLst/>
              <a:ahLst/>
              <a:cxnLst/>
              <a:rect l="l" t="t" r="r" b="b"/>
              <a:pathLst>
                <a:path w="9970" h="4144" extrusionOk="0">
                  <a:moveTo>
                    <a:pt x="8992" y="1"/>
                  </a:moveTo>
                  <a:cubicBezTo>
                    <a:pt x="6297" y="1677"/>
                    <a:pt x="3187" y="2566"/>
                    <a:pt x="14" y="2566"/>
                  </a:cubicBezTo>
                  <a:cubicBezTo>
                    <a:pt x="10" y="2566"/>
                    <a:pt x="5" y="2566"/>
                    <a:pt x="1" y="2566"/>
                  </a:cubicBezTo>
                  <a:lnTo>
                    <a:pt x="1" y="4143"/>
                  </a:lnTo>
                  <a:cubicBezTo>
                    <a:pt x="12" y="4143"/>
                    <a:pt x="23" y="4143"/>
                    <a:pt x="34" y="4143"/>
                  </a:cubicBezTo>
                  <a:cubicBezTo>
                    <a:pt x="3442" y="4143"/>
                    <a:pt x="6887" y="3201"/>
                    <a:pt x="9969" y="1248"/>
                  </a:cubicBezTo>
                  <a:cubicBezTo>
                    <a:pt x="9672" y="810"/>
                    <a:pt x="9344" y="394"/>
                    <a:pt x="8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2070450" y="4018700"/>
              <a:ext cx="328625" cy="604600"/>
            </a:xfrm>
            <a:custGeom>
              <a:avLst/>
              <a:gdLst/>
              <a:ahLst/>
              <a:cxnLst/>
              <a:rect l="l" t="t" r="r" b="b"/>
              <a:pathLst>
                <a:path w="13145" h="24184" extrusionOk="0">
                  <a:moveTo>
                    <a:pt x="6572" y="1577"/>
                  </a:moveTo>
                  <a:cubicBezTo>
                    <a:pt x="10010" y="1577"/>
                    <a:pt x="11567" y="8096"/>
                    <a:pt x="11567" y="12092"/>
                  </a:cubicBezTo>
                  <a:cubicBezTo>
                    <a:pt x="11567" y="17601"/>
                    <a:pt x="9359" y="22605"/>
                    <a:pt x="6572" y="22605"/>
                  </a:cubicBezTo>
                  <a:cubicBezTo>
                    <a:pt x="3134" y="22605"/>
                    <a:pt x="1578" y="16086"/>
                    <a:pt x="1578" y="12092"/>
                  </a:cubicBezTo>
                  <a:cubicBezTo>
                    <a:pt x="1578" y="7145"/>
                    <a:pt x="3534" y="1577"/>
                    <a:pt x="6572" y="1577"/>
                  </a:cubicBezTo>
                  <a:close/>
                  <a:moveTo>
                    <a:pt x="6572" y="0"/>
                  </a:moveTo>
                  <a:cubicBezTo>
                    <a:pt x="6504" y="0"/>
                    <a:pt x="6441" y="0"/>
                    <a:pt x="6373" y="5"/>
                  </a:cubicBezTo>
                  <a:cubicBezTo>
                    <a:pt x="1836" y="241"/>
                    <a:pt x="1" y="7392"/>
                    <a:pt x="1" y="12092"/>
                  </a:cubicBezTo>
                  <a:cubicBezTo>
                    <a:pt x="1" y="16855"/>
                    <a:pt x="1862" y="23941"/>
                    <a:pt x="6373" y="24178"/>
                  </a:cubicBezTo>
                  <a:cubicBezTo>
                    <a:pt x="6441" y="24184"/>
                    <a:pt x="6504" y="24184"/>
                    <a:pt x="6572" y="24184"/>
                  </a:cubicBezTo>
                  <a:cubicBezTo>
                    <a:pt x="6641" y="24184"/>
                    <a:pt x="6704" y="24184"/>
                    <a:pt x="6772" y="24178"/>
                  </a:cubicBezTo>
                  <a:cubicBezTo>
                    <a:pt x="11272" y="23941"/>
                    <a:pt x="13144" y="16897"/>
                    <a:pt x="13144" y="12092"/>
                  </a:cubicBezTo>
                  <a:cubicBezTo>
                    <a:pt x="13144" y="7286"/>
                    <a:pt x="11246" y="242"/>
                    <a:pt x="6772" y="5"/>
                  </a:cubicBezTo>
                  <a:cubicBezTo>
                    <a:pt x="6704" y="0"/>
                    <a:pt x="6641" y="0"/>
                    <a:pt x="6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234725" y="4018700"/>
              <a:ext cx="164350" cy="604575"/>
            </a:xfrm>
            <a:custGeom>
              <a:avLst/>
              <a:gdLst/>
              <a:ahLst/>
              <a:cxnLst/>
              <a:rect l="l" t="t" r="r" b="b"/>
              <a:pathLst>
                <a:path w="6574" h="24183" extrusionOk="0">
                  <a:moveTo>
                    <a:pt x="1" y="0"/>
                  </a:moveTo>
                  <a:lnTo>
                    <a:pt x="1" y="1577"/>
                  </a:lnTo>
                  <a:cubicBezTo>
                    <a:pt x="3439" y="1577"/>
                    <a:pt x="4995" y="8096"/>
                    <a:pt x="4995" y="12091"/>
                  </a:cubicBezTo>
                  <a:cubicBezTo>
                    <a:pt x="4995" y="17600"/>
                    <a:pt x="2788" y="22605"/>
                    <a:pt x="1" y="22605"/>
                  </a:cubicBezTo>
                  <a:lnTo>
                    <a:pt x="1" y="24182"/>
                  </a:lnTo>
                  <a:cubicBezTo>
                    <a:pt x="69" y="24182"/>
                    <a:pt x="133" y="24182"/>
                    <a:pt x="201" y="24178"/>
                  </a:cubicBezTo>
                  <a:cubicBezTo>
                    <a:pt x="4701" y="23941"/>
                    <a:pt x="6573" y="16897"/>
                    <a:pt x="6573" y="12092"/>
                  </a:cubicBezTo>
                  <a:cubicBezTo>
                    <a:pt x="6573" y="7287"/>
                    <a:pt x="4675" y="241"/>
                    <a:pt x="201" y="5"/>
                  </a:cubicBezTo>
                  <a:cubicBezTo>
                    <a:pt x="133" y="0"/>
                    <a:pt x="7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1932475" y="4301275"/>
              <a:ext cx="604575" cy="39450"/>
            </a:xfrm>
            <a:custGeom>
              <a:avLst/>
              <a:gdLst/>
              <a:ahLst/>
              <a:cxnLst/>
              <a:rect l="l" t="t" r="r" b="b"/>
              <a:pathLst>
                <a:path w="24183" h="1578" extrusionOk="0">
                  <a:moveTo>
                    <a:pt x="26" y="0"/>
                  </a:moveTo>
                  <a:cubicBezTo>
                    <a:pt x="10" y="258"/>
                    <a:pt x="1" y="524"/>
                    <a:pt x="1" y="789"/>
                  </a:cubicBezTo>
                  <a:cubicBezTo>
                    <a:pt x="1" y="1052"/>
                    <a:pt x="10" y="1319"/>
                    <a:pt x="26" y="1577"/>
                  </a:cubicBezTo>
                  <a:lnTo>
                    <a:pt x="24157" y="1577"/>
                  </a:lnTo>
                  <a:lnTo>
                    <a:pt x="24157" y="1545"/>
                  </a:lnTo>
                  <a:cubicBezTo>
                    <a:pt x="24173" y="1298"/>
                    <a:pt x="24183" y="1041"/>
                    <a:pt x="24183" y="789"/>
                  </a:cubicBezTo>
                  <a:cubicBezTo>
                    <a:pt x="24183" y="537"/>
                    <a:pt x="24172" y="279"/>
                    <a:pt x="24157" y="31"/>
                  </a:cubicBezTo>
                  <a:lnTo>
                    <a:pt x="24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2234725" y="4301250"/>
              <a:ext cx="302325" cy="39475"/>
            </a:xfrm>
            <a:custGeom>
              <a:avLst/>
              <a:gdLst/>
              <a:ahLst/>
              <a:cxnLst/>
              <a:rect l="l" t="t" r="r" b="b"/>
              <a:pathLst>
                <a:path w="12093" h="1579" extrusionOk="0">
                  <a:moveTo>
                    <a:pt x="1" y="0"/>
                  </a:moveTo>
                  <a:lnTo>
                    <a:pt x="1" y="1578"/>
                  </a:lnTo>
                  <a:lnTo>
                    <a:pt x="12067" y="1578"/>
                  </a:lnTo>
                  <a:lnTo>
                    <a:pt x="12067" y="1546"/>
                  </a:lnTo>
                  <a:cubicBezTo>
                    <a:pt x="12082" y="1299"/>
                    <a:pt x="12093" y="1042"/>
                    <a:pt x="12093" y="790"/>
                  </a:cubicBezTo>
                  <a:cubicBezTo>
                    <a:pt x="12093" y="537"/>
                    <a:pt x="12083" y="280"/>
                    <a:pt x="12067" y="32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7515388" y="1503142"/>
            <a:ext cx="359015" cy="500367"/>
            <a:chOff x="962825" y="4871075"/>
            <a:chExt cx="433750" cy="604600"/>
          </a:xfrm>
        </p:grpSpPr>
        <p:sp>
          <p:nvSpPr>
            <p:cNvPr id="956" name="Google Shape;956;p41"/>
            <p:cNvSpPr/>
            <p:nvPr/>
          </p:nvSpPr>
          <p:spPr>
            <a:xfrm>
              <a:off x="1002250" y="4930250"/>
              <a:ext cx="354850" cy="137975"/>
            </a:xfrm>
            <a:custGeom>
              <a:avLst/>
              <a:gdLst/>
              <a:ahLst/>
              <a:cxnLst/>
              <a:rect l="l" t="t" r="r" b="b"/>
              <a:pathLst>
                <a:path w="14194" h="5519" extrusionOk="0">
                  <a:moveTo>
                    <a:pt x="787" y="0"/>
                  </a:moveTo>
                  <a:cubicBezTo>
                    <a:pt x="352" y="0"/>
                    <a:pt x="0" y="352"/>
                    <a:pt x="0" y="787"/>
                  </a:cubicBezTo>
                  <a:lnTo>
                    <a:pt x="0" y="2627"/>
                  </a:lnTo>
                  <a:cubicBezTo>
                    <a:pt x="0" y="3458"/>
                    <a:pt x="152" y="4251"/>
                    <a:pt x="415" y="4993"/>
                  </a:cubicBezTo>
                  <a:lnTo>
                    <a:pt x="1750" y="5518"/>
                  </a:lnTo>
                  <a:lnTo>
                    <a:pt x="12444" y="5518"/>
                  </a:lnTo>
                  <a:lnTo>
                    <a:pt x="13779" y="4993"/>
                  </a:lnTo>
                  <a:cubicBezTo>
                    <a:pt x="14042" y="4251"/>
                    <a:pt x="14194" y="3458"/>
                    <a:pt x="14194" y="2627"/>
                  </a:cubicBezTo>
                  <a:lnTo>
                    <a:pt x="14194" y="787"/>
                  </a:lnTo>
                  <a:lnTo>
                    <a:pt x="14193" y="787"/>
                  </a:lnTo>
                  <a:cubicBezTo>
                    <a:pt x="14193" y="352"/>
                    <a:pt x="13839" y="0"/>
                    <a:pt x="13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179650" y="4930200"/>
              <a:ext cx="177450" cy="138025"/>
            </a:xfrm>
            <a:custGeom>
              <a:avLst/>
              <a:gdLst/>
              <a:ahLst/>
              <a:cxnLst/>
              <a:rect l="l" t="t" r="r" b="b"/>
              <a:pathLst>
                <a:path w="7098" h="5521" extrusionOk="0">
                  <a:moveTo>
                    <a:pt x="0" y="1"/>
                  </a:moveTo>
                  <a:lnTo>
                    <a:pt x="0" y="5520"/>
                  </a:lnTo>
                  <a:lnTo>
                    <a:pt x="5348" y="5520"/>
                  </a:lnTo>
                  <a:lnTo>
                    <a:pt x="6683" y="4995"/>
                  </a:lnTo>
                  <a:cubicBezTo>
                    <a:pt x="6946" y="4253"/>
                    <a:pt x="7098" y="3460"/>
                    <a:pt x="7098" y="2629"/>
                  </a:cubicBezTo>
                  <a:lnTo>
                    <a:pt x="7098" y="789"/>
                  </a:lnTo>
                  <a:lnTo>
                    <a:pt x="7098" y="788"/>
                  </a:lnTo>
                  <a:cubicBezTo>
                    <a:pt x="7098" y="353"/>
                    <a:pt x="6745" y="1"/>
                    <a:pt x="6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002250" y="5173375"/>
              <a:ext cx="354825" cy="243150"/>
            </a:xfrm>
            <a:custGeom>
              <a:avLst/>
              <a:gdLst/>
              <a:ahLst/>
              <a:cxnLst/>
              <a:rect l="l" t="t" r="r" b="b"/>
              <a:pathLst>
                <a:path w="14193" h="9726" extrusionOk="0">
                  <a:moveTo>
                    <a:pt x="7095" y="0"/>
                  </a:moveTo>
                  <a:cubicBezTo>
                    <a:pt x="7095" y="0"/>
                    <a:pt x="7096" y="0"/>
                    <a:pt x="7096" y="0"/>
                  </a:cubicBezTo>
                  <a:lnTo>
                    <a:pt x="7096" y="0"/>
                  </a:lnTo>
                  <a:cubicBezTo>
                    <a:pt x="7096" y="0"/>
                    <a:pt x="7096" y="0"/>
                    <a:pt x="7096" y="0"/>
                  </a:cubicBezTo>
                  <a:close/>
                  <a:moveTo>
                    <a:pt x="7096" y="0"/>
                  </a:moveTo>
                  <a:lnTo>
                    <a:pt x="7096" y="0"/>
                  </a:lnTo>
                  <a:cubicBezTo>
                    <a:pt x="3186" y="0"/>
                    <a:pt x="0" y="3186"/>
                    <a:pt x="0" y="7096"/>
                  </a:cubicBezTo>
                  <a:lnTo>
                    <a:pt x="0" y="8937"/>
                  </a:lnTo>
                  <a:cubicBezTo>
                    <a:pt x="0" y="9372"/>
                    <a:pt x="352" y="9725"/>
                    <a:pt x="787" y="9725"/>
                  </a:cubicBezTo>
                  <a:lnTo>
                    <a:pt x="13404" y="9725"/>
                  </a:lnTo>
                  <a:cubicBezTo>
                    <a:pt x="13839" y="9725"/>
                    <a:pt x="14193" y="9372"/>
                    <a:pt x="14193" y="8937"/>
                  </a:cubicBezTo>
                  <a:lnTo>
                    <a:pt x="14193" y="7096"/>
                  </a:lnTo>
                  <a:cubicBezTo>
                    <a:pt x="14193" y="3186"/>
                    <a:pt x="11007" y="0"/>
                    <a:pt x="7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179650" y="5173375"/>
              <a:ext cx="177450" cy="243150"/>
            </a:xfrm>
            <a:custGeom>
              <a:avLst/>
              <a:gdLst/>
              <a:ahLst/>
              <a:cxnLst/>
              <a:rect l="l" t="t" r="r" b="b"/>
              <a:pathLst>
                <a:path w="7098" h="9726" extrusionOk="0">
                  <a:moveTo>
                    <a:pt x="0" y="0"/>
                  </a:moveTo>
                  <a:lnTo>
                    <a:pt x="0" y="9725"/>
                  </a:lnTo>
                  <a:lnTo>
                    <a:pt x="6311" y="9725"/>
                  </a:lnTo>
                  <a:cubicBezTo>
                    <a:pt x="6746" y="9725"/>
                    <a:pt x="7098" y="9372"/>
                    <a:pt x="7098" y="8937"/>
                  </a:cubicBezTo>
                  <a:lnTo>
                    <a:pt x="7098" y="7096"/>
                  </a:lnTo>
                  <a:cubicBezTo>
                    <a:pt x="7098" y="3186"/>
                    <a:pt x="3912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159975" y="5133950"/>
              <a:ext cx="39450" cy="157750"/>
            </a:xfrm>
            <a:custGeom>
              <a:avLst/>
              <a:gdLst/>
              <a:ahLst/>
              <a:cxnLst/>
              <a:rect l="l" t="t" r="r" b="b"/>
              <a:pathLst>
                <a:path w="1578" h="6310" extrusionOk="0">
                  <a:moveTo>
                    <a:pt x="789" y="0"/>
                  </a:moveTo>
                  <a:cubicBezTo>
                    <a:pt x="354" y="0"/>
                    <a:pt x="0" y="354"/>
                    <a:pt x="0" y="789"/>
                  </a:cubicBezTo>
                  <a:lnTo>
                    <a:pt x="0" y="5521"/>
                  </a:lnTo>
                  <a:cubicBezTo>
                    <a:pt x="0" y="5956"/>
                    <a:pt x="352" y="6309"/>
                    <a:pt x="787" y="6309"/>
                  </a:cubicBezTo>
                  <a:lnTo>
                    <a:pt x="789" y="6309"/>
                  </a:lnTo>
                  <a:cubicBezTo>
                    <a:pt x="1224" y="6309"/>
                    <a:pt x="1577" y="5956"/>
                    <a:pt x="1577" y="5521"/>
                  </a:cubicBezTo>
                  <a:lnTo>
                    <a:pt x="1577" y="789"/>
                  </a:lnTo>
                  <a:cubicBezTo>
                    <a:pt x="1577" y="354"/>
                    <a:pt x="1224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179650" y="5133950"/>
              <a:ext cx="19775" cy="157750"/>
            </a:xfrm>
            <a:custGeom>
              <a:avLst/>
              <a:gdLst/>
              <a:ahLst/>
              <a:cxnLst/>
              <a:rect l="l" t="t" r="r" b="b"/>
              <a:pathLst>
                <a:path w="791" h="6310" extrusionOk="0">
                  <a:moveTo>
                    <a:pt x="0" y="0"/>
                  </a:moveTo>
                  <a:lnTo>
                    <a:pt x="0" y="6309"/>
                  </a:lnTo>
                  <a:cubicBezTo>
                    <a:pt x="437" y="6309"/>
                    <a:pt x="790" y="5956"/>
                    <a:pt x="790" y="5521"/>
                  </a:cubicBezTo>
                  <a:lnTo>
                    <a:pt x="790" y="5519"/>
                  </a:lnTo>
                  <a:lnTo>
                    <a:pt x="790" y="789"/>
                  </a:lnTo>
                  <a:cubicBezTo>
                    <a:pt x="789" y="352"/>
                    <a:pt x="437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065575" y="5245625"/>
              <a:ext cx="228200" cy="170900"/>
            </a:xfrm>
            <a:custGeom>
              <a:avLst/>
              <a:gdLst/>
              <a:ahLst/>
              <a:cxnLst/>
              <a:rect l="l" t="t" r="r" b="b"/>
              <a:pathLst>
                <a:path w="9128" h="6836" extrusionOk="0">
                  <a:moveTo>
                    <a:pt x="4563" y="1"/>
                  </a:moveTo>
                  <a:cubicBezTo>
                    <a:pt x="4448" y="3"/>
                    <a:pt x="4335" y="32"/>
                    <a:pt x="4232" y="85"/>
                  </a:cubicBezTo>
                  <a:cubicBezTo>
                    <a:pt x="1993" y="1321"/>
                    <a:pt x="647" y="3486"/>
                    <a:pt x="117" y="5816"/>
                  </a:cubicBezTo>
                  <a:cubicBezTo>
                    <a:pt x="1" y="6331"/>
                    <a:pt x="358" y="6835"/>
                    <a:pt x="842" y="6835"/>
                  </a:cubicBezTo>
                  <a:lnTo>
                    <a:pt x="8286" y="6835"/>
                  </a:lnTo>
                  <a:cubicBezTo>
                    <a:pt x="8770" y="6835"/>
                    <a:pt x="9127" y="6331"/>
                    <a:pt x="9013" y="5816"/>
                  </a:cubicBezTo>
                  <a:lnTo>
                    <a:pt x="9011" y="5816"/>
                  </a:lnTo>
                  <a:cubicBezTo>
                    <a:pt x="8475" y="3466"/>
                    <a:pt x="7113" y="1311"/>
                    <a:pt x="4895" y="85"/>
                  </a:cubicBezTo>
                  <a:cubicBezTo>
                    <a:pt x="4793" y="30"/>
                    <a:pt x="4680" y="2"/>
                    <a:pt x="4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179650" y="5245625"/>
              <a:ext cx="114125" cy="170925"/>
            </a:xfrm>
            <a:custGeom>
              <a:avLst/>
              <a:gdLst/>
              <a:ahLst/>
              <a:cxnLst/>
              <a:rect l="l" t="t" r="r" b="b"/>
              <a:pathLst>
                <a:path w="4565" h="6837" extrusionOk="0">
                  <a:moveTo>
                    <a:pt x="0" y="1"/>
                  </a:moveTo>
                  <a:lnTo>
                    <a:pt x="0" y="6835"/>
                  </a:lnTo>
                  <a:lnTo>
                    <a:pt x="3723" y="6835"/>
                  </a:lnTo>
                  <a:lnTo>
                    <a:pt x="3723" y="6836"/>
                  </a:lnTo>
                  <a:cubicBezTo>
                    <a:pt x="4206" y="6836"/>
                    <a:pt x="4564" y="6332"/>
                    <a:pt x="4448" y="5817"/>
                  </a:cubicBezTo>
                  <a:cubicBezTo>
                    <a:pt x="3912" y="3466"/>
                    <a:pt x="2550" y="1311"/>
                    <a:pt x="332" y="85"/>
                  </a:cubicBezTo>
                  <a:cubicBezTo>
                    <a:pt x="230" y="32"/>
                    <a:pt x="117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962825" y="5357350"/>
              <a:ext cx="433750" cy="118325"/>
            </a:xfrm>
            <a:custGeom>
              <a:avLst/>
              <a:gdLst/>
              <a:ahLst/>
              <a:cxnLst/>
              <a:rect l="l" t="t" r="r" b="b"/>
              <a:pathLst>
                <a:path w="17350" h="4733" extrusionOk="0">
                  <a:moveTo>
                    <a:pt x="2366" y="1"/>
                  </a:moveTo>
                  <a:cubicBezTo>
                    <a:pt x="1062" y="1"/>
                    <a:pt x="0" y="1062"/>
                    <a:pt x="0" y="2366"/>
                  </a:cubicBezTo>
                  <a:lnTo>
                    <a:pt x="0" y="3944"/>
                  </a:lnTo>
                  <a:cubicBezTo>
                    <a:pt x="0" y="4379"/>
                    <a:pt x="352" y="4732"/>
                    <a:pt x="789" y="4733"/>
                  </a:cubicBezTo>
                  <a:lnTo>
                    <a:pt x="16561" y="4733"/>
                  </a:lnTo>
                  <a:cubicBezTo>
                    <a:pt x="16996" y="4733"/>
                    <a:pt x="17349" y="4379"/>
                    <a:pt x="17349" y="3944"/>
                  </a:cubicBezTo>
                  <a:lnTo>
                    <a:pt x="17349" y="2366"/>
                  </a:lnTo>
                  <a:cubicBezTo>
                    <a:pt x="17349" y="1062"/>
                    <a:pt x="16288" y="1"/>
                    <a:pt x="14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179650" y="5357350"/>
              <a:ext cx="216875" cy="118325"/>
            </a:xfrm>
            <a:custGeom>
              <a:avLst/>
              <a:gdLst/>
              <a:ahLst/>
              <a:cxnLst/>
              <a:rect l="l" t="t" r="r" b="b"/>
              <a:pathLst>
                <a:path w="8675" h="4733" extrusionOk="0">
                  <a:moveTo>
                    <a:pt x="0" y="1"/>
                  </a:moveTo>
                  <a:lnTo>
                    <a:pt x="0" y="4733"/>
                  </a:lnTo>
                  <a:lnTo>
                    <a:pt x="7886" y="4733"/>
                  </a:lnTo>
                  <a:cubicBezTo>
                    <a:pt x="8323" y="4733"/>
                    <a:pt x="8675" y="4379"/>
                    <a:pt x="8675" y="3944"/>
                  </a:cubicBezTo>
                  <a:lnTo>
                    <a:pt x="8675" y="2366"/>
                  </a:lnTo>
                  <a:cubicBezTo>
                    <a:pt x="8675" y="1062"/>
                    <a:pt x="7613" y="1"/>
                    <a:pt x="6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962825" y="4871075"/>
              <a:ext cx="433700" cy="118300"/>
            </a:xfrm>
            <a:custGeom>
              <a:avLst/>
              <a:gdLst/>
              <a:ahLst/>
              <a:cxnLst/>
              <a:rect l="l" t="t" r="r" b="b"/>
              <a:pathLst>
                <a:path w="17348" h="4732" extrusionOk="0">
                  <a:moveTo>
                    <a:pt x="787" y="0"/>
                  </a:moveTo>
                  <a:cubicBezTo>
                    <a:pt x="352" y="0"/>
                    <a:pt x="0" y="353"/>
                    <a:pt x="0" y="789"/>
                  </a:cubicBezTo>
                  <a:lnTo>
                    <a:pt x="0" y="2366"/>
                  </a:lnTo>
                  <a:cubicBezTo>
                    <a:pt x="0" y="3671"/>
                    <a:pt x="1060" y="4731"/>
                    <a:pt x="2366" y="4731"/>
                  </a:cubicBezTo>
                  <a:lnTo>
                    <a:pt x="14983" y="4731"/>
                  </a:lnTo>
                  <a:cubicBezTo>
                    <a:pt x="16286" y="4731"/>
                    <a:pt x="17348" y="3670"/>
                    <a:pt x="17348" y="2366"/>
                  </a:cubicBezTo>
                  <a:lnTo>
                    <a:pt x="17348" y="789"/>
                  </a:lnTo>
                  <a:cubicBezTo>
                    <a:pt x="17348" y="353"/>
                    <a:pt x="16994" y="0"/>
                    <a:pt x="16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1179650" y="4871075"/>
              <a:ext cx="216875" cy="118325"/>
            </a:xfrm>
            <a:custGeom>
              <a:avLst/>
              <a:gdLst/>
              <a:ahLst/>
              <a:cxnLst/>
              <a:rect l="l" t="t" r="r" b="b"/>
              <a:pathLst>
                <a:path w="8675" h="4733" extrusionOk="0">
                  <a:moveTo>
                    <a:pt x="0" y="0"/>
                  </a:moveTo>
                  <a:lnTo>
                    <a:pt x="0" y="4732"/>
                  </a:lnTo>
                  <a:lnTo>
                    <a:pt x="6310" y="4732"/>
                  </a:lnTo>
                  <a:cubicBezTo>
                    <a:pt x="7615" y="4732"/>
                    <a:pt x="8675" y="3671"/>
                    <a:pt x="8675" y="2366"/>
                  </a:cubicBezTo>
                  <a:lnTo>
                    <a:pt x="8675" y="789"/>
                  </a:lnTo>
                  <a:cubicBezTo>
                    <a:pt x="8675" y="353"/>
                    <a:pt x="8321" y="0"/>
                    <a:pt x="7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012625" y="5055050"/>
              <a:ext cx="334100" cy="118350"/>
            </a:xfrm>
            <a:custGeom>
              <a:avLst/>
              <a:gdLst/>
              <a:ahLst/>
              <a:cxnLst/>
              <a:rect l="l" t="t" r="r" b="b"/>
              <a:pathLst>
                <a:path w="13364" h="4734" extrusionOk="0">
                  <a:moveTo>
                    <a:pt x="0" y="1"/>
                  </a:moveTo>
                  <a:cubicBezTo>
                    <a:pt x="199" y="563"/>
                    <a:pt x="458" y="1095"/>
                    <a:pt x="784" y="1579"/>
                  </a:cubicBezTo>
                  <a:cubicBezTo>
                    <a:pt x="2061" y="3476"/>
                    <a:pt x="4227" y="4733"/>
                    <a:pt x="6681" y="4733"/>
                  </a:cubicBezTo>
                  <a:cubicBezTo>
                    <a:pt x="9137" y="4733"/>
                    <a:pt x="11302" y="3476"/>
                    <a:pt x="12580" y="1579"/>
                  </a:cubicBezTo>
                  <a:cubicBezTo>
                    <a:pt x="12906" y="1095"/>
                    <a:pt x="13164" y="563"/>
                    <a:pt x="13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179650" y="5055050"/>
              <a:ext cx="167075" cy="118350"/>
            </a:xfrm>
            <a:custGeom>
              <a:avLst/>
              <a:gdLst/>
              <a:ahLst/>
              <a:cxnLst/>
              <a:rect l="l" t="t" r="r" b="b"/>
              <a:pathLst>
                <a:path w="6683" h="4734" extrusionOk="0">
                  <a:moveTo>
                    <a:pt x="0" y="1"/>
                  </a:moveTo>
                  <a:lnTo>
                    <a:pt x="0" y="4733"/>
                  </a:lnTo>
                  <a:cubicBezTo>
                    <a:pt x="2456" y="4733"/>
                    <a:pt x="4621" y="3476"/>
                    <a:pt x="5899" y="1579"/>
                  </a:cubicBezTo>
                  <a:cubicBezTo>
                    <a:pt x="6225" y="1095"/>
                    <a:pt x="6483" y="563"/>
                    <a:pt x="6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0" name="Google Shape;970;p41"/>
          <p:cNvCxnSpPr>
            <a:cxnSpLocks/>
            <a:stCxn id="905" idx="4"/>
            <a:endCxn id="897" idx="0"/>
          </p:cNvCxnSpPr>
          <p:nvPr/>
        </p:nvCxnSpPr>
        <p:spPr>
          <a:xfrm flipH="1">
            <a:off x="1830090" y="2271875"/>
            <a:ext cx="21" cy="29987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41"/>
          <p:cNvCxnSpPr>
            <a:cxnSpLocks/>
            <a:stCxn id="906" idx="4"/>
            <a:endCxn id="899" idx="0"/>
          </p:cNvCxnSpPr>
          <p:nvPr/>
        </p:nvCxnSpPr>
        <p:spPr>
          <a:xfrm>
            <a:off x="3785039" y="2271875"/>
            <a:ext cx="4589" cy="306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41"/>
          <p:cNvCxnSpPr>
            <a:cxnSpLocks/>
            <a:stCxn id="907" idx="4"/>
            <a:endCxn id="901" idx="0"/>
          </p:cNvCxnSpPr>
          <p:nvPr/>
        </p:nvCxnSpPr>
        <p:spPr>
          <a:xfrm flipH="1">
            <a:off x="5730776" y="2271875"/>
            <a:ext cx="9191" cy="29987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41"/>
          <p:cNvCxnSpPr>
            <a:cxnSpLocks/>
            <a:stCxn id="908" idx="4"/>
            <a:endCxn id="98" idx="0"/>
          </p:cNvCxnSpPr>
          <p:nvPr/>
        </p:nvCxnSpPr>
        <p:spPr>
          <a:xfrm flipH="1">
            <a:off x="7683920" y="2271875"/>
            <a:ext cx="10975" cy="293386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970;p41">
            <a:extLst>
              <a:ext uri="{FF2B5EF4-FFF2-40B4-BE49-F238E27FC236}">
                <a16:creationId xmlns:a16="http://schemas.microsoft.com/office/drawing/2014/main" id="{4DF63A8D-C555-46CD-952C-2FABF0762A52}"/>
              </a:ext>
            </a:extLst>
          </p:cNvPr>
          <p:cNvCxnSpPr>
            <a:cxnSpLocks/>
          </p:cNvCxnSpPr>
          <p:nvPr/>
        </p:nvCxnSpPr>
        <p:spPr>
          <a:xfrm flipH="1">
            <a:off x="1821954" y="3713843"/>
            <a:ext cx="21" cy="34432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98;p41">
            <a:extLst>
              <a:ext uri="{FF2B5EF4-FFF2-40B4-BE49-F238E27FC236}">
                <a16:creationId xmlns:a16="http://schemas.microsoft.com/office/drawing/2014/main" id="{806FD4E7-5E39-4B6E-B507-CCC4471405F8}"/>
              </a:ext>
            </a:extLst>
          </p:cNvPr>
          <p:cNvSpPr txBox="1">
            <a:spLocks/>
          </p:cNvSpPr>
          <p:nvPr/>
        </p:nvSpPr>
        <p:spPr>
          <a:xfrm>
            <a:off x="936923" y="3979408"/>
            <a:ext cx="175374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Better to be as close to 100% as possible</a:t>
            </a:r>
          </a:p>
        </p:txBody>
      </p:sp>
      <p:cxnSp>
        <p:nvCxnSpPr>
          <p:cNvPr id="88" name="Google Shape;970;p41">
            <a:extLst>
              <a:ext uri="{FF2B5EF4-FFF2-40B4-BE49-F238E27FC236}">
                <a16:creationId xmlns:a16="http://schemas.microsoft.com/office/drawing/2014/main" id="{8A3AF98F-D867-446A-8B6E-D0BADF631FD9}"/>
              </a:ext>
            </a:extLst>
          </p:cNvPr>
          <p:cNvCxnSpPr>
            <a:cxnSpLocks/>
          </p:cNvCxnSpPr>
          <p:nvPr/>
        </p:nvCxnSpPr>
        <p:spPr>
          <a:xfrm flipH="1">
            <a:off x="3797819" y="3713843"/>
            <a:ext cx="21" cy="34432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8;p41">
            <a:extLst>
              <a:ext uri="{FF2B5EF4-FFF2-40B4-BE49-F238E27FC236}">
                <a16:creationId xmlns:a16="http://schemas.microsoft.com/office/drawing/2014/main" id="{54C50A6D-39FB-49DE-B9DD-A689FF536A34}"/>
              </a:ext>
            </a:extLst>
          </p:cNvPr>
          <p:cNvSpPr txBox="1">
            <a:spLocks/>
          </p:cNvSpPr>
          <p:nvPr/>
        </p:nvSpPr>
        <p:spPr>
          <a:xfrm>
            <a:off x="2912788" y="3979408"/>
            <a:ext cx="175374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Better to be as close to 100% as possible</a:t>
            </a:r>
          </a:p>
        </p:txBody>
      </p:sp>
      <p:sp>
        <p:nvSpPr>
          <p:cNvPr id="97" name="Google Shape;900;p41">
            <a:extLst>
              <a:ext uri="{FF2B5EF4-FFF2-40B4-BE49-F238E27FC236}">
                <a16:creationId xmlns:a16="http://schemas.microsoft.com/office/drawing/2014/main" id="{B6532EE0-B7C1-4301-A149-246F66B3701B}"/>
              </a:ext>
            </a:extLst>
          </p:cNvPr>
          <p:cNvSpPr txBox="1">
            <a:spLocks/>
          </p:cNvSpPr>
          <p:nvPr/>
        </p:nvSpPr>
        <p:spPr>
          <a:xfrm>
            <a:off x="4861266" y="2829139"/>
            <a:ext cx="17538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 dirty="0"/>
              <a:t>Indicator of performance at differentiating the +ve and –ve classes </a:t>
            </a:r>
          </a:p>
        </p:txBody>
      </p:sp>
      <p:sp>
        <p:nvSpPr>
          <p:cNvPr id="98" name="Google Shape;901;p41">
            <a:extLst>
              <a:ext uri="{FF2B5EF4-FFF2-40B4-BE49-F238E27FC236}">
                <a16:creationId xmlns:a16="http://schemas.microsoft.com/office/drawing/2014/main" id="{A362F9A1-FCDD-417D-82EB-A386BC7002F3}"/>
              </a:ext>
            </a:extLst>
          </p:cNvPr>
          <p:cNvSpPr txBox="1">
            <a:spLocks/>
          </p:cNvSpPr>
          <p:nvPr/>
        </p:nvSpPr>
        <p:spPr>
          <a:xfrm>
            <a:off x="6443941" y="2565261"/>
            <a:ext cx="2479957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Train – Test Accuracy</a:t>
            </a:r>
          </a:p>
        </p:txBody>
      </p:sp>
      <p:cxnSp>
        <p:nvCxnSpPr>
          <p:cNvPr id="111" name="Google Shape;970;p41">
            <a:extLst>
              <a:ext uri="{FF2B5EF4-FFF2-40B4-BE49-F238E27FC236}">
                <a16:creationId xmlns:a16="http://schemas.microsoft.com/office/drawing/2014/main" id="{E9D468C4-EA36-4134-A447-70D6FE33EC0A}"/>
              </a:ext>
            </a:extLst>
          </p:cNvPr>
          <p:cNvCxnSpPr>
            <a:cxnSpLocks/>
          </p:cNvCxnSpPr>
          <p:nvPr/>
        </p:nvCxnSpPr>
        <p:spPr>
          <a:xfrm flipH="1">
            <a:off x="5738907" y="3737185"/>
            <a:ext cx="21" cy="34432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898;p41">
            <a:extLst>
              <a:ext uri="{FF2B5EF4-FFF2-40B4-BE49-F238E27FC236}">
                <a16:creationId xmlns:a16="http://schemas.microsoft.com/office/drawing/2014/main" id="{4BF1DC47-B86A-4C38-A911-E50CA6B43A5D}"/>
              </a:ext>
            </a:extLst>
          </p:cNvPr>
          <p:cNvSpPr txBox="1">
            <a:spLocks/>
          </p:cNvSpPr>
          <p:nvPr/>
        </p:nvSpPr>
        <p:spPr>
          <a:xfrm>
            <a:off x="4853876" y="4002750"/>
            <a:ext cx="175374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Better to be as close to 1 as possible</a:t>
            </a:r>
          </a:p>
        </p:txBody>
      </p:sp>
      <p:cxnSp>
        <p:nvCxnSpPr>
          <p:cNvPr id="113" name="Google Shape;970;p41">
            <a:extLst>
              <a:ext uri="{FF2B5EF4-FFF2-40B4-BE49-F238E27FC236}">
                <a16:creationId xmlns:a16="http://schemas.microsoft.com/office/drawing/2014/main" id="{01AF1A77-7094-48F3-B0BD-3A9120F5FC7E}"/>
              </a:ext>
            </a:extLst>
          </p:cNvPr>
          <p:cNvCxnSpPr>
            <a:cxnSpLocks/>
          </p:cNvCxnSpPr>
          <p:nvPr/>
        </p:nvCxnSpPr>
        <p:spPr>
          <a:xfrm flipH="1">
            <a:off x="7679974" y="3713843"/>
            <a:ext cx="21" cy="34432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898;p41">
            <a:extLst>
              <a:ext uri="{FF2B5EF4-FFF2-40B4-BE49-F238E27FC236}">
                <a16:creationId xmlns:a16="http://schemas.microsoft.com/office/drawing/2014/main" id="{FF4CCF52-D954-4462-A3CC-6EB77314AC7D}"/>
              </a:ext>
            </a:extLst>
          </p:cNvPr>
          <p:cNvSpPr txBox="1">
            <a:spLocks/>
          </p:cNvSpPr>
          <p:nvPr/>
        </p:nvSpPr>
        <p:spPr>
          <a:xfrm>
            <a:off x="6794943" y="3979408"/>
            <a:ext cx="175374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Better to be as close to 0% as possible</a:t>
            </a:r>
          </a:p>
        </p:txBody>
      </p:sp>
      <p:sp>
        <p:nvSpPr>
          <p:cNvPr id="119" name="Google Shape;900;p41">
            <a:extLst>
              <a:ext uri="{FF2B5EF4-FFF2-40B4-BE49-F238E27FC236}">
                <a16:creationId xmlns:a16="http://schemas.microsoft.com/office/drawing/2014/main" id="{5D5C4C3A-68CB-4540-8AAD-86ECFB427CC8}"/>
              </a:ext>
            </a:extLst>
          </p:cNvPr>
          <p:cNvSpPr txBox="1">
            <a:spLocks/>
          </p:cNvSpPr>
          <p:nvPr/>
        </p:nvSpPr>
        <p:spPr>
          <a:xfrm>
            <a:off x="6801669" y="2842110"/>
            <a:ext cx="17538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 dirty="0"/>
              <a:t>Indicator of overfitting or underfitting</a:t>
            </a:r>
          </a:p>
        </p:txBody>
      </p:sp>
    </p:spTree>
    <p:extLst>
      <p:ext uri="{BB962C8B-B14F-4D97-AF65-F5344CB8AC3E}">
        <p14:creationId xmlns:p14="http://schemas.microsoft.com/office/powerpoint/2010/main" val="31535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105887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027180"/>
              </p:ext>
            </p:extLst>
          </p:nvPr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9" y="690915"/>
            <a:ext cx="8852742" cy="87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88950" algn="l">
              <a:buSzPts val="1300"/>
              <a:buAutoNum type="arabicPeriod"/>
            </a:pPr>
            <a:r>
              <a:rPr lang="en-US" dirty="0"/>
              <a:t>Test Accuracy</a:t>
            </a:r>
          </a:p>
          <a:p>
            <a:pPr marL="146050" indent="0" algn="l">
              <a:buSzPts val="1300"/>
            </a:pPr>
            <a:r>
              <a:rPr lang="en-US" dirty="0"/>
              <a:t>All models using various vectorization have test accuracy higher than baseline, better than baseline.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911E3-191C-483A-8595-34D65CA31F9E}"/>
              </a:ext>
            </a:extLst>
          </p:cNvPr>
          <p:cNvSpPr/>
          <p:nvPr/>
        </p:nvSpPr>
        <p:spPr>
          <a:xfrm>
            <a:off x="1998133" y="1435162"/>
            <a:ext cx="650240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91AA5E-8853-418B-A6BC-FB5AE9562A92}"/>
              </a:ext>
            </a:extLst>
          </p:cNvPr>
          <p:cNvSpPr/>
          <p:nvPr/>
        </p:nvSpPr>
        <p:spPr>
          <a:xfrm>
            <a:off x="6505786" y="1461274"/>
            <a:ext cx="687493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59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4758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title" idx="2"/>
          </p:nvPr>
        </p:nvSpPr>
        <p:spPr>
          <a:xfrm>
            <a:off x="5514275" y="586432"/>
            <a:ext cx="2774400" cy="6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Problem Statement</a:t>
            </a:r>
            <a:endParaRPr dirty="0"/>
          </a:p>
        </p:txBody>
      </p:sp>
      <p:sp>
        <p:nvSpPr>
          <p:cNvPr id="335" name="Google Shape;335;p29"/>
          <p:cNvSpPr txBox="1">
            <a:spLocks noGrp="1"/>
          </p:cNvSpPr>
          <p:nvPr>
            <p:ph type="title" idx="3"/>
          </p:nvPr>
        </p:nvSpPr>
        <p:spPr>
          <a:xfrm>
            <a:off x="4086400" y="627132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title" idx="4"/>
          </p:nvPr>
        </p:nvSpPr>
        <p:spPr>
          <a:xfrm>
            <a:off x="5514275" y="1670466"/>
            <a:ext cx="2774400" cy="668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338" name="Google Shape;338;p29"/>
          <p:cNvSpPr txBox="1">
            <a:spLocks noGrp="1"/>
          </p:cNvSpPr>
          <p:nvPr>
            <p:ph type="title" idx="6"/>
          </p:nvPr>
        </p:nvSpPr>
        <p:spPr>
          <a:xfrm>
            <a:off x="4086400" y="1698496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title" idx="7"/>
          </p:nvPr>
        </p:nvSpPr>
        <p:spPr>
          <a:xfrm>
            <a:off x="5514275" y="2853211"/>
            <a:ext cx="2774400" cy="443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/>
          </a:p>
        </p:txBody>
      </p:sp>
      <p:sp>
        <p:nvSpPr>
          <p:cNvPr id="341" name="Google Shape;341;p29"/>
          <p:cNvSpPr txBox="1">
            <a:spLocks noGrp="1"/>
          </p:cNvSpPr>
          <p:nvPr>
            <p:ph type="title" idx="9"/>
          </p:nvPr>
        </p:nvSpPr>
        <p:spPr>
          <a:xfrm>
            <a:off x="4086400" y="2769859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 idx="13"/>
          </p:nvPr>
        </p:nvSpPr>
        <p:spPr>
          <a:xfrm>
            <a:off x="5514275" y="3814438"/>
            <a:ext cx="2774400" cy="689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Recommendations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title" idx="15"/>
          </p:nvPr>
        </p:nvSpPr>
        <p:spPr>
          <a:xfrm>
            <a:off x="4086400" y="3841223"/>
            <a:ext cx="12810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45" name="Google Shape;345;p29"/>
          <p:cNvGrpSpPr/>
          <p:nvPr/>
        </p:nvGrpSpPr>
        <p:grpSpPr>
          <a:xfrm>
            <a:off x="462000" y="3039300"/>
            <a:ext cx="2064575" cy="2856350"/>
            <a:chOff x="9251500" y="1205025"/>
            <a:chExt cx="2064575" cy="2856350"/>
          </a:xfrm>
        </p:grpSpPr>
        <p:sp>
          <p:nvSpPr>
            <p:cNvPr id="346" name="Google Shape;346;p29"/>
            <p:cNvSpPr/>
            <p:nvPr/>
          </p:nvSpPr>
          <p:spPr>
            <a:xfrm>
              <a:off x="10237300" y="1784700"/>
              <a:ext cx="886550" cy="812575"/>
            </a:xfrm>
            <a:custGeom>
              <a:avLst/>
              <a:gdLst/>
              <a:ahLst/>
              <a:cxnLst/>
              <a:rect l="l" t="t" r="r" b="b"/>
              <a:pathLst>
                <a:path w="35462" h="32503" extrusionOk="0">
                  <a:moveTo>
                    <a:pt x="17695" y="0"/>
                  </a:moveTo>
                  <a:cubicBezTo>
                    <a:pt x="16230" y="0"/>
                    <a:pt x="14820" y="457"/>
                    <a:pt x="13606" y="1622"/>
                  </a:cubicBezTo>
                  <a:cubicBezTo>
                    <a:pt x="4663" y="10208"/>
                    <a:pt x="6953" y="15726"/>
                    <a:pt x="6953" y="15726"/>
                  </a:cubicBezTo>
                  <a:lnTo>
                    <a:pt x="0" y="22592"/>
                  </a:lnTo>
                  <a:lnTo>
                    <a:pt x="10963" y="32503"/>
                  </a:lnTo>
                  <a:cubicBezTo>
                    <a:pt x="10963" y="32503"/>
                    <a:pt x="16922" y="26667"/>
                    <a:pt x="18919" y="25283"/>
                  </a:cubicBezTo>
                  <a:cubicBezTo>
                    <a:pt x="20915" y="23899"/>
                    <a:pt x="26792" y="20464"/>
                    <a:pt x="32250" y="14309"/>
                  </a:cubicBezTo>
                  <a:cubicBezTo>
                    <a:pt x="33380" y="13034"/>
                    <a:pt x="34454" y="11835"/>
                    <a:pt x="35461" y="10703"/>
                  </a:cubicBezTo>
                  <a:lnTo>
                    <a:pt x="29830" y="5272"/>
                  </a:lnTo>
                  <a:cubicBezTo>
                    <a:pt x="29352" y="5740"/>
                    <a:pt x="29059" y="6018"/>
                    <a:pt x="29059" y="6018"/>
                  </a:cubicBezTo>
                  <a:cubicBezTo>
                    <a:pt x="29059" y="6018"/>
                    <a:pt x="23014" y="0"/>
                    <a:pt x="17695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0158875" y="2329075"/>
              <a:ext cx="358150" cy="352225"/>
            </a:xfrm>
            <a:custGeom>
              <a:avLst/>
              <a:gdLst/>
              <a:ahLst/>
              <a:cxnLst/>
              <a:rect l="l" t="t" r="r" b="b"/>
              <a:pathLst>
                <a:path w="14326" h="14089" extrusionOk="0">
                  <a:moveTo>
                    <a:pt x="2979" y="0"/>
                  </a:moveTo>
                  <a:cubicBezTo>
                    <a:pt x="2979" y="0"/>
                    <a:pt x="1883" y="1139"/>
                    <a:pt x="0" y="3087"/>
                  </a:cubicBezTo>
                  <a:lnTo>
                    <a:pt x="11408" y="14088"/>
                  </a:lnTo>
                  <a:lnTo>
                    <a:pt x="14326" y="1094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9251500" y="2395300"/>
              <a:ext cx="1217575" cy="1666075"/>
            </a:xfrm>
            <a:custGeom>
              <a:avLst/>
              <a:gdLst/>
              <a:ahLst/>
              <a:cxnLst/>
              <a:rect l="l" t="t" r="r" b="b"/>
              <a:pathLst>
                <a:path w="48703" h="66643" extrusionOk="0">
                  <a:moveTo>
                    <a:pt x="35843" y="1"/>
                  </a:moveTo>
                  <a:cubicBezTo>
                    <a:pt x="35843" y="1"/>
                    <a:pt x="18439" y="17537"/>
                    <a:pt x="0" y="35976"/>
                  </a:cubicBezTo>
                  <a:lnTo>
                    <a:pt x="0" y="66643"/>
                  </a:lnTo>
                  <a:lnTo>
                    <a:pt x="48703" y="12406"/>
                  </a:lnTo>
                  <a:lnTo>
                    <a:pt x="47703" y="11439"/>
                  </a:lnTo>
                  <a:lnTo>
                    <a:pt x="36295" y="436"/>
                  </a:lnTo>
                  <a:lnTo>
                    <a:pt x="3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0748050" y="1685625"/>
              <a:ext cx="541625" cy="607825"/>
            </a:xfrm>
            <a:custGeom>
              <a:avLst/>
              <a:gdLst/>
              <a:ahLst/>
              <a:cxnLst/>
              <a:rect l="l" t="t" r="r" b="b"/>
              <a:pathLst>
                <a:path w="21665" h="24313" extrusionOk="0">
                  <a:moveTo>
                    <a:pt x="17883" y="0"/>
                  </a:moveTo>
                  <a:cubicBezTo>
                    <a:pt x="16417" y="0"/>
                    <a:pt x="15040" y="1001"/>
                    <a:pt x="14457" y="2466"/>
                  </a:cubicBezTo>
                  <a:cubicBezTo>
                    <a:pt x="11399" y="8915"/>
                    <a:pt x="7807" y="13452"/>
                    <a:pt x="2196" y="17917"/>
                  </a:cubicBezTo>
                  <a:cubicBezTo>
                    <a:pt x="643" y="18997"/>
                    <a:pt x="1" y="21038"/>
                    <a:pt x="893" y="22644"/>
                  </a:cubicBezTo>
                  <a:lnTo>
                    <a:pt x="991" y="22820"/>
                  </a:lnTo>
                  <a:cubicBezTo>
                    <a:pt x="1523" y="23778"/>
                    <a:pt x="2578" y="24313"/>
                    <a:pt x="3738" y="24313"/>
                  </a:cubicBezTo>
                  <a:cubicBezTo>
                    <a:pt x="4523" y="24313"/>
                    <a:pt x="5357" y="24068"/>
                    <a:pt x="6110" y="23543"/>
                  </a:cubicBezTo>
                  <a:cubicBezTo>
                    <a:pt x="12809" y="18322"/>
                    <a:pt x="17250" y="12738"/>
                    <a:pt x="20826" y="5001"/>
                  </a:cubicBezTo>
                  <a:cubicBezTo>
                    <a:pt x="21665" y="2889"/>
                    <a:pt x="20726" y="684"/>
                    <a:pt x="18959" y="179"/>
                  </a:cubicBezTo>
                  <a:lnTo>
                    <a:pt x="18765" y="124"/>
                  </a:lnTo>
                  <a:cubicBezTo>
                    <a:pt x="18471" y="40"/>
                    <a:pt x="18175" y="0"/>
                    <a:pt x="17883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0436750" y="1205025"/>
              <a:ext cx="879325" cy="997700"/>
            </a:xfrm>
            <a:custGeom>
              <a:avLst/>
              <a:gdLst/>
              <a:ahLst/>
              <a:cxnLst/>
              <a:rect l="l" t="t" r="r" b="b"/>
              <a:pathLst>
                <a:path w="35173" h="39908" extrusionOk="0">
                  <a:moveTo>
                    <a:pt x="21068" y="0"/>
                  </a:moveTo>
                  <a:cubicBezTo>
                    <a:pt x="19773" y="0"/>
                    <a:pt x="18505" y="640"/>
                    <a:pt x="17754" y="1812"/>
                  </a:cubicBezTo>
                  <a:lnTo>
                    <a:pt x="1171" y="27683"/>
                  </a:lnTo>
                  <a:cubicBezTo>
                    <a:pt x="0" y="29512"/>
                    <a:pt x="532" y="31944"/>
                    <a:pt x="2359" y="33115"/>
                  </a:cubicBezTo>
                  <a:lnTo>
                    <a:pt x="11986" y="39285"/>
                  </a:lnTo>
                  <a:cubicBezTo>
                    <a:pt x="12643" y="39706"/>
                    <a:pt x="13378" y="39907"/>
                    <a:pt x="14104" y="39907"/>
                  </a:cubicBezTo>
                  <a:cubicBezTo>
                    <a:pt x="15400" y="39907"/>
                    <a:pt x="16667" y="39268"/>
                    <a:pt x="17418" y="38097"/>
                  </a:cubicBezTo>
                  <a:lnTo>
                    <a:pt x="34001" y="12223"/>
                  </a:lnTo>
                  <a:cubicBezTo>
                    <a:pt x="35172" y="10396"/>
                    <a:pt x="34640" y="7964"/>
                    <a:pt x="32813" y="6793"/>
                  </a:cubicBezTo>
                  <a:lnTo>
                    <a:pt x="23184" y="622"/>
                  </a:lnTo>
                  <a:cubicBezTo>
                    <a:pt x="22528" y="201"/>
                    <a:pt x="21794" y="0"/>
                    <a:pt x="2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0781650" y="1307125"/>
              <a:ext cx="454225" cy="397500"/>
            </a:xfrm>
            <a:custGeom>
              <a:avLst/>
              <a:gdLst/>
              <a:ahLst/>
              <a:cxnLst/>
              <a:rect l="l" t="t" r="r" b="b"/>
              <a:pathLst>
                <a:path w="18169" h="15900" extrusionOk="0">
                  <a:moveTo>
                    <a:pt x="4630" y="1"/>
                  </a:moveTo>
                  <a:lnTo>
                    <a:pt x="1" y="7221"/>
                  </a:lnTo>
                  <a:lnTo>
                    <a:pt x="13540" y="15899"/>
                  </a:lnTo>
                  <a:lnTo>
                    <a:pt x="18168" y="8678"/>
                  </a:lnTo>
                  <a:lnTo>
                    <a:pt x="4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0719500" y="1534500"/>
              <a:ext cx="121400" cy="110200"/>
            </a:xfrm>
            <a:custGeom>
              <a:avLst/>
              <a:gdLst/>
              <a:ahLst/>
              <a:cxnLst/>
              <a:rect l="l" t="t" r="r" b="b"/>
              <a:pathLst>
                <a:path w="4856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719500" y="1534500"/>
              <a:ext cx="121400" cy="110200"/>
            </a:xfrm>
            <a:custGeom>
              <a:avLst/>
              <a:gdLst/>
              <a:ahLst/>
              <a:cxnLst/>
              <a:rect l="l" t="t" r="r" b="b"/>
              <a:pathLst>
                <a:path w="4856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4" y="904"/>
                    <a:pt x="0" y="1804"/>
                    <a:pt x="191" y="2674"/>
                  </a:cubicBezTo>
                  <a:cubicBezTo>
                    <a:pt x="382" y="3545"/>
                    <a:pt x="1078" y="4216"/>
                    <a:pt x="1955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5" y="4407"/>
                    <a:pt x="3790" y="4031"/>
                    <a:pt x="4200" y="3392"/>
                  </a:cubicBezTo>
                  <a:cubicBezTo>
                    <a:pt x="4856" y="2367"/>
                    <a:pt x="4557" y="1005"/>
                    <a:pt x="3533" y="349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0754325" y="1567250"/>
              <a:ext cx="49250" cy="44675"/>
            </a:xfrm>
            <a:custGeom>
              <a:avLst/>
              <a:gdLst/>
              <a:ahLst/>
              <a:cxnLst/>
              <a:rect l="l" t="t" r="r" b="b"/>
              <a:pathLst>
                <a:path w="1970" h="1787" extrusionOk="0">
                  <a:moveTo>
                    <a:pt x="950" y="0"/>
                  </a:moveTo>
                  <a:cubicBezTo>
                    <a:pt x="772" y="0"/>
                    <a:pt x="593" y="54"/>
                    <a:pt x="440" y="160"/>
                  </a:cubicBezTo>
                  <a:cubicBezTo>
                    <a:pt x="143" y="367"/>
                    <a:pt x="0" y="732"/>
                    <a:pt x="78" y="1084"/>
                  </a:cubicBezTo>
                  <a:cubicBezTo>
                    <a:pt x="154" y="1437"/>
                    <a:pt x="437" y="1709"/>
                    <a:pt x="792" y="1773"/>
                  </a:cubicBezTo>
                  <a:cubicBezTo>
                    <a:pt x="845" y="1782"/>
                    <a:pt x="898" y="1787"/>
                    <a:pt x="950" y="1787"/>
                  </a:cubicBezTo>
                  <a:cubicBezTo>
                    <a:pt x="1252" y="1787"/>
                    <a:pt x="1537" y="1634"/>
                    <a:pt x="1703" y="1375"/>
                  </a:cubicBezTo>
                  <a:cubicBezTo>
                    <a:pt x="1969" y="961"/>
                    <a:pt x="1848" y="408"/>
                    <a:pt x="1433" y="142"/>
                  </a:cubicBezTo>
                  <a:cubicBezTo>
                    <a:pt x="1286" y="47"/>
                    <a:pt x="1118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0960200" y="1688750"/>
              <a:ext cx="121425" cy="110200"/>
            </a:xfrm>
            <a:custGeom>
              <a:avLst/>
              <a:gdLst/>
              <a:ahLst/>
              <a:cxnLst/>
              <a:rect l="l" t="t" r="r" b="b"/>
              <a:pathLst>
                <a:path w="4857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rgbClr val="42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0960200" y="1688750"/>
              <a:ext cx="121425" cy="110200"/>
            </a:xfrm>
            <a:custGeom>
              <a:avLst/>
              <a:gdLst/>
              <a:ahLst/>
              <a:cxnLst/>
              <a:rect l="l" t="t" r="r" b="b"/>
              <a:pathLst>
                <a:path w="4857" h="4408" extrusionOk="0">
                  <a:moveTo>
                    <a:pt x="2344" y="0"/>
                  </a:moveTo>
                  <a:cubicBezTo>
                    <a:pt x="1903" y="0"/>
                    <a:pt x="1463" y="132"/>
                    <a:pt x="1085" y="395"/>
                  </a:cubicBezTo>
                  <a:cubicBezTo>
                    <a:pt x="353" y="904"/>
                    <a:pt x="0" y="1804"/>
                    <a:pt x="191" y="2674"/>
                  </a:cubicBezTo>
                  <a:cubicBezTo>
                    <a:pt x="381" y="3545"/>
                    <a:pt x="1077" y="4216"/>
                    <a:pt x="1954" y="4373"/>
                  </a:cubicBezTo>
                  <a:cubicBezTo>
                    <a:pt x="2084" y="4396"/>
                    <a:pt x="2214" y="4407"/>
                    <a:pt x="2343" y="4407"/>
                  </a:cubicBezTo>
                  <a:cubicBezTo>
                    <a:pt x="3086" y="4407"/>
                    <a:pt x="3789" y="4032"/>
                    <a:pt x="4198" y="3394"/>
                  </a:cubicBezTo>
                  <a:cubicBezTo>
                    <a:pt x="4856" y="2368"/>
                    <a:pt x="4558" y="1005"/>
                    <a:pt x="3532" y="348"/>
                  </a:cubicBezTo>
                  <a:cubicBezTo>
                    <a:pt x="3170" y="116"/>
                    <a:pt x="27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0995025" y="1721500"/>
              <a:ext cx="49250" cy="44675"/>
            </a:xfrm>
            <a:custGeom>
              <a:avLst/>
              <a:gdLst/>
              <a:ahLst/>
              <a:cxnLst/>
              <a:rect l="l" t="t" r="r" b="b"/>
              <a:pathLst>
                <a:path w="1970" h="1787" extrusionOk="0">
                  <a:moveTo>
                    <a:pt x="950" y="0"/>
                  </a:moveTo>
                  <a:cubicBezTo>
                    <a:pt x="772" y="0"/>
                    <a:pt x="594" y="54"/>
                    <a:pt x="440" y="160"/>
                  </a:cubicBezTo>
                  <a:cubicBezTo>
                    <a:pt x="143" y="367"/>
                    <a:pt x="1" y="732"/>
                    <a:pt x="78" y="1084"/>
                  </a:cubicBezTo>
                  <a:cubicBezTo>
                    <a:pt x="155" y="1437"/>
                    <a:pt x="438" y="1709"/>
                    <a:pt x="793" y="1773"/>
                  </a:cubicBezTo>
                  <a:cubicBezTo>
                    <a:pt x="845" y="1782"/>
                    <a:pt x="898" y="1787"/>
                    <a:pt x="951" y="1787"/>
                  </a:cubicBezTo>
                  <a:cubicBezTo>
                    <a:pt x="1251" y="1787"/>
                    <a:pt x="1536" y="1635"/>
                    <a:pt x="1702" y="1376"/>
                  </a:cubicBezTo>
                  <a:cubicBezTo>
                    <a:pt x="1969" y="961"/>
                    <a:pt x="1848" y="408"/>
                    <a:pt x="1432" y="142"/>
                  </a:cubicBezTo>
                  <a:cubicBezTo>
                    <a:pt x="1285" y="47"/>
                    <a:pt x="1117" y="0"/>
                    <a:pt x="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0878225" y="1619300"/>
              <a:ext cx="63825" cy="52400"/>
            </a:xfrm>
            <a:custGeom>
              <a:avLst/>
              <a:gdLst/>
              <a:ahLst/>
              <a:cxnLst/>
              <a:rect l="l" t="t" r="r" b="b"/>
              <a:pathLst>
                <a:path w="2553" h="2096" extrusionOk="0">
                  <a:moveTo>
                    <a:pt x="2094" y="0"/>
                  </a:moveTo>
                  <a:lnTo>
                    <a:pt x="1" y="459"/>
                  </a:lnTo>
                  <a:lnTo>
                    <a:pt x="2552" y="2095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0854100" y="1668350"/>
              <a:ext cx="63875" cy="52400"/>
            </a:xfrm>
            <a:custGeom>
              <a:avLst/>
              <a:gdLst/>
              <a:ahLst/>
              <a:cxnLst/>
              <a:rect l="l" t="t" r="r" b="b"/>
              <a:pathLst>
                <a:path w="2555" h="2096" extrusionOk="0">
                  <a:moveTo>
                    <a:pt x="1" y="0"/>
                  </a:moveTo>
                  <a:lnTo>
                    <a:pt x="459" y="2095"/>
                  </a:lnTo>
                  <a:lnTo>
                    <a:pt x="2554" y="1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0372125" y="1765750"/>
              <a:ext cx="428400" cy="361300"/>
            </a:xfrm>
            <a:custGeom>
              <a:avLst/>
              <a:gdLst/>
              <a:ahLst/>
              <a:cxnLst/>
              <a:rect l="l" t="t" r="r" b="b"/>
              <a:pathLst>
                <a:path w="17136" h="14452" extrusionOk="0">
                  <a:moveTo>
                    <a:pt x="3426" y="0"/>
                  </a:moveTo>
                  <a:cubicBezTo>
                    <a:pt x="2559" y="0"/>
                    <a:pt x="1699" y="377"/>
                    <a:pt x="1111" y="1103"/>
                  </a:cubicBezTo>
                  <a:lnTo>
                    <a:pt x="1036" y="1195"/>
                  </a:lnTo>
                  <a:cubicBezTo>
                    <a:pt x="1" y="2472"/>
                    <a:pt x="196" y="4348"/>
                    <a:pt x="1475" y="5385"/>
                  </a:cubicBezTo>
                  <a:lnTo>
                    <a:pt x="11836" y="13786"/>
                  </a:lnTo>
                  <a:cubicBezTo>
                    <a:pt x="12387" y="14234"/>
                    <a:pt x="13051" y="14451"/>
                    <a:pt x="13710" y="14451"/>
                  </a:cubicBezTo>
                  <a:cubicBezTo>
                    <a:pt x="14576" y="14451"/>
                    <a:pt x="15436" y="14075"/>
                    <a:pt x="16024" y="13349"/>
                  </a:cubicBezTo>
                  <a:lnTo>
                    <a:pt x="16099" y="13257"/>
                  </a:lnTo>
                  <a:cubicBezTo>
                    <a:pt x="17136" y="11979"/>
                    <a:pt x="16939" y="10103"/>
                    <a:pt x="15662" y="9068"/>
                  </a:cubicBezTo>
                  <a:lnTo>
                    <a:pt x="5301" y="666"/>
                  </a:lnTo>
                  <a:cubicBezTo>
                    <a:pt x="4749" y="218"/>
                    <a:pt x="4085" y="0"/>
                    <a:pt x="3426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0276450" y="1883725"/>
              <a:ext cx="407600" cy="344425"/>
            </a:xfrm>
            <a:custGeom>
              <a:avLst/>
              <a:gdLst/>
              <a:ahLst/>
              <a:cxnLst/>
              <a:rect l="l" t="t" r="r" b="b"/>
              <a:pathLst>
                <a:path w="16304" h="13777" extrusionOk="0">
                  <a:moveTo>
                    <a:pt x="3425" y="1"/>
                  </a:moveTo>
                  <a:cubicBezTo>
                    <a:pt x="2558" y="1"/>
                    <a:pt x="1699" y="378"/>
                    <a:pt x="1111" y="1104"/>
                  </a:cubicBezTo>
                  <a:lnTo>
                    <a:pt x="1036" y="1196"/>
                  </a:lnTo>
                  <a:cubicBezTo>
                    <a:pt x="0" y="2473"/>
                    <a:pt x="195" y="4349"/>
                    <a:pt x="1474" y="5384"/>
                  </a:cubicBezTo>
                  <a:lnTo>
                    <a:pt x="11003" y="13111"/>
                  </a:lnTo>
                  <a:cubicBezTo>
                    <a:pt x="11555" y="13559"/>
                    <a:pt x="12218" y="13776"/>
                    <a:pt x="12878" y="13776"/>
                  </a:cubicBezTo>
                  <a:cubicBezTo>
                    <a:pt x="13744" y="13776"/>
                    <a:pt x="14604" y="13400"/>
                    <a:pt x="15193" y="12674"/>
                  </a:cubicBezTo>
                  <a:lnTo>
                    <a:pt x="15267" y="12581"/>
                  </a:lnTo>
                  <a:cubicBezTo>
                    <a:pt x="16303" y="11304"/>
                    <a:pt x="16107" y="9428"/>
                    <a:pt x="14829" y="8393"/>
                  </a:cubicBezTo>
                  <a:lnTo>
                    <a:pt x="5300" y="666"/>
                  </a:lnTo>
                  <a:cubicBezTo>
                    <a:pt x="4748" y="218"/>
                    <a:pt x="4085" y="1"/>
                    <a:pt x="3425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0462125" y="1654725"/>
              <a:ext cx="463125" cy="389425"/>
            </a:xfrm>
            <a:custGeom>
              <a:avLst/>
              <a:gdLst/>
              <a:ahLst/>
              <a:cxnLst/>
              <a:rect l="l" t="t" r="r" b="b"/>
              <a:pathLst>
                <a:path w="18525" h="15577" extrusionOk="0">
                  <a:moveTo>
                    <a:pt x="3426" y="1"/>
                  </a:moveTo>
                  <a:cubicBezTo>
                    <a:pt x="2560" y="1"/>
                    <a:pt x="1701" y="377"/>
                    <a:pt x="1112" y="1103"/>
                  </a:cubicBezTo>
                  <a:lnTo>
                    <a:pt x="1037" y="1195"/>
                  </a:lnTo>
                  <a:cubicBezTo>
                    <a:pt x="1" y="2473"/>
                    <a:pt x="197" y="4349"/>
                    <a:pt x="1474" y="5384"/>
                  </a:cubicBezTo>
                  <a:lnTo>
                    <a:pt x="13224" y="14912"/>
                  </a:lnTo>
                  <a:cubicBezTo>
                    <a:pt x="13776" y="15359"/>
                    <a:pt x="14439" y="15577"/>
                    <a:pt x="15099" y="15577"/>
                  </a:cubicBezTo>
                  <a:cubicBezTo>
                    <a:pt x="15965" y="15577"/>
                    <a:pt x="16825" y="15200"/>
                    <a:pt x="17414" y="14475"/>
                  </a:cubicBezTo>
                  <a:lnTo>
                    <a:pt x="17488" y="14383"/>
                  </a:lnTo>
                  <a:cubicBezTo>
                    <a:pt x="18524" y="13106"/>
                    <a:pt x="18328" y="11230"/>
                    <a:pt x="17051" y="10193"/>
                  </a:cubicBezTo>
                  <a:lnTo>
                    <a:pt x="5301" y="666"/>
                  </a:lnTo>
                  <a:cubicBezTo>
                    <a:pt x="4749" y="218"/>
                    <a:pt x="4086" y="1"/>
                    <a:pt x="3426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552150" y="1543700"/>
              <a:ext cx="449225" cy="378175"/>
            </a:xfrm>
            <a:custGeom>
              <a:avLst/>
              <a:gdLst/>
              <a:ahLst/>
              <a:cxnLst/>
              <a:rect l="l" t="t" r="r" b="b"/>
              <a:pathLst>
                <a:path w="17969" h="15127" extrusionOk="0">
                  <a:moveTo>
                    <a:pt x="3427" y="0"/>
                  </a:moveTo>
                  <a:cubicBezTo>
                    <a:pt x="2560" y="0"/>
                    <a:pt x="1701" y="377"/>
                    <a:pt x="1113" y="1102"/>
                  </a:cubicBezTo>
                  <a:lnTo>
                    <a:pt x="1038" y="1196"/>
                  </a:lnTo>
                  <a:cubicBezTo>
                    <a:pt x="1" y="2473"/>
                    <a:pt x="197" y="4348"/>
                    <a:pt x="1475" y="5384"/>
                  </a:cubicBezTo>
                  <a:lnTo>
                    <a:pt x="12670" y="14462"/>
                  </a:lnTo>
                  <a:cubicBezTo>
                    <a:pt x="13222" y="14909"/>
                    <a:pt x="13885" y="15127"/>
                    <a:pt x="14544" y="15127"/>
                  </a:cubicBezTo>
                  <a:cubicBezTo>
                    <a:pt x="15410" y="15127"/>
                    <a:pt x="16269" y="14750"/>
                    <a:pt x="16858" y="14025"/>
                  </a:cubicBezTo>
                  <a:lnTo>
                    <a:pt x="16933" y="13933"/>
                  </a:lnTo>
                  <a:cubicBezTo>
                    <a:pt x="17969" y="12654"/>
                    <a:pt x="17774" y="10779"/>
                    <a:pt x="16496" y="9743"/>
                  </a:cubicBezTo>
                  <a:lnTo>
                    <a:pt x="5301" y="665"/>
                  </a:lnTo>
                  <a:cubicBezTo>
                    <a:pt x="4749" y="218"/>
                    <a:pt x="4086" y="0"/>
                    <a:pt x="342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9"/>
          <p:cNvGrpSpPr/>
          <p:nvPr/>
        </p:nvGrpSpPr>
        <p:grpSpPr>
          <a:xfrm>
            <a:off x="1637625" y="3074813"/>
            <a:ext cx="2524975" cy="2392475"/>
            <a:chOff x="9251500" y="2245300"/>
            <a:chExt cx="2524975" cy="2392475"/>
          </a:xfrm>
        </p:grpSpPr>
        <p:sp>
          <p:nvSpPr>
            <p:cNvPr id="365" name="Google Shape;365;p29"/>
            <p:cNvSpPr/>
            <p:nvPr/>
          </p:nvSpPr>
          <p:spPr>
            <a:xfrm>
              <a:off x="10801775" y="2263275"/>
              <a:ext cx="577975" cy="576475"/>
            </a:xfrm>
            <a:custGeom>
              <a:avLst/>
              <a:gdLst/>
              <a:ahLst/>
              <a:cxnLst/>
              <a:rect l="l" t="t" r="r" b="b"/>
              <a:pathLst>
                <a:path w="23119" h="23059" extrusionOk="0">
                  <a:moveTo>
                    <a:pt x="19347" y="1"/>
                  </a:moveTo>
                  <a:cubicBezTo>
                    <a:pt x="18657" y="1"/>
                    <a:pt x="17928" y="184"/>
                    <a:pt x="17241" y="580"/>
                  </a:cubicBezTo>
                  <a:cubicBezTo>
                    <a:pt x="10101" y="5235"/>
                    <a:pt x="5217" y="10435"/>
                    <a:pt x="1016" y="17817"/>
                  </a:cubicBezTo>
                  <a:cubicBezTo>
                    <a:pt x="1" y="19849"/>
                    <a:pt x="752" y="22128"/>
                    <a:pt x="2470" y="22779"/>
                  </a:cubicBezTo>
                  <a:lnTo>
                    <a:pt x="2658" y="22849"/>
                  </a:lnTo>
                  <a:cubicBezTo>
                    <a:pt x="3033" y="22991"/>
                    <a:pt x="3418" y="23058"/>
                    <a:pt x="3799" y="23058"/>
                  </a:cubicBezTo>
                  <a:cubicBezTo>
                    <a:pt x="5165" y="23058"/>
                    <a:pt x="6487" y="22201"/>
                    <a:pt x="7148" y="20878"/>
                  </a:cubicBezTo>
                  <a:cubicBezTo>
                    <a:pt x="10758" y="14681"/>
                    <a:pt x="14728" y="10474"/>
                    <a:pt x="20667" y="6517"/>
                  </a:cubicBezTo>
                  <a:cubicBezTo>
                    <a:pt x="22307" y="5570"/>
                    <a:pt x="23119" y="3590"/>
                    <a:pt x="22365" y="1915"/>
                  </a:cubicBezTo>
                  <a:lnTo>
                    <a:pt x="22283" y="1731"/>
                  </a:lnTo>
                  <a:cubicBezTo>
                    <a:pt x="21792" y="641"/>
                    <a:pt x="20637" y="1"/>
                    <a:pt x="19347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0578650" y="2424725"/>
              <a:ext cx="890150" cy="905200"/>
            </a:xfrm>
            <a:custGeom>
              <a:avLst/>
              <a:gdLst/>
              <a:ahLst/>
              <a:cxnLst/>
              <a:rect l="l" t="t" r="r" b="b"/>
              <a:pathLst>
                <a:path w="35606" h="36208" extrusionOk="0">
                  <a:moveTo>
                    <a:pt x="20025" y="1"/>
                  </a:moveTo>
                  <a:cubicBezTo>
                    <a:pt x="18970" y="1088"/>
                    <a:pt x="17845" y="2240"/>
                    <a:pt x="16653" y="3458"/>
                  </a:cubicBezTo>
                  <a:cubicBezTo>
                    <a:pt x="10896" y="9333"/>
                    <a:pt x="7884" y="15437"/>
                    <a:pt x="6644" y="17526"/>
                  </a:cubicBezTo>
                  <a:cubicBezTo>
                    <a:pt x="5404" y="19615"/>
                    <a:pt x="0" y="25970"/>
                    <a:pt x="0" y="25970"/>
                  </a:cubicBezTo>
                  <a:lnTo>
                    <a:pt x="10657" y="36208"/>
                  </a:lnTo>
                  <a:lnTo>
                    <a:pt x="17016" y="28792"/>
                  </a:lnTo>
                  <a:cubicBezTo>
                    <a:pt x="17016" y="28792"/>
                    <a:pt x="17476" y="28946"/>
                    <a:pt x="18316" y="28946"/>
                  </a:cubicBezTo>
                  <a:cubicBezTo>
                    <a:pt x="20427" y="28946"/>
                    <a:pt x="24942" y="27976"/>
                    <a:pt x="30619" y="21164"/>
                  </a:cubicBezTo>
                  <a:cubicBezTo>
                    <a:pt x="35605" y="15181"/>
                    <a:pt x="25148" y="6057"/>
                    <a:pt x="25148" y="6057"/>
                  </a:cubicBezTo>
                  <a:cubicBezTo>
                    <a:pt x="25148" y="6057"/>
                    <a:pt x="25405" y="5746"/>
                    <a:pt x="25838" y="5235"/>
                  </a:cubicBezTo>
                  <a:lnTo>
                    <a:pt x="20025" y="1"/>
                  </a:ln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0499550" y="3068700"/>
              <a:ext cx="366150" cy="343475"/>
            </a:xfrm>
            <a:custGeom>
              <a:avLst/>
              <a:gdLst/>
              <a:ahLst/>
              <a:cxnLst/>
              <a:rect l="l" t="t" r="r" b="b"/>
              <a:pathLst>
                <a:path w="14646" h="13739" extrusionOk="0">
                  <a:moveTo>
                    <a:pt x="2929" y="0"/>
                  </a:moveTo>
                  <a:lnTo>
                    <a:pt x="0" y="3132"/>
                  </a:lnTo>
                  <a:lnTo>
                    <a:pt x="11777" y="13739"/>
                  </a:lnTo>
                  <a:cubicBezTo>
                    <a:pt x="13587" y="11725"/>
                    <a:pt x="14645" y="10551"/>
                    <a:pt x="14645" y="10551"/>
                  </a:cubicBezTo>
                  <a:lnTo>
                    <a:pt x="2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251500" y="3123725"/>
              <a:ext cx="1554150" cy="1514050"/>
            </a:xfrm>
            <a:custGeom>
              <a:avLst/>
              <a:gdLst/>
              <a:ahLst/>
              <a:cxnLst/>
              <a:rect l="l" t="t" r="r" b="b"/>
              <a:pathLst>
                <a:path w="62166" h="60562" extrusionOk="0">
                  <a:moveTo>
                    <a:pt x="48890" y="0"/>
                  </a:moveTo>
                  <a:lnTo>
                    <a:pt x="0" y="51709"/>
                  </a:lnTo>
                  <a:lnTo>
                    <a:pt x="0" y="60560"/>
                  </a:lnTo>
                  <a:lnTo>
                    <a:pt x="22091" y="60562"/>
                  </a:lnTo>
                  <a:cubicBezTo>
                    <a:pt x="38765" y="40179"/>
                    <a:pt x="62166" y="11958"/>
                    <a:pt x="62166" y="11958"/>
                  </a:cubicBezTo>
                  <a:lnTo>
                    <a:pt x="61699" y="11538"/>
                  </a:lnTo>
                  <a:lnTo>
                    <a:pt x="49922" y="931"/>
                  </a:lnTo>
                  <a:lnTo>
                    <a:pt x="48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829400" y="2245300"/>
              <a:ext cx="947075" cy="957150"/>
            </a:xfrm>
            <a:custGeom>
              <a:avLst/>
              <a:gdLst/>
              <a:ahLst/>
              <a:cxnLst/>
              <a:rect l="l" t="t" r="r" b="b"/>
              <a:pathLst>
                <a:path w="37883" h="38286" extrusionOk="0">
                  <a:moveTo>
                    <a:pt x="25060" y="1"/>
                  </a:moveTo>
                  <a:cubicBezTo>
                    <a:pt x="23992" y="1"/>
                    <a:pt x="22928" y="433"/>
                    <a:pt x="22152" y="1285"/>
                  </a:cubicBezTo>
                  <a:lnTo>
                    <a:pt x="1463" y="24010"/>
                  </a:lnTo>
                  <a:cubicBezTo>
                    <a:pt x="0" y="25615"/>
                    <a:pt x="118" y="28100"/>
                    <a:pt x="1722" y="29563"/>
                  </a:cubicBezTo>
                  <a:lnTo>
                    <a:pt x="10177" y="37262"/>
                  </a:lnTo>
                  <a:cubicBezTo>
                    <a:pt x="10931" y="37948"/>
                    <a:pt x="11878" y="38286"/>
                    <a:pt x="12823" y="38286"/>
                  </a:cubicBezTo>
                  <a:cubicBezTo>
                    <a:pt x="13891" y="38286"/>
                    <a:pt x="14955" y="37853"/>
                    <a:pt x="15730" y="37001"/>
                  </a:cubicBezTo>
                  <a:lnTo>
                    <a:pt x="36421" y="14277"/>
                  </a:lnTo>
                  <a:cubicBezTo>
                    <a:pt x="37882" y="12671"/>
                    <a:pt x="37766" y="10185"/>
                    <a:pt x="36161" y="8724"/>
                  </a:cubicBezTo>
                  <a:lnTo>
                    <a:pt x="27705" y="1025"/>
                  </a:lnTo>
                  <a:cubicBezTo>
                    <a:pt x="26952" y="339"/>
                    <a:pt x="26004" y="1"/>
                    <a:pt x="25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374000" y="2331425"/>
              <a:ext cx="168550" cy="159225"/>
            </a:xfrm>
            <a:custGeom>
              <a:avLst/>
              <a:gdLst/>
              <a:ahLst/>
              <a:cxnLst/>
              <a:rect l="l" t="t" r="r" b="b"/>
              <a:pathLst>
                <a:path w="6742" h="6369" extrusionOk="0">
                  <a:moveTo>
                    <a:pt x="2628" y="0"/>
                  </a:moveTo>
                  <a:cubicBezTo>
                    <a:pt x="2335" y="0"/>
                    <a:pt x="2042" y="120"/>
                    <a:pt x="1831" y="355"/>
                  </a:cubicBezTo>
                  <a:lnTo>
                    <a:pt x="396" y="1949"/>
                  </a:lnTo>
                  <a:cubicBezTo>
                    <a:pt x="0" y="2389"/>
                    <a:pt x="36" y="3066"/>
                    <a:pt x="476" y="3462"/>
                  </a:cubicBezTo>
                  <a:lnTo>
                    <a:pt x="3396" y="6093"/>
                  </a:lnTo>
                  <a:cubicBezTo>
                    <a:pt x="3601" y="6278"/>
                    <a:pt x="3858" y="6369"/>
                    <a:pt x="4113" y="6369"/>
                  </a:cubicBezTo>
                  <a:cubicBezTo>
                    <a:pt x="4406" y="6369"/>
                    <a:pt x="4698" y="6249"/>
                    <a:pt x="4910" y="6014"/>
                  </a:cubicBezTo>
                  <a:lnTo>
                    <a:pt x="6344" y="4420"/>
                  </a:lnTo>
                  <a:cubicBezTo>
                    <a:pt x="6742" y="3980"/>
                    <a:pt x="6706" y="3303"/>
                    <a:pt x="6266" y="2907"/>
                  </a:cubicBezTo>
                  <a:lnTo>
                    <a:pt x="3346" y="276"/>
                  </a:lnTo>
                  <a:cubicBezTo>
                    <a:pt x="3141" y="91"/>
                    <a:pt x="2884" y="0"/>
                    <a:pt x="2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1424875" y="2372325"/>
              <a:ext cx="54850" cy="55900"/>
            </a:xfrm>
            <a:custGeom>
              <a:avLst/>
              <a:gdLst/>
              <a:ahLst/>
              <a:cxnLst/>
              <a:rect l="l" t="t" r="r" b="b"/>
              <a:pathLst>
                <a:path w="2194" h="2236" extrusionOk="0">
                  <a:moveTo>
                    <a:pt x="1739" y="0"/>
                  </a:moveTo>
                  <a:lnTo>
                    <a:pt x="1" y="1924"/>
                  </a:lnTo>
                  <a:lnTo>
                    <a:pt x="2193" y="223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1506750" y="2450975"/>
              <a:ext cx="168550" cy="159200"/>
            </a:xfrm>
            <a:custGeom>
              <a:avLst/>
              <a:gdLst/>
              <a:ahLst/>
              <a:cxnLst/>
              <a:rect l="l" t="t" r="r" b="b"/>
              <a:pathLst>
                <a:path w="6742" h="6368" extrusionOk="0">
                  <a:moveTo>
                    <a:pt x="2629" y="1"/>
                  </a:moveTo>
                  <a:cubicBezTo>
                    <a:pt x="2335" y="1"/>
                    <a:pt x="2044" y="120"/>
                    <a:pt x="1832" y="355"/>
                  </a:cubicBezTo>
                  <a:lnTo>
                    <a:pt x="396" y="1948"/>
                  </a:lnTo>
                  <a:cubicBezTo>
                    <a:pt x="0" y="2388"/>
                    <a:pt x="36" y="3065"/>
                    <a:pt x="476" y="3463"/>
                  </a:cubicBezTo>
                  <a:lnTo>
                    <a:pt x="3398" y="6094"/>
                  </a:lnTo>
                  <a:cubicBezTo>
                    <a:pt x="3602" y="6277"/>
                    <a:pt x="3859" y="6368"/>
                    <a:pt x="4114" y="6368"/>
                  </a:cubicBezTo>
                  <a:cubicBezTo>
                    <a:pt x="4407" y="6368"/>
                    <a:pt x="4700" y="6248"/>
                    <a:pt x="4911" y="6013"/>
                  </a:cubicBezTo>
                  <a:lnTo>
                    <a:pt x="6346" y="4420"/>
                  </a:lnTo>
                  <a:cubicBezTo>
                    <a:pt x="6742" y="3980"/>
                    <a:pt x="6706" y="3303"/>
                    <a:pt x="6266" y="2905"/>
                  </a:cubicBezTo>
                  <a:lnTo>
                    <a:pt x="3345" y="276"/>
                  </a:lnTo>
                  <a:cubicBezTo>
                    <a:pt x="3141" y="91"/>
                    <a:pt x="2884" y="1"/>
                    <a:pt x="2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1576400" y="2513625"/>
              <a:ext cx="49175" cy="51825"/>
            </a:xfrm>
            <a:custGeom>
              <a:avLst/>
              <a:gdLst/>
              <a:ahLst/>
              <a:cxnLst/>
              <a:rect l="l" t="t" r="r" b="b"/>
              <a:pathLst>
                <a:path w="1967" h="2073" extrusionOk="0">
                  <a:moveTo>
                    <a:pt x="1435" y="1"/>
                  </a:moveTo>
                  <a:lnTo>
                    <a:pt x="1" y="1595"/>
                  </a:lnTo>
                  <a:lnTo>
                    <a:pt x="533" y="2073"/>
                  </a:lnTo>
                  <a:lnTo>
                    <a:pt x="1967" y="480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1549850" y="2489725"/>
              <a:ext cx="49175" cy="51825"/>
            </a:xfrm>
            <a:custGeom>
              <a:avLst/>
              <a:gdLst/>
              <a:ahLst/>
              <a:cxnLst/>
              <a:rect l="l" t="t" r="r" b="b"/>
              <a:pathLst>
                <a:path w="1967" h="2073" extrusionOk="0">
                  <a:moveTo>
                    <a:pt x="1436" y="0"/>
                  </a:moveTo>
                  <a:lnTo>
                    <a:pt x="1" y="1593"/>
                  </a:lnTo>
                  <a:lnTo>
                    <a:pt x="532" y="2073"/>
                  </a:lnTo>
                  <a:lnTo>
                    <a:pt x="1967" y="47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0998675" y="2732250"/>
              <a:ext cx="394825" cy="394625"/>
            </a:xfrm>
            <a:custGeom>
              <a:avLst/>
              <a:gdLst/>
              <a:ahLst/>
              <a:cxnLst/>
              <a:rect l="l" t="t" r="r" b="b"/>
              <a:pathLst>
                <a:path w="15793" h="15785" extrusionOk="0">
                  <a:moveTo>
                    <a:pt x="3383" y="1"/>
                  </a:moveTo>
                  <a:cubicBezTo>
                    <a:pt x="2655" y="1"/>
                    <a:pt x="1925" y="267"/>
                    <a:pt x="1351" y="803"/>
                  </a:cubicBezTo>
                  <a:lnTo>
                    <a:pt x="1265" y="885"/>
                  </a:lnTo>
                  <a:cubicBezTo>
                    <a:pt x="64" y="2007"/>
                    <a:pt x="0" y="3892"/>
                    <a:pt x="1123" y="5095"/>
                  </a:cubicBezTo>
                  <a:lnTo>
                    <a:pt x="10232" y="14840"/>
                  </a:lnTo>
                  <a:cubicBezTo>
                    <a:pt x="10819" y="15467"/>
                    <a:pt x="11613" y="15784"/>
                    <a:pt x="12409" y="15784"/>
                  </a:cubicBezTo>
                  <a:cubicBezTo>
                    <a:pt x="13138" y="15784"/>
                    <a:pt x="13868" y="15518"/>
                    <a:pt x="14442" y="14982"/>
                  </a:cubicBezTo>
                  <a:lnTo>
                    <a:pt x="14528" y="14901"/>
                  </a:lnTo>
                  <a:cubicBezTo>
                    <a:pt x="15729" y="13778"/>
                    <a:pt x="15793" y="11892"/>
                    <a:pt x="14670" y="10692"/>
                  </a:cubicBezTo>
                  <a:lnTo>
                    <a:pt x="5561" y="946"/>
                  </a:lnTo>
                  <a:cubicBezTo>
                    <a:pt x="4974" y="318"/>
                    <a:pt x="4180" y="1"/>
                    <a:pt x="3383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0905975" y="2855550"/>
              <a:ext cx="376600" cy="375025"/>
            </a:xfrm>
            <a:custGeom>
              <a:avLst/>
              <a:gdLst/>
              <a:ahLst/>
              <a:cxnLst/>
              <a:rect l="l" t="t" r="r" b="b"/>
              <a:pathLst>
                <a:path w="15064" h="15001" extrusionOk="0">
                  <a:moveTo>
                    <a:pt x="3387" y="0"/>
                  </a:moveTo>
                  <a:cubicBezTo>
                    <a:pt x="2658" y="0"/>
                    <a:pt x="1927" y="266"/>
                    <a:pt x="1353" y="803"/>
                  </a:cubicBezTo>
                  <a:lnTo>
                    <a:pt x="1267" y="884"/>
                  </a:lnTo>
                  <a:cubicBezTo>
                    <a:pt x="65" y="2007"/>
                    <a:pt x="1" y="3893"/>
                    <a:pt x="1125" y="5093"/>
                  </a:cubicBezTo>
                  <a:lnTo>
                    <a:pt x="9503" y="14057"/>
                  </a:lnTo>
                  <a:cubicBezTo>
                    <a:pt x="10090" y="14684"/>
                    <a:pt x="10883" y="15001"/>
                    <a:pt x="11679" y="15001"/>
                  </a:cubicBezTo>
                  <a:cubicBezTo>
                    <a:pt x="12408" y="15001"/>
                    <a:pt x="13138" y="14735"/>
                    <a:pt x="13713" y="14198"/>
                  </a:cubicBezTo>
                  <a:lnTo>
                    <a:pt x="13799" y="14116"/>
                  </a:lnTo>
                  <a:cubicBezTo>
                    <a:pt x="15001" y="12993"/>
                    <a:pt x="15064" y="11109"/>
                    <a:pt x="13940" y="9908"/>
                  </a:cubicBezTo>
                  <a:lnTo>
                    <a:pt x="5563" y="945"/>
                  </a:lnTo>
                  <a:cubicBezTo>
                    <a:pt x="4976" y="317"/>
                    <a:pt x="4183" y="0"/>
                    <a:pt x="3387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1072575" y="2602025"/>
              <a:ext cx="425400" cy="427225"/>
            </a:xfrm>
            <a:custGeom>
              <a:avLst/>
              <a:gdLst/>
              <a:ahLst/>
              <a:cxnLst/>
              <a:rect l="l" t="t" r="r" b="b"/>
              <a:pathLst>
                <a:path w="17016" h="17089" extrusionOk="0">
                  <a:moveTo>
                    <a:pt x="3385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5"/>
                  </a:lnTo>
                  <a:cubicBezTo>
                    <a:pt x="64" y="2008"/>
                    <a:pt x="0" y="3892"/>
                    <a:pt x="1124" y="5093"/>
                  </a:cubicBezTo>
                  <a:lnTo>
                    <a:pt x="11453" y="16144"/>
                  </a:lnTo>
                  <a:cubicBezTo>
                    <a:pt x="12040" y="16771"/>
                    <a:pt x="12833" y="17088"/>
                    <a:pt x="13628" y="17088"/>
                  </a:cubicBezTo>
                  <a:cubicBezTo>
                    <a:pt x="14357" y="17088"/>
                    <a:pt x="15088" y="16822"/>
                    <a:pt x="15663" y="16285"/>
                  </a:cubicBezTo>
                  <a:lnTo>
                    <a:pt x="15751" y="16205"/>
                  </a:lnTo>
                  <a:cubicBezTo>
                    <a:pt x="16951" y="15080"/>
                    <a:pt x="17015" y="13196"/>
                    <a:pt x="15892" y="11995"/>
                  </a:cubicBezTo>
                  <a:lnTo>
                    <a:pt x="5561" y="944"/>
                  </a:lnTo>
                  <a:cubicBezTo>
                    <a:pt x="4974" y="317"/>
                    <a:pt x="4181" y="0"/>
                    <a:pt x="3385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189200" y="2517475"/>
              <a:ext cx="413150" cy="414175"/>
            </a:xfrm>
            <a:custGeom>
              <a:avLst/>
              <a:gdLst/>
              <a:ahLst/>
              <a:cxnLst/>
              <a:rect l="l" t="t" r="r" b="b"/>
              <a:pathLst>
                <a:path w="16526" h="16567" extrusionOk="0">
                  <a:moveTo>
                    <a:pt x="3384" y="0"/>
                  </a:moveTo>
                  <a:cubicBezTo>
                    <a:pt x="2656" y="0"/>
                    <a:pt x="1926" y="266"/>
                    <a:pt x="1351" y="803"/>
                  </a:cubicBezTo>
                  <a:lnTo>
                    <a:pt x="1265" y="883"/>
                  </a:lnTo>
                  <a:cubicBezTo>
                    <a:pt x="64" y="2008"/>
                    <a:pt x="0" y="3892"/>
                    <a:pt x="1123" y="5093"/>
                  </a:cubicBezTo>
                  <a:lnTo>
                    <a:pt x="10965" y="15622"/>
                  </a:lnTo>
                  <a:cubicBezTo>
                    <a:pt x="11552" y="16249"/>
                    <a:pt x="12346" y="16566"/>
                    <a:pt x="13142" y="16566"/>
                  </a:cubicBezTo>
                  <a:cubicBezTo>
                    <a:pt x="13870" y="16566"/>
                    <a:pt x="14600" y="16301"/>
                    <a:pt x="15175" y="15765"/>
                  </a:cubicBezTo>
                  <a:lnTo>
                    <a:pt x="15261" y="15683"/>
                  </a:lnTo>
                  <a:cubicBezTo>
                    <a:pt x="16463" y="14560"/>
                    <a:pt x="16526" y="12676"/>
                    <a:pt x="15402" y="11473"/>
                  </a:cubicBezTo>
                  <a:lnTo>
                    <a:pt x="5561" y="946"/>
                  </a:lnTo>
                  <a:cubicBezTo>
                    <a:pt x="4974" y="318"/>
                    <a:pt x="4180" y="0"/>
                    <a:pt x="3384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-93200" y="2086663"/>
            <a:ext cx="1902675" cy="2880100"/>
            <a:chOff x="9251500" y="124450"/>
            <a:chExt cx="1902675" cy="2880100"/>
          </a:xfrm>
        </p:grpSpPr>
        <p:sp>
          <p:nvSpPr>
            <p:cNvPr id="380" name="Google Shape;380;p29"/>
            <p:cNvSpPr/>
            <p:nvPr/>
          </p:nvSpPr>
          <p:spPr>
            <a:xfrm>
              <a:off x="9844725" y="839125"/>
              <a:ext cx="855875" cy="825275"/>
            </a:xfrm>
            <a:custGeom>
              <a:avLst/>
              <a:gdLst/>
              <a:ahLst/>
              <a:cxnLst/>
              <a:rect l="l" t="t" r="r" b="b"/>
              <a:pathLst>
                <a:path w="34235" h="33011" extrusionOk="0">
                  <a:moveTo>
                    <a:pt x="16251" y="0"/>
                  </a:moveTo>
                  <a:cubicBezTo>
                    <a:pt x="14536" y="0"/>
                    <a:pt x="12917" y="551"/>
                    <a:pt x="11644" y="2017"/>
                  </a:cubicBezTo>
                  <a:cubicBezTo>
                    <a:pt x="3518" y="11380"/>
                    <a:pt x="6300" y="16668"/>
                    <a:pt x="6300" y="16668"/>
                  </a:cubicBezTo>
                  <a:lnTo>
                    <a:pt x="0" y="24137"/>
                  </a:lnTo>
                  <a:lnTo>
                    <a:pt x="11816" y="33011"/>
                  </a:lnTo>
                  <a:cubicBezTo>
                    <a:pt x="11816" y="33011"/>
                    <a:pt x="17223" y="26656"/>
                    <a:pt x="19085" y="25097"/>
                  </a:cubicBezTo>
                  <a:cubicBezTo>
                    <a:pt x="20948" y="23538"/>
                    <a:pt x="26489" y="19585"/>
                    <a:pt x="31363" y="12958"/>
                  </a:cubicBezTo>
                  <a:cubicBezTo>
                    <a:pt x="32374" y="11586"/>
                    <a:pt x="33330" y="10292"/>
                    <a:pt x="34234" y="9075"/>
                  </a:cubicBezTo>
                  <a:lnTo>
                    <a:pt x="28132" y="4179"/>
                  </a:lnTo>
                  <a:cubicBezTo>
                    <a:pt x="27698" y="4688"/>
                    <a:pt x="27434" y="4992"/>
                    <a:pt x="27434" y="4992"/>
                  </a:cubicBezTo>
                  <a:cubicBezTo>
                    <a:pt x="27434" y="4992"/>
                    <a:pt x="21413" y="0"/>
                    <a:pt x="16251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9807300" y="1390500"/>
              <a:ext cx="379275" cy="324200"/>
            </a:xfrm>
            <a:custGeom>
              <a:avLst/>
              <a:gdLst/>
              <a:ahLst/>
              <a:cxnLst/>
              <a:rect l="l" t="t" r="r" b="b"/>
              <a:pathLst>
                <a:path w="15171" h="12968" extrusionOk="0">
                  <a:moveTo>
                    <a:pt x="2583" y="1"/>
                  </a:moveTo>
                  <a:cubicBezTo>
                    <a:pt x="2583" y="1"/>
                    <a:pt x="1631" y="1263"/>
                    <a:pt x="1" y="3425"/>
                  </a:cubicBezTo>
                  <a:lnTo>
                    <a:pt x="12653" y="12967"/>
                  </a:lnTo>
                  <a:lnTo>
                    <a:pt x="15171" y="9496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9251500" y="1466600"/>
              <a:ext cx="899850" cy="1537950"/>
            </a:xfrm>
            <a:custGeom>
              <a:avLst/>
              <a:gdLst/>
              <a:ahLst/>
              <a:cxnLst/>
              <a:rect l="l" t="t" r="r" b="b"/>
              <a:pathLst>
                <a:path w="35994" h="61518" extrusionOk="0">
                  <a:moveTo>
                    <a:pt x="21730" y="1"/>
                  </a:moveTo>
                  <a:cubicBezTo>
                    <a:pt x="21730" y="1"/>
                    <a:pt x="11674" y="12257"/>
                    <a:pt x="0" y="26407"/>
                  </a:cubicBezTo>
                  <a:lnTo>
                    <a:pt x="0" y="61517"/>
                  </a:lnTo>
                  <a:lnTo>
                    <a:pt x="35994" y="10761"/>
                  </a:lnTo>
                  <a:lnTo>
                    <a:pt x="34885" y="9923"/>
                  </a:lnTo>
                  <a:lnTo>
                    <a:pt x="22233" y="380"/>
                  </a:lnTo>
                  <a:lnTo>
                    <a:pt x="217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0309575" y="837825"/>
              <a:ext cx="627300" cy="520725"/>
            </a:xfrm>
            <a:custGeom>
              <a:avLst/>
              <a:gdLst/>
              <a:ahLst/>
              <a:cxnLst/>
              <a:rect l="l" t="t" r="r" b="b"/>
              <a:pathLst>
                <a:path w="25092" h="20829" extrusionOk="0">
                  <a:moveTo>
                    <a:pt x="21313" y="1"/>
                  </a:moveTo>
                  <a:cubicBezTo>
                    <a:pt x="20101" y="1"/>
                    <a:pt x="18890" y="653"/>
                    <a:pt x="18148" y="1743"/>
                  </a:cubicBezTo>
                  <a:cubicBezTo>
                    <a:pt x="13760" y="7372"/>
                    <a:pt x="9270" y="11020"/>
                    <a:pt x="2822" y="14157"/>
                  </a:cubicBezTo>
                  <a:cubicBezTo>
                    <a:pt x="1070" y="14876"/>
                    <a:pt x="1" y="16729"/>
                    <a:pt x="523" y="18490"/>
                  </a:cubicBezTo>
                  <a:lnTo>
                    <a:pt x="579" y="18682"/>
                  </a:lnTo>
                  <a:cubicBezTo>
                    <a:pt x="965" y="19987"/>
                    <a:pt x="2280" y="20829"/>
                    <a:pt x="3789" y="20829"/>
                  </a:cubicBezTo>
                  <a:cubicBezTo>
                    <a:pt x="4319" y="20829"/>
                    <a:pt x="4873" y="20725"/>
                    <a:pt x="5419" y="20501"/>
                  </a:cubicBezTo>
                  <a:cubicBezTo>
                    <a:pt x="13094" y="16860"/>
                    <a:pt x="18640" y="12376"/>
                    <a:pt x="23813" y="5600"/>
                  </a:cubicBezTo>
                  <a:cubicBezTo>
                    <a:pt x="25092" y="3721"/>
                    <a:pt x="24653" y="1363"/>
                    <a:pt x="23039" y="488"/>
                  </a:cubicBezTo>
                  <a:lnTo>
                    <a:pt x="22863" y="392"/>
                  </a:lnTo>
                  <a:cubicBezTo>
                    <a:pt x="22372" y="125"/>
                    <a:pt x="21842" y="1"/>
                    <a:pt x="21313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9972375" y="601300"/>
              <a:ext cx="752275" cy="904325"/>
            </a:xfrm>
            <a:custGeom>
              <a:avLst/>
              <a:gdLst/>
              <a:ahLst/>
              <a:cxnLst/>
              <a:rect l="l" t="t" r="r" b="b"/>
              <a:pathLst>
                <a:path w="30091" h="36173" extrusionOk="0">
                  <a:moveTo>
                    <a:pt x="22459" y="1"/>
                  </a:moveTo>
                  <a:lnTo>
                    <a:pt x="4951" y="25151"/>
                  </a:lnTo>
                  <a:cubicBezTo>
                    <a:pt x="4804" y="25086"/>
                    <a:pt x="4645" y="25055"/>
                    <a:pt x="4485" y="25055"/>
                  </a:cubicBezTo>
                  <a:cubicBezTo>
                    <a:pt x="4108" y="25055"/>
                    <a:pt x="3727" y="25231"/>
                    <a:pt x="3490" y="25550"/>
                  </a:cubicBezTo>
                  <a:lnTo>
                    <a:pt x="3429" y="25634"/>
                  </a:lnTo>
                  <a:cubicBezTo>
                    <a:pt x="3077" y="26108"/>
                    <a:pt x="3142" y="26763"/>
                    <a:pt x="3543" y="27171"/>
                  </a:cubicBezTo>
                  <a:lnTo>
                    <a:pt x="0" y="32282"/>
                  </a:lnTo>
                  <a:lnTo>
                    <a:pt x="5247" y="36173"/>
                  </a:lnTo>
                  <a:lnTo>
                    <a:pt x="9101" y="31304"/>
                  </a:lnTo>
                  <a:cubicBezTo>
                    <a:pt x="9280" y="31415"/>
                    <a:pt x="9470" y="31467"/>
                    <a:pt x="9659" y="31467"/>
                  </a:cubicBezTo>
                  <a:cubicBezTo>
                    <a:pt x="10015" y="31467"/>
                    <a:pt x="10363" y="31280"/>
                    <a:pt x="10606" y="30954"/>
                  </a:cubicBezTo>
                  <a:lnTo>
                    <a:pt x="10667" y="30872"/>
                  </a:lnTo>
                  <a:cubicBezTo>
                    <a:pt x="11015" y="30402"/>
                    <a:pt x="11053" y="29790"/>
                    <a:pt x="10667" y="29378"/>
                  </a:cubicBezTo>
                  <a:lnTo>
                    <a:pt x="30090" y="5659"/>
                  </a:lnTo>
                  <a:lnTo>
                    <a:pt x="2245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0292700" y="769275"/>
              <a:ext cx="295225" cy="306150"/>
            </a:xfrm>
            <a:custGeom>
              <a:avLst/>
              <a:gdLst/>
              <a:ahLst/>
              <a:cxnLst/>
              <a:rect l="l" t="t" r="r" b="b"/>
              <a:pathLst>
                <a:path w="11809" h="12246" extrusionOk="0">
                  <a:moveTo>
                    <a:pt x="4970" y="1"/>
                  </a:moveTo>
                  <a:lnTo>
                    <a:pt x="1" y="7141"/>
                  </a:lnTo>
                  <a:cubicBezTo>
                    <a:pt x="775" y="8186"/>
                    <a:pt x="1407" y="8881"/>
                    <a:pt x="3131" y="10388"/>
                  </a:cubicBezTo>
                  <a:cubicBezTo>
                    <a:pt x="4855" y="11896"/>
                    <a:pt x="5626" y="12110"/>
                    <a:pt x="6447" y="12246"/>
                  </a:cubicBezTo>
                  <a:lnTo>
                    <a:pt x="11809" y="5661"/>
                  </a:lnTo>
                  <a:cubicBezTo>
                    <a:pt x="10376" y="4625"/>
                    <a:pt x="8942" y="3588"/>
                    <a:pt x="7509" y="2552"/>
                  </a:cubicBezTo>
                  <a:cubicBezTo>
                    <a:pt x="6564" y="1852"/>
                    <a:pt x="5718" y="984"/>
                    <a:pt x="4970" y="1"/>
                  </a:cubicBezTo>
                  <a:close/>
                </a:path>
              </a:pathLst>
            </a:custGeom>
            <a:solidFill>
              <a:srgbClr val="21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0451975" y="364950"/>
              <a:ext cx="558700" cy="373475"/>
            </a:xfrm>
            <a:custGeom>
              <a:avLst/>
              <a:gdLst/>
              <a:ahLst/>
              <a:cxnLst/>
              <a:rect l="l" t="t" r="r" b="b"/>
              <a:pathLst>
                <a:path w="22348" h="14939" extrusionOk="0">
                  <a:moveTo>
                    <a:pt x="1" y="1"/>
                  </a:moveTo>
                  <a:lnTo>
                    <a:pt x="10437" y="12278"/>
                  </a:lnTo>
                  <a:lnTo>
                    <a:pt x="22348" y="14939"/>
                  </a:lnTo>
                  <a:lnTo>
                    <a:pt x="12875" y="6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0411200" y="124450"/>
              <a:ext cx="742975" cy="693700"/>
            </a:xfrm>
            <a:custGeom>
              <a:avLst/>
              <a:gdLst/>
              <a:ahLst/>
              <a:cxnLst/>
              <a:rect l="l" t="t" r="r" b="b"/>
              <a:pathLst>
                <a:path w="29719" h="27748" extrusionOk="0">
                  <a:moveTo>
                    <a:pt x="15943" y="0"/>
                  </a:moveTo>
                  <a:cubicBezTo>
                    <a:pt x="12218" y="0"/>
                    <a:pt x="8542" y="1703"/>
                    <a:pt x="6154" y="4925"/>
                  </a:cubicBezTo>
                  <a:cubicBezTo>
                    <a:pt x="2148" y="10328"/>
                    <a:pt x="1" y="22376"/>
                    <a:pt x="5401" y="26382"/>
                  </a:cubicBezTo>
                  <a:cubicBezTo>
                    <a:pt x="6688" y="27336"/>
                    <a:pt x="8288" y="27748"/>
                    <a:pt x="10033" y="27748"/>
                  </a:cubicBezTo>
                  <a:cubicBezTo>
                    <a:pt x="15609" y="27748"/>
                    <a:pt x="22663" y="23545"/>
                    <a:pt x="25713" y="19430"/>
                  </a:cubicBezTo>
                  <a:cubicBezTo>
                    <a:pt x="29719" y="14028"/>
                    <a:pt x="28587" y="6401"/>
                    <a:pt x="23187" y="2397"/>
                  </a:cubicBezTo>
                  <a:cubicBezTo>
                    <a:pt x="21006" y="780"/>
                    <a:pt x="18464" y="0"/>
                    <a:pt x="1594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0430050" y="313050"/>
              <a:ext cx="562275" cy="505075"/>
            </a:xfrm>
            <a:custGeom>
              <a:avLst/>
              <a:gdLst/>
              <a:ahLst/>
              <a:cxnLst/>
              <a:rect l="l" t="t" r="r" b="b"/>
              <a:pathLst>
                <a:path w="22491" h="20203" extrusionOk="0">
                  <a:moveTo>
                    <a:pt x="3848" y="0"/>
                  </a:moveTo>
                  <a:cubicBezTo>
                    <a:pt x="943" y="5998"/>
                    <a:pt x="1" y="15392"/>
                    <a:pt x="4647" y="18837"/>
                  </a:cubicBezTo>
                  <a:cubicBezTo>
                    <a:pt x="5934" y="19791"/>
                    <a:pt x="7534" y="20202"/>
                    <a:pt x="9278" y="20202"/>
                  </a:cubicBezTo>
                  <a:cubicBezTo>
                    <a:pt x="13655" y="20202"/>
                    <a:pt x="18942" y="17611"/>
                    <a:pt x="22491" y="14506"/>
                  </a:cubicBezTo>
                  <a:cubicBezTo>
                    <a:pt x="20434" y="13776"/>
                    <a:pt x="18447" y="12834"/>
                    <a:pt x="16551" y="11650"/>
                  </a:cubicBezTo>
                  <a:cubicBezTo>
                    <a:pt x="16034" y="11419"/>
                    <a:pt x="15519" y="11175"/>
                    <a:pt x="15011" y="10900"/>
                  </a:cubicBezTo>
                  <a:cubicBezTo>
                    <a:pt x="13533" y="9831"/>
                    <a:pt x="12055" y="8763"/>
                    <a:pt x="10577" y="7695"/>
                  </a:cubicBezTo>
                  <a:cubicBezTo>
                    <a:pt x="9785" y="7108"/>
                    <a:pt x="9065" y="6399"/>
                    <a:pt x="8410" y="5609"/>
                  </a:cubicBezTo>
                  <a:cubicBezTo>
                    <a:pt x="6613" y="3940"/>
                    <a:pt x="5025" y="2084"/>
                    <a:pt x="38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0200025" y="364950"/>
              <a:ext cx="533000" cy="635825"/>
            </a:xfrm>
            <a:custGeom>
              <a:avLst/>
              <a:gdLst/>
              <a:ahLst/>
              <a:cxnLst/>
              <a:rect l="l" t="t" r="r" b="b"/>
              <a:pathLst>
                <a:path w="21320" h="25433" extrusionOk="0">
                  <a:moveTo>
                    <a:pt x="10079" y="1"/>
                  </a:moveTo>
                  <a:lnTo>
                    <a:pt x="1" y="14978"/>
                  </a:lnTo>
                  <a:lnTo>
                    <a:pt x="10246" y="25433"/>
                  </a:lnTo>
                  <a:lnTo>
                    <a:pt x="21319" y="11193"/>
                  </a:lnTo>
                  <a:lnTo>
                    <a:pt x="1007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0456650" y="645450"/>
              <a:ext cx="554025" cy="442850"/>
            </a:xfrm>
            <a:custGeom>
              <a:avLst/>
              <a:gdLst/>
              <a:ahLst/>
              <a:cxnLst/>
              <a:rect l="l" t="t" r="r" b="b"/>
              <a:pathLst>
                <a:path w="22161" h="17714" extrusionOk="0">
                  <a:moveTo>
                    <a:pt x="11035" y="0"/>
                  </a:moveTo>
                  <a:lnTo>
                    <a:pt x="0" y="14187"/>
                  </a:lnTo>
                  <a:lnTo>
                    <a:pt x="10756" y="17714"/>
                  </a:lnTo>
                  <a:lnTo>
                    <a:pt x="22161" y="3719"/>
                  </a:lnTo>
                  <a:lnTo>
                    <a:pt x="110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0338600" y="518575"/>
              <a:ext cx="136750" cy="192950"/>
            </a:xfrm>
            <a:custGeom>
              <a:avLst/>
              <a:gdLst/>
              <a:ahLst/>
              <a:cxnLst/>
              <a:rect l="l" t="t" r="r" b="b"/>
              <a:pathLst>
                <a:path w="5470" h="7718" extrusionOk="0">
                  <a:moveTo>
                    <a:pt x="1811" y="0"/>
                  </a:moveTo>
                  <a:cubicBezTo>
                    <a:pt x="1660" y="242"/>
                    <a:pt x="1585" y="362"/>
                    <a:pt x="1434" y="601"/>
                  </a:cubicBezTo>
                  <a:cubicBezTo>
                    <a:pt x="2048" y="1231"/>
                    <a:pt x="2352" y="1545"/>
                    <a:pt x="2953" y="2174"/>
                  </a:cubicBezTo>
                  <a:cubicBezTo>
                    <a:pt x="1727" y="4120"/>
                    <a:pt x="1135" y="5095"/>
                    <a:pt x="1" y="7043"/>
                  </a:cubicBezTo>
                  <a:cubicBezTo>
                    <a:pt x="255" y="7311"/>
                    <a:pt x="381" y="7447"/>
                    <a:pt x="633" y="7717"/>
                  </a:cubicBezTo>
                  <a:cubicBezTo>
                    <a:pt x="1772" y="5770"/>
                    <a:pt x="2364" y="4795"/>
                    <a:pt x="3596" y="2847"/>
                  </a:cubicBezTo>
                  <a:cubicBezTo>
                    <a:pt x="4198" y="3480"/>
                    <a:pt x="4495" y="3795"/>
                    <a:pt x="5083" y="4427"/>
                  </a:cubicBezTo>
                  <a:cubicBezTo>
                    <a:pt x="5237" y="4187"/>
                    <a:pt x="5314" y="4067"/>
                    <a:pt x="5469" y="3826"/>
                  </a:cubicBezTo>
                  <a:cubicBezTo>
                    <a:pt x="4038" y="2296"/>
                    <a:pt x="3306" y="1531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0436700" y="622500"/>
              <a:ext cx="143200" cy="197325"/>
            </a:xfrm>
            <a:custGeom>
              <a:avLst/>
              <a:gdLst/>
              <a:ahLst/>
              <a:cxnLst/>
              <a:rect l="l" t="t" r="r" b="b"/>
              <a:pathLst>
                <a:path w="5728" h="7893" extrusionOk="0">
                  <a:moveTo>
                    <a:pt x="1852" y="0"/>
                  </a:moveTo>
                  <a:cubicBezTo>
                    <a:pt x="1070" y="2863"/>
                    <a:pt x="701" y="4295"/>
                    <a:pt x="1" y="7156"/>
                  </a:cubicBezTo>
                  <a:cubicBezTo>
                    <a:pt x="264" y="7450"/>
                    <a:pt x="395" y="7597"/>
                    <a:pt x="657" y="7893"/>
                  </a:cubicBezTo>
                  <a:cubicBezTo>
                    <a:pt x="2622" y="6445"/>
                    <a:pt x="3636" y="5720"/>
                    <a:pt x="5728" y="4272"/>
                  </a:cubicBezTo>
                  <a:cubicBezTo>
                    <a:pt x="5476" y="3986"/>
                    <a:pt x="5350" y="3843"/>
                    <a:pt x="5095" y="3559"/>
                  </a:cubicBezTo>
                  <a:cubicBezTo>
                    <a:pt x="4074" y="4290"/>
                    <a:pt x="3572" y="4655"/>
                    <a:pt x="2583" y="5387"/>
                  </a:cubicBezTo>
                  <a:cubicBezTo>
                    <a:pt x="1930" y="5870"/>
                    <a:pt x="1315" y="6346"/>
                    <a:pt x="803" y="6832"/>
                  </a:cubicBezTo>
                  <a:lnTo>
                    <a:pt x="788" y="6818"/>
                  </a:lnTo>
                  <a:cubicBezTo>
                    <a:pt x="1053" y="6039"/>
                    <a:pt x="1288" y="5181"/>
                    <a:pt x="1547" y="4221"/>
                  </a:cubicBezTo>
                  <a:cubicBezTo>
                    <a:pt x="1926" y="2821"/>
                    <a:pt x="2121" y="2121"/>
                    <a:pt x="2521" y="722"/>
                  </a:cubicBezTo>
                  <a:cubicBezTo>
                    <a:pt x="2255" y="433"/>
                    <a:pt x="2121" y="289"/>
                    <a:pt x="1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931550" y="840900"/>
              <a:ext cx="448250" cy="337050"/>
            </a:xfrm>
            <a:custGeom>
              <a:avLst/>
              <a:gdLst/>
              <a:ahLst/>
              <a:cxnLst/>
              <a:rect l="l" t="t" r="r" b="b"/>
              <a:pathLst>
                <a:path w="17930" h="13482" extrusionOk="0">
                  <a:moveTo>
                    <a:pt x="3459" y="0"/>
                  </a:moveTo>
                  <a:cubicBezTo>
                    <a:pt x="2499" y="0"/>
                    <a:pt x="1557" y="464"/>
                    <a:pt x="983" y="1321"/>
                  </a:cubicBezTo>
                  <a:lnTo>
                    <a:pt x="916" y="1419"/>
                  </a:lnTo>
                  <a:cubicBezTo>
                    <a:pt x="1" y="2785"/>
                    <a:pt x="366" y="4635"/>
                    <a:pt x="1732" y="5550"/>
                  </a:cubicBezTo>
                  <a:lnTo>
                    <a:pt x="12815" y="12976"/>
                  </a:lnTo>
                  <a:cubicBezTo>
                    <a:pt x="13325" y="13318"/>
                    <a:pt x="13901" y="13481"/>
                    <a:pt x="14472" y="13481"/>
                  </a:cubicBezTo>
                  <a:cubicBezTo>
                    <a:pt x="15431" y="13481"/>
                    <a:pt x="16373" y="13018"/>
                    <a:pt x="16948" y="12161"/>
                  </a:cubicBezTo>
                  <a:lnTo>
                    <a:pt x="17013" y="12062"/>
                  </a:lnTo>
                  <a:cubicBezTo>
                    <a:pt x="17929" y="10696"/>
                    <a:pt x="17563" y="8846"/>
                    <a:pt x="16197" y="7931"/>
                  </a:cubicBezTo>
                  <a:lnTo>
                    <a:pt x="5114" y="505"/>
                  </a:lnTo>
                  <a:cubicBezTo>
                    <a:pt x="4605" y="163"/>
                    <a:pt x="4029" y="0"/>
                    <a:pt x="3459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847000" y="967050"/>
              <a:ext cx="425975" cy="322150"/>
            </a:xfrm>
            <a:custGeom>
              <a:avLst/>
              <a:gdLst/>
              <a:ahLst/>
              <a:cxnLst/>
              <a:rect l="l" t="t" r="r" b="b"/>
              <a:pathLst>
                <a:path w="17039" h="12886" extrusionOk="0">
                  <a:moveTo>
                    <a:pt x="3460" y="0"/>
                  </a:moveTo>
                  <a:cubicBezTo>
                    <a:pt x="2500" y="0"/>
                    <a:pt x="1557" y="464"/>
                    <a:pt x="983" y="1322"/>
                  </a:cubicBezTo>
                  <a:lnTo>
                    <a:pt x="916" y="1419"/>
                  </a:lnTo>
                  <a:cubicBezTo>
                    <a:pt x="1" y="2786"/>
                    <a:pt x="366" y="4636"/>
                    <a:pt x="1732" y="5551"/>
                  </a:cubicBezTo>
                  <a:lnTo>
                    <a:pt x="11924" y="12382"/>
                  </a:lnTo>
                  <a:cubicBezTo>
                    <a:pt x="12432" y="12722"/>
                    <a:pt x="13008" y="12885"/>
                    <a:pt x="13578" y="12885"/>
                  </a:cubicBezTo>
                  <a:cubicBezTo>
                    <a:pt x="14539" y="12885"/>
                    <a:pt x="15482" y="12422"/>
                    <a:pt x="16057" y="11564"/>
                  </a:cubicBezTo>
                  <a:lnTo>
                    <a:pt x="16123" y="11466"/>
                  </a:lnTo>
                  <a:cubicBezTo>
                    <a:pt x="17038" y="10100"/>
                    <a:pt x="16672" y="8250"/>
                    <a:pt x="15307" y="7335"/>
                  </a:cubicBezTo>
                  <a:lnTo>
                    <a:pt x="5114" y="504"/>
                  </a:lnTo>
                  <a:cubicBezTo>
                    <a:pt x="4606" y="164"/>
                    <a:pt x="4030" y="0"/>
                    <a:pt x="3460" y="0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011125" y="722125"/>
              <a:ext cx="485325" cy="361950"/>
            </a:xfrm>
            <a:custGeom>
              <a:avLst/>
              <a:gdLst/>
              <a:ahLst/>
              <a:cxnLst/>
              <a:rect l="l" t="t" r="r" b="b"/>
              <a:pathLst>
                <a:path w="19413" h="14478" extrusionOk="0">
                  <a:moveTo>
                    <a:pt x="3460" y="1"/>
                  </a:moveTo>
                  <a:cubicBezTo>
                    <a:pt x="2500" y="1"/>
                    <a:pt x="1557" y="464"/>
                    <a:pt x="982" y="1321"/>
                  </a:cubicBezTo>
                  <a:lnTo>
                    <a:pt x="917" y="1420"/>
                  </a:lnTo>
                  <a:cubicBezTo>
                    <a:pt x="1" y="2786"/>
                    <a:pt x="365" y="4638"/>
                    <a:pt x="1733" y="5552"/>
                  </a:cubicBezTo>
                  <a:lnTo>
                    <a:pt x="14299" y="13973"/>
                  </a:lnTo>
                  <a:cubicBezTo>
                    <a:pt x="14808" y="14314"/>
                    <a:pt x="15384" y="14477"/>
                    <a:pt x="15954" y="14477"/>
                  </a:cubicBezTo>
                  <a:cubicBezTo>
                    <a:pt x="16914" y="14477"/>
                    <a:pt x="17857" y="14014"/>
                    <a:pt x="18431" y="13157"/>
                  </a:cubicBezTo>
                  <a:lnTo>
                    <a:pt x="18497" y="13058"/>
                  </a:lnTo>
                  <a:cubicBezTo>
                    <a:pt x="19413" y="11692"/>
                    <a:pt x="19048" y="9842"/>
                    <a:pt x="17681" y="8926"/>
                  </a:cubicBezTo>
                  <a:lnTo>
                    <a:pt x="5115" y="505"/>
                  </a:lnTo>
                  <a:cubicBezTo>
                    <a:pt x="4606" y="164"/>
                    <a:pt x="4030" y="1"/>
                    <a:pt x="3460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090725" y="603375"/>
              <a:ext cx="470475" cy="352000"/>
            </a:xfrm>
            <a:custGeom>
              <a:avLst/>
              <a:gdLst/>
              <a:ahLst/>
              <a:cxnLst/>
              <a:rect l="l" t="t" r="r" b="b"/>
              <a:pathLst>
                <a:path w="18819" h="14080" extrusionOk="0">
                  <a:moveTo>
                    <a:pt x="3458" y="1"/>
                  </a:moveTo>
                  <a:cubicBezTo>
                    <a:pt x="2499" y="1"/>
                    <a:pt x="1556" y="464"/>
                    <a:pt x="982" y="1321"/>
                  </a:cubicBezTo>
                  <a:lnTo>
                    <a:pt x="916" y="1420"/>
                  </a:lnTo>
                  <a:cubicBezTo>
                    <a:pt x="0" y="2787"/>
                    <a:pt x="365" y="4637"/>
                    <a:pt x="1732" y="5553"/>
                  </a:cubicBezTo>
                  <a:lnTo>
                    <a:pt x="13705" y="13576"/>
                  </a:lnTo>
                  <a:cubicBezTo>
                    <a:pt x="14214" y="13917"/>
                    <a:pt x="14790" y="14080"/>
                    <a:pt x="15360" y="14080"/>
                  </a:cubicBezTo>
                  <a:cubicBezTo>
                    <a:pt x="16320" y="14080"/>
                    <a:pt x="17262" y="13617"/>
                    <a:pt x="17837" y="12760"/>
                  </a:cubicBezTo>
                  <a:lnTo>
                    <a:pt x="17903" y="12661"/>
                  </a:lnTo>
                  <a:cubicBezTo>
                    <a:pt x="18819" y="11294"/>
                    <a:pt x="18454" y="9444"/>
                    <a:pt x="17087" y="8529"/>
                  </a:cubicBezTo>
                  <a:lnTo>
                    <a:pt x="5114" y="505"/>
                  </a:lnTo>
                  <a:cubicBezTo>
                    <a:pt x="4605" y="164"/>
                    <a:pt x="4028" y="1"/>
                    <a:pt x="3458" y="1"/>
                  </a:cubicBezTo>
                  <a:close/>
                </a:path>
              </a:pathLst>
            </a:custGeom>
            <a:solidFill>
              <a:srgbClr val="FF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079176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151738"/>
              </p:ext>
            </p:extLst>
          </p:nvPr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9" y="690914"/>
            <a:ext cx="8852742" cy="86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88950" algn="l">
              <a:buSzPts val="1300"/>
              <a:buAutoNum type="arabicPeriod"/>
            </a:pPr>
            <a:r>
              <a:rPr lang="en-US" dirty="0"/>
              <a:t>Test Accuracy</a:t>
            </a:r>
          </a:p>
          <a:p>
            <a:pPr marL="146050" indent="0" algn="l">
              <a:buSzPts val="1300"/>
            </a:pPr>
            <a:r>
              <a:rPr lang="en-US" dirty="0"/>
              <a:t>XGBoost Model using Count Vectorization have the highest test accuracy at 97%.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911E3-191C-483A-8595-34D65CA31F9E}"/>
              </a:ext>
            </a:extLst>
          </p:cNvPr>
          <p:cNvSpPr/>
          <p:nvPr/>
        </p:nvSpPr>
        <p:spPr>
          <a:xfrm>
            <a:off x="1998133" y="1435162"/>
            <a:ext cx="650240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91AA5E-8853-418B-A6BC-FB5AE9562A92}"/>
              </a:ext>
            </a:extLst>
          </p:cNvPr>
          <p:cNvSpPr/>
          <p:nvPr/>
        </p:nvSpPr>
        <p:spPr>
          <a:xfrm>
            <a:off x="6505786" y="1461274"/>
            <a:ext cx="687493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420E2-722B-402A-85D1-FBAF1F7500EE}"/>
              </a:ext>
            </a:extLst>
          </p:cNvPr>
          <p:cNvSpPr/>
          <p:nvPr/>
        </p:nvSpPr>
        <p:spPr>
          <a:xfrm>
            <a:off x="6495629" y="3285067"/>
            <a:ext cx="687493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6C1571-E594-48DC-B058-F62F9946C049}"/>
              </a:ext>
            </a:extLst>
          </p:cNvPr>
          <p:cNvCxnSpPr>
            <a:cxnSpLocks/>
          </p:cNvCxnSpPr>
          <p:nvPr/>
        </p:nvCxnSpPr>
        <p:spPr>
          <a:xfrm>
            <a:off x="2638215" y="2133600"/>
            <a:ext cx="3867571" cy="132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3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26474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465210"/>
              </p:ext>
            </p:extLst>
          </p:nvPr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9" y="690914"/>
            <a:ext cx="8852742" cy="135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2. F1 Score</a:t>
            </a:r>
          </a:p>
          <a:p>
            <a:pPr marL="146050" indent="0" algn="l">
              <a:buSzPts val="1300"/>
            </a:pPr>
            <a:r>
              <a:rPr lang="en-US" dirty="0"/>
              <a:t>XGBoost Model using Count Vectorization have the highest F1 score at 98%.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911E3-191C-483A-8595-34D65CA31F9E}"/>
              </a:ext>
            </a:extLst>
          </p:cNvPr>
          <p:cNvSpPr/>
          <p:nvPr/>
        </p:nvSpPr>
        <p:spPr>
          <a:xfrm>
            <a:off x="2634827" y="1442298"/>
            <a:ext cx="474134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91AA5E-8853-418B-A6BC-FB5AE9562A92}"/>
              </a:ext>
            </a:extLst>
          </p:cNvPr>
          <p:cNvSpPr/>
          <p:nvPr/>
        </p:nvSpPr>
        <p:spPr>
          <a:xfrm>
            <a:off x="7193280" y="1442298"/>
            <a:ext cx="501226" cy="35499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AABF-D8A9-484E-AD1D-F8F84018875D}"/>
              </a:ext>
            </a:extLst>
          </p:cNvPr>
          <p:cNvSpPr/>
          <p:nvPr/>
        </p:nvSpPr>
        <p:spPr>
          <a:xfrm>
            <a:off x="7193280" y="3295227"/>
            <a:ext cx="501226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21CAE73-82C5-4660-94F1-8969FBBA12E3}"/>
              </a:ext>
            </a:extLst>
          </p:cNvPr>
          <p:cNvSpPr/>
          <p:nvPr/>
        </p:nvSpPr>
        <p:spPr>
          <a:xfrm>
            <a:off x="649562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86981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021565"/>
              </p:ext>
            </p:extLst>
          </p:nvPr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9" y="690914"/>
            <a:ext cx="8852742" cy="175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3. AUC Score</a:t>
            </a:r>
          </a:p>
          <a:p>
            <a:pPr marL="146050" indent="0" algn="l">
              <a:buSzPts val="1300"/>
            </a:pPr>
            <a:r>
              <a:rPr lang="en-US" dirty="0"/>
              <a:t>XGBoost Model using Count Vectorization have the highest AUC score at 0.998, very close to 1.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911E3-191C-483A-8595-34D65CA31F9E}"/>
              </a:ext>
            </a:extLst>
          </p:cNvPr>
          <p:cNvSpPr/>
          <p:nvPr/>
        </p:nvSpPr>
        <p:spPr>
          <a:xfrm>
            <a:off x="3123128" y="1435161"/>
            <a:ext cx="474134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91AA5E-8853-418B-A6BC-FB5AE9562A92}"/>
              </a:ext>
            </a:extLst>
          </p:cNvPr>
          <p:cNvSpPr/>
          <p:nvPr/>
        </p:nvSpPr>
        <p:spPr>
          <a:xfrm>
            <a:off x="7694506" y="1442298"/>
            <a:ext cx="501226" cy="35499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AABF-D8A9-484E-AD1D-F8F84018875D}"/>
              </a:ext>
            </a:extLst>
          </p:cNvPr>
          <p:cNvSpPr/>
          <p:nvPr/>
        </p:nvSpPr>
        <p:spPr>
          <a:xfrm>
            <a:off x="7694506" y="3295227"/>
            <a:ext cx="501226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21CAE73-82C5-4660-94F1-8969FBBA12E3}"/>
              </a:ext>
            </a:extLst>
          </p:cNvPr>
          <p:cNvSpPr/>
          <p:nvPr/>
        </p:nvSpPr>
        <p:spPr>
          <a:xfrm>
            <a:off x="649562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D6F18B5-FED4-43C5-8011-3B0E80B2DC22}"/>
              </a:ext>
            </a:extLst>
          </p:cNvPr>
          <p:cNvSpPr/>
          <p:nvPr/>
        </p:nvSpPr>
        <p:spPr>
          <a:xfrm>
            <a:off x="709506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4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210277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040312"/>
              </p:ext>
            </p:extLst>
          </p:nvPr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00B05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b="1" dirty="0">
                        <a:solidFill>
                          <a:srgbClr val="00B05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8" y="690914"/>
            <a:ext cx="8998371" cy="137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4. Train – Test Accuracy</a:t>
            </a:r>
          </a:p>
          <a:p>
            <a:pPr marL="146050" indent="0" algn="l">
              <a:buSzPts val="1300"/>
            </a:pPr>
            <a:r>
              <a:rPr lang="en-US" dirty="0"/>
              <a:t>A lot of models using various vectorizations have train – test accuracy = 0, no overfitting or underfitting. 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911E3-191C-483A-8595-34D65CA31F9E}"/>
              </a:ext>
            </a:extLst>
          </p:cNvPr>
          <p:cNvSpPr/>
          <p:nvPr/>
        </p:nvSpPr>
        <p:spPr>
          <a:xfrm>
            <a:off x="3631749" y="1435161"/>
            <a:ext cx="781793" cy="3504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91AA5E-8853-418B-A6BC-FB5AE9562A92}"/>
              </a:ext>
            </a:extLst>
          </p:cNvPr>
          <p:cNvSpPr/>
          <p:nvPr/>
        </p:nvSpPr>
        <p:spPr>
          <a:xfrm>
            <a:off x="8195731" y="1442298"/>
            <a:ext cx="816185" cy="35499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AABF-D8A9-484E-AD1D-F8F84018875D}"/>
              </a:ext>
            </a:extLst>
          </p:cNvPr>
          <p:cNvSpPr/>
          <p:nvPr/>
        </p:nvSpPr>
        <p:spPr>
          <a:xfrm>
            <a:off x="8209276" y="3295227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21CAE73-82C5-4660-94F1-8969FBBA12E3}"/>
              </a:ext>
            </a:extLst>
          </p:cNvPr>
          <p:cNvSpPr/>
          <p:nvPr/>
        </p:nvSpPr>
        <p:spPr>
          <a:xfrm>
            <a:off x="649562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D6F18B5-FED4-43C5-8011-3B0E80B2DC22}"/>
              </a:ext>
            </a:extLst>
          </p:cNvPr>
          <p:cNvSpPr/>
          <p:nvPr/>
        </p:nvSpPr>
        <p:spPr>
          <a:xfrm>
            <a:off x="709506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80A7AE3-461B-4E89-832A-3A9EC14085F4}"/>
              </a:ext>
            </a:extLst>
          </p:cNvPr>
          <p:cNvSpPr/>
          <p:nvPr/>
        </p:nvSpPr>
        <p:spPr>
          <a:xfrm>
            <a:off x="7642009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83D48-DF17-46EF-B39A-3D07232C4F72}"/>
              </a:ext>
            </a:extLst>
          </p:cNvPr>
          <p:cNvSpPr/>
          <p:nvPr/>
        </p:nvSpPr>
        <p:spPr>
          <a:xfrm>
            <a:off x="8209276" y="2973911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DDE6B-2150-4DC1-BD8F-2870AB623C84}"/>
              </a:ext>
            </a:extLst>
          </p:cNvPr>
          <p:cNvSpPr/>
          <p:nvPr/>
        </p:nvSpPr>
        <p:spPr>
          <a:xfrm>
            <a:off x="8202503" y="2642435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8B0A-289B-4379-8A6C-308DD9E7DC94}"/>
              </a:ext>
            </a:extLst>
          </p:cNvPr>
          <p:cNvSpPr/>
          <p:nvPr/>
        </p:nvSpPr>
        <p:spPr>
          <a:xfrm>
            <a:off x="3627834" y="3620347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AD77F-69D2-4AFB-B613-A7D201D96103}"/>
              </a:ext>
            </a:extLst>
          </p:cNvPr>
          <p:cNvSpPr/>
          <p:nvPr/>
        </p:nvSpPr>
        <p:spPr>
          <a:xfrm>
            <a:off x="3624448" y="3295227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7A2F78-7F68-4402-A0A8-05212B7033BD}"/>
              </a:ext>
            </a:extLst>
          </p:cNvPr>
          <p:cNvSpPr/>
          <p:nvPr/>
        </p:nvSpPr>
        <p:spPr>
          <a:xfrm>
            <a:off x="3621325" y="2973911"/>
            <a:ext cx="802640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65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>
            <a:spLocks noGrp="1"/>
          </p:cNvSpPr>
          <p:nvPr>
            <p:ph type="title"/>
          </p:nvPr>
        </p:nvSpPr>
        <p:spPr>
          <a:xfrm>
            <a:off x="794478" y="203439"/>
            <a:ext cx="4267913" cy="48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99" name="Google Shape;2279;p58">
            <a:extLst>
              <a:ext uri="{FF2B5EF4-FFF2-40B4-BE49-F238E27FC236}">
                <a16:creationId xmlns:a16="http://schemas.microsoft.com/office/drawing/2014/main" id="{B63A7981-CF5E-4235-AA98-72030DBF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346472"/>
              </p:ext>
            </p:extLst>
          </p:nvPr>
        </p:nvGraphicFramePr>
        <p:xfrm>
          <a:off x="159175" y="1435161"/>
          <a:ext cx="4267913" cy="350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67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816901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Baseline</a:t>
                      </a:r>
                      <a:endParaRPr sz="9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53.0%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68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Logistic Regression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0.990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Bernoulli Na</a:t>
                      </a: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ï</a:t>
                      </a: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 Bayes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Multinomial Naïve Bayes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90.0%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94.0%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91.0%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93.0%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</a:tbl>
          </a:graphicData>
        </a:graphic>
      </p:graphicFrame>
      <p:graphicFrame>
        <p:nvGraphicFramePr>
          <p:cNvPr id="101" name="Google Shape;2279;p58">
            <a:extLst>
              <a:ext uri="{FF2B5EF4-FFF2-40B4-BE49-F238E27FC236}">
                <a16:creationId xmlns:a16="http://schemas.microsoft.com/office/drawing/2014/main" id="{73FC68E7-907F-4DEE-A91B-1A9BAD11E875}"/>
              </a:ext>
            </a:extLst>
          </p:cNvPr>
          <p:cNvGraphicFramePr/>
          <p:nvPr/>
        </p:nvGraphicFramePr>
        <p:xfrm>
          <a:off x="4730458" y="1435161"/>
          <a:ext cx="4267913" cy="355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891">
                  <a:extLst>
                    <a:ext uri="{9D8B030D-6E8A-4147-A177-3AD203B41FA5}">
                      <a16:colId xmlns:a16="http://schemas.microsoft.com/office/drawing/2014/main" val="2079278290"/>
                    </a:ext>
                  </a:extLst>
                </a:gridCol>
                <a:gridCol w="796177">
                  <a:extLst>
                    <a:ext uri="{9D8B030D-6E8A-4147-A177-3AD203B41FA5}">
                      <a16:colId xmlns:a16="http://schemas.microsoft.com/office/drawing/2014/main" val="307697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Classification Model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Vectorization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F1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AUC Score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Train – Test Accuracy</a:t>
                      </a:r>
                      <a:endParaRPr sz="10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AdaBoost Model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0.991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10127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Gradient Boosting</a:t>
                      </a:r>
                      <a:endParaRPr sz="1000" b="1" dirty="0">
                        <a:solidFill>
                          <a:srgbClr val="FF0000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574817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XGBoost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98.0%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97.0%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060834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Support Vector Machine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Count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82.0%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69.0%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0.868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TF-IDF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86.0%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320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dirty="0">
                          <a:solidFill>
                            <a:srgbClr val="FF0000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accent3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BERT</a:t>
                      </a:r>
                      <a:endParaRPr sz="900" b="1" dirty="0">
                        <a:solidFill>
                          <a:schemeClr val="accent3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95.0%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0.948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900" dirty="0">
                          <a:solidFill>
                            <a:srgbClr val="49494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1.0%</a:t>
                      </a:r>
                      <a:endParaRPr sz="900" dirty="0">
                        <a:solidFill>
                          <a:srgbClr val="49494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28042966"/>
                  </a:ext>
                </a:extLst>
              </a:tr>
            </a:tbl>
          </a:graphicData>
        </a:graphic>
      </p:graphicFrame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145628" y="690914"/>
            <a:ext cx="8998371" cy="175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u="sng" dirty="0"/>
              <a:t>Overall Evaluation</a:t>
            </a:r>
          </a:p>
          <a:p>
            <a:pPr marL="146050" indent="0" algn="l">
              <a:buSzPts val="1300"/>
            </a:pPr>
            <a:r>
              <a:rPr lang="en-US" dirty="0"/>
              <a:t>XG Boost Model using Count Vectorizer have the best performance. 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DAABF-D8A9-484E-AD1D-F8F84018875D}"/>
              </a:ext>
            </a:extLst>
          </p:cNvPr>
          <p:cNvSpPr/>
          <p:nvPr/>
        </p:nvSpPr>
        <p:spPr>
          <a:xfrm>
            <a:off x="4730459" y="3295227"/>
            <a:ext cx="4281458" cy="3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21CAE73-82C5-4660-94F1-8969FBBA12E3}"/>
              </a:ext>
            </a:extLst>
          </p:cNvPr>
          <p:cNvSpPr/>
          <p:nvPr/>
        </p:nvSpPr>
        <p:spPr>
          <a:xfrm>
            <a:off x="649562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D6F18B5-FED4-43C5-8011-3B0E80B2DC22}"/>
              </a:ext>
            </a:extLst>
          </p:cNvPr>
          <p:cNvSpPr/>
          <p:nvPr/>
        </p:nvSpPr>
        <p:spPr>
          <a:xfrm>
            <a:off x="7095065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80A7AE3-461B-4E89-832A-3A9EC14085F4}"/>
              </a:ext>
            </a:extLst>
          </p:cNvPr>
          <p:cNvSpPr/>
          <p:nvPr/>
        </p:nvSpPr>
        <p:spPr>
          <a:xfrm>
            <a:off x="7642009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2D1A4FAB-BF0C-4ABE-AC5A-8627D6FBFE88}"/>
              </a:ext>
            </a:extLst>
          </p:cNvPr>
          <p:cNvSpPr/>
          <p:nvPr/>
        </p:nvSpPr>
        <p:spPr>
          <a:xfrm>
            <a:off x="8260792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016959A4-48A7-40F6-82F5-61C586FB4571}"/>
              </a:ext>
            </a:extLst>
          </p:cNvPr>
          <p:cNvSpPr/>
          <p:nvPr/>
        </p:nvSpPr>
        <p:spPr>
          <a:xfrm>
            <a:off x="8264891" y="3025414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67F645BD-D899-47DE-86D7-6872BB25F2B7}"/>
              </a:ext>
            </a:extLst>
          </p:cNvPr>
          <p:cNvSpPr/>
          <p:nvPr/>
        </p:nvSpPr>
        <p:spPr>
          <a:xfrm>
            <a:off x="8260791" y="269300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926E9DB3-2402-43CA-B995-7FB34DC93B1D}"/>
              </a:ext>
            </a:extLst>
          </p:cNvPr>
          <p:cNvSpPr/>
          <p:nvPr/>
        </p:nvSpPr>
        <p:spPr>
          <a:xfrm>
            <a:off x="3685404" y="3685293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32DEA042-765D-40C6-8784-FBCD4F24A6C6}"/>
              </a:ext>
            </a:extLst>
          </p:cNvPr>
          <p:cNvSpPr/>
          <p:nvPr/>
        </p:nvSpPr>
        <p:spPr>
          <a:xfrm>
            <a:off x="3688786" y="337312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305496CB-0F5E-463C-91D2-F7DD3EE1DBD0}"/>
              </a:ext>
            </a:extLst>
          </p:cNvPr>
          <p:cNvSpPr/>
          <p:nvPr/>
        </p:nvSpPr>
        <p:spPr>
          <a:xfrm>
            <a:off x="3688786" y="3044390"/>
            <a:ext cx="176107" cy="169334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4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5200650" y="2243075"/>
            <a:ext cx="4029075" cy="2098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Recommendations</a:t>
            </a:r>
            <a:endParaRPr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title" idx="2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618011" y="950938"/>
            <a:ext cx="2473611" cy="3799415"/>
            <a:chOff x="-5693400" y="2181225"/>
            <a:chExt cx="2046675" cy="3143650"/>
          </a:xfrm>
        </p:grpSpPr>
        <p:sp>
          <p:nvSpPr>
            <p:cNvPr id="538" name="Google Shape;538;p33"/>
            <p:cNvSpPr/>
            <p:nvPr/>
          </p:nvSpPr>
          <p:spPr>
            <a:xfrm>
              <a:off x="-5536275" y="5130600"/>
              <a:ext cx="1179150" cy="194275"/>
            </a:xfrm>
            <a:custGeom>
              <a:avLst/>
              <a:gdLst/>
              <a:ahLst/>
              <a:cxnLst/>
              <a:rect l="l" t="t" r="r" b="b"/>
              <a:pathLst>
                <a:path w="47166" h="7771" extrusionOk="0">
                  <a:moveTo>
                    <a:pt x="23583" y="1"/>
                  </a:moveTo>
                  <a:cubicBezTo>
                    <a:pt x="17328" y="1"/>
                    <a:pt x="11330" y="410"/>
                    <a:pt x="6908" y="1139"/>
                  </a:cubicBezTo>
                  <a:cubicBezTo>
                    <a:pt x="2485" y="1867"/>
                    <a:pt x="0" y="2855"/>
                    <a:pt x="0" y="3886"/>
                  </a:cubicBezTo>
                  <a:cubicBezTo>
                    <a:pt x="0" y="4917"/>
                    <a:pt x="2485" y="5904"/>
                    <a:pt x="6908" y="6632"/>
                  </a:cubicBezTo>
                  <a:cubicBezTo>
                    <a:pt x="11330" y="7362"/>
                    <a:pt x="17328" y="7771"/>
                    <a:pt x="23583" y="7771"/>
                  </a:cubicBezTo>
                  <a:cubicBezTo>
                    <a:pt x="29838" y="7771"/>
                    <a:pt x="35836" y="7362"/>
                    <a:pt x="40258" y="6632"/>
                  </a:cubicBezTo>
                  <a:cubicBezTo>
                    <a:pt x="44681" y="5904"/>
                    <a:pt x="47166" y="4917"/>
                    <a:pt x="47166" y="3886"/>
                  </a:cubicBezTo>
                  <a:cubicBezTo>
                    <a:pt x="47166" y="2855"/>
                    <a:pt x="44681" y="1867"/>
                    <a:pt x="40258" y="1139"/>
                  </a:cubicBezTo>
                  <a:cubicBezTo>
                    <a:pt x="35836" y="410"/>
                    <a:pt x="29838" y="1"/>
                    <a:pt x="23583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-4020700" y="2860025"/>
              <a:ext cx="295200" cy="232475"/>
            </a:xfrm>
            <a:custGeom>
              <a:avLst/>
              <a:gdLst/>
              <a:ahLst/>
              <a:cxnLst/>
              <a:rect l="l" t="t" r="r" b="b"/>
              <a:pathLst>
                <a:path w="11808" h="9299" extrusionOk="0">
                  <a:moveTo>
                    <a:pt x="10639" y="0"/>
                  </a:moveTo>
                  <a:cubicBezTo>
                    <a:pt x="10401" y="0"/>
                    <a:pt x="10099" y="156"/>
                    <a:pt x="9722" y="517"/>
                  </a:cubicBezTo>
                  <a:cubicBezTo>
                    <a:pt x="7493" y="2648"/>
                    <a:pt x="4806" y="3381"/>
                    <a:pt x="4364" y="5019"/>
                  </a:cubicBezTo>
                  <a:cubicBezTo>
                    <a:pt x="3921" y="6657"/>
                    <a:pt x="0" y="6969"/>
                    <a:pt x="0" y="6969"/>
                  </a:cubicBezTo>
                  <a:lnTo>
                    <a:pt x="210" y="9299"/>
                  </a:lnTo>
                  <a:lnTo>
                    <a:pt x="5080" y="8577"/>
                  </a:lnTo>
                  <a:cubicBezTo>
                    <a:pt x="5080" y="8577"/>
                    <a:pt x="10476" y="7771"/>
                    <a:pt x="11009" y="5583"/>
                  </a:cubicBezTo>
                  <a:cubicBezTo>
                    <a:pt x="11450" y="3766"/>
                    <a:pt x="11808" y="0"/>
                    <a:pt x="10639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-4935250" y="2738750"/>
              <a:ext cx="1053225" cy="609725"/>
            </a:xfrm>
            <a:custGeom>
              <a:avLst/>
              <a:gdLst/>
              <a:ahLst/>
              <a:cxnLst/>
              <a:rect l="l" t="t" r="r" b="b"/>
              <a:pathLst>
                <a:path w="42129" h="24389" extrusionOk="0">
                  <a:moveTo>
                    <a:pt x="3129" y="1"/>
                  </a:moveTo>
                  <a:cubicBezTo>
                    <a:pt x="2492" y="1"/>
                    <a:pt x="1857" y="218"/>
                    <a:pt x="1339" y="649"/>
                  </a:cubicBezTo>
                  <a:lnTo>
                    <a:pt x="1341" y="649"/>
                  </a:lnTo>
                  <a:cubicBezTo>
                    <a:pt x="194" y="1605"/>
                    <a:pt x="1" y="3292"/>
                    <a:pt x="903" y="4482"/>
                  </a:cubicBezTo>
                  <a:cubicBezTo>
                    <a:pt x="4910" y="9773"/>
                    <a:pt x="15545" y="23110"/>
                    <a:pt x="21709" y="24210"/>
                  </a:cubicBezTo>
                  <a:cubicBezTo>
                    <a:pt x="22394" y="24332"/>
                    <a:pt x="23122" y="24388"/>
                    <a:pt x="23878" y="24388"/>
                  </a:cubicBezTo>
                  <a:cubicBezTo>
                    <a:pt x="28464" y="24388"/>
                    <a:pt x="34128" y="22345"/>
                    <a:pt x="37980" y="20681"/>
                  </a:cubicBezTo>
                  <a:cubicBezTo>
                    <a:pt x="40608" y="19547"/>
                    <a:pt x="42128" y="16774"/>
                    <a:pt x="41669" y="13951"/>
                  </a:cubicBezTo>
                  <a:cubicBezTo>
                    <a:pt x="41161" y="10820"/>
                    <a:pt x="38454" y="8700"/>
                    <a:pt x="35517" y="8700"/>
                  </a:cubicBezTo>
                  <a:cubicBezTo>
                    <a:pt x="34708" y="8700"/>
                    <a:pt x="33883" y="8860"/>
                    <a:pt x="33081" y="9205"/>
                  </a:cubicBezTo>
                  <a:cubicBezTo>
                    <a:pt x="30103" y="10482"/>
                    <a:pt x="26901" y="11621"/>
                    <a:pt x="24953" y="11621"/>
                  </a:cubicBezTo>
                  <a:cubicBezTo>
                    <a:pt x="24833" y="11621"/>
                    <a:pt x="24717" y="11617"/>
                    <a:pt x="24607" y="11608"/>
                  </a:cubicBezTo>
                  <a:cubicBezTo>
                    <a:pt x="19690" y="11208"/>
                    <a:pt x="8997" y="3651"/>
                    <a:pt x="4789" y="547"/>
                  </a:cubicBezTo>
                  <a:cubicBezTo>
                    <a:pt x="4294" y="182"/>
                    <a:pt x="3711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4907725" y="2723725"/>
              <a:ext cx="353625" cy="1233475"/>
            </a:xfrm>
            <a:custGeom>
              <a:avLst/>
              <a:gdLst/>
              <a:ahLst/>
              <a:cxnLst/>
              <a:rect l="l" t="t" r="r" b="b"/>
              <a:pathLst>
                <a:path w="14145" h="49339" extrusionOk="0">
                  <a:moveTo>
                    <a:pt x="1" y="1"/>
                  </a:moveTo>
                  <a:lnTo>
                    <a:pt x="1018" y="49338"/>
                  </a:lnTo>
                  <a:lnTo>
                    <a:pt x="14144" y="49338"/>
                  </a:lnTo>
                  <a:cubicBezTo>
                    <a:pt x="11667" y="35030"/>
                    <a:pt x="12007" y="22346"/>
                    <a:pt x="10698" y="10039"/>
                  </a:cubicBezTo>
                  <a:cubicBezTo>
                    <a:pt x="10377" y="7028"/>
                    <a:pt x="8072" y="1209"/>
                    <a:pt x="1516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5693400" y="2392325"/>
              <a:ext cx="806850" cy="1099925"/>
            </a:xfrm>
            <a:custGeom>
              <a:avLst/>
              <a:gdLst/>
              <a:ahLst/>
              <a:cxnLst/>
              <a:rect l="l" t="t" r="r" b="b"/>
              <a:pathLst>
                <a:path w="32274" h="43997" extrusionOk="0">
                  <a:moveTo>
                    <a:pt x="22298" y="0"/>
                  </a:moveTo>
                  <a:cubicBezTo>
                    <a:pt x="17912" y="0"/>
                    <a:pt x="13970" y="3195"/>
                    <a:pt x="13157" y="7588"/>
                  </a:cubicBezTo>
                  <a:cubicBezTo>
                    <a:pt x="13044" y="8195"/>
                    <a:pt x="12992" y="8811"/>
                    <a:pt x="13002" y="9429"/>
                  </a:cubicBezTo>
                  <a:cubicBezTo>
                    <a:pt x="13030" y="11213"/>
                    <a:pt x="12484" y="12981"/>
                    <a:pt x="11295" y="14311"/>
                  </a:cubicBezTo>
                  <a:cubicBezTo>
                    <a:pt x="10309" y="15416"/>
                    <a:pt x="9603" y="16742"/>
                    <a:pt x="9235" y="18176"/>
                  </a:cubicBezTo>
                  <a:cubicBezTo>
                    <a:pt x="8688" y="20309"/>
                    <a:pt x="7238" y="22060"/>
                    <a:pt x="5409" y="23283"/>
                  </a:cubicBezTo>
                  <a:cubicBezTo>
                    <a:pt x="2615" y="25148"/>
                    <a:pt x="658" y="28246"/>
                    <a:pt x="405" y="31947"/>
                  </a:cubicBezTo>
                  <a:cubicBezTo>
                    <a:pt x="1" y="37864"/>
                    <a:pt x="4408" y="43161"/>
                    <a:pt x="10294" y="43904"/>
                  </a:cubicBezTo>
                  <a:cubicBezTo>
                    <a:pt x="10785" y="43966"/>
                    <a:pt x="11270" y="43997"/>
                    <a:pt x="11748" y="43997"/>
                  </a:cubicBezTo>
                  <a:cubicBezTo>
                    <a:pt x="17581" y="43997"/>
                    <a:pt x="22242" y="39502"/>
                    <a:pt x="22921" y="34065"/>
                  </a:cubicBezTo>
                  <a:cubicBezTo>
                    <a:pt x="23298" y="31058"/>
                    <a:pt x="24288" y="28130"/>
                    <a:pt x="25965" y="25605"/>
                  </a:cubicBezTo>
                  <a:cubicBezTo>
                    <a:pt x="26698" y="24500"/>
                    <a:pt x="27185" y="23249"/>
                    <a:pt x="27391" y="21940"/>
                  </a:cubicBezTo>
                  <a:cubicBezTo>
                    <a:pt x="27393" y="21923"/>
                    <a:pt x="27396" y="21908"/>
                    <a:pt x="27399" y="21893"/>
                  </a:cubicBezTo>
                  <a:cubicBezTo>
                    <a:pt x="27814" y="19192"/>
                    <a:pt x="28647" y="16565"/>
                    <a:pt x="30115" y="14261"/>
                  </a:cubicBezTo>
                  <a:cubicBezTo>
                    <a:pt x="30795" y="13190"/>
                    <a:pt x="31249" y="11992"/>
                    <a:pt x="31447" y="10739"/>
                  </a:cubicBezTo>
                  <a:cubicBezTo>
                    <a:pt x="32274" y="5539"/>
                    <a:pt x="28610" y="663"/>
                    <a:pt x="23323" y="59"/>
                  </a:cubicBezTo>
                  <a:cubicBezTo>
                    <a:pt x="22980" y="19"/>
                    <a:pt x="22638" y="0"/>
                    <a:pt x="22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-5323550" y="5132850"/>
              <a:ext cx="184475" cy="111075"/>
            </a:xfrm>
            <a:custGeom>
              <a:avLst/>
              <a:gdLst/>
              <a:ahLst/>
              <a:cxnLst/>
              <a:rect l="l" t="t" r="r" b="b"/>
              <a:pathLst>
                <a:path w="7379" h="4443" extrusionOk="0">
                  <a:moveTo>
                    <a:pt x="5410" y="0"/>
                  </a:moveTo>
                  <a:cubicBezTo>
                    <a:pt x="4639" y="0"/>
                    <a:pt x="3594" y="443"/>
                    <a:pt x="2414" y="1417"/>
                  </a:cubicBezTo>
                  <a:cubicBezTo>
                    <a:pt x="687" y="2843"/>
                    <a:pt x="1" y="3658"/>
                    <a:pt x="192" y="4161"/>
                  </a:cubicBezTo>
                  <a:cubicBezTo>
                    <a:pt x="265" y="4353"/>
                    <a:pt x="516" y="4442"/>
                    <a:pt x="903" y="4442"/>
                  </a:cubicBezTo>
                  <a:cubicBezTo>
                    <a:pt x="1606" y="4442"/>
                    <a:pt x="2758" y="4148"/>
                    <a:pt x="4108" y="3635"/>
                  </a:cubicBezTo>
                  <a:cubicBezTo>
                    <a:pt x="6200" y="2840"/>
                    <a:pt x="7378" y="2394"/>
                    <a:pt x="6631" y="723"/>
                  </a:cubicBezTo>
                  <a:cubicBezTo>
                    <a:pt x="6421" y="254"/>
                    <a:pt x="5994" y="0"/>
                    <a:pt x="5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-5223550" y="5059775"/>
              <a:ext cx="64000" cy="111900"/>
            </a:xfrm>
            <a:custGeom>
              <a:avLst/>
              <a:gdLst/>
              <a:ahLst/>
              <a:cxnLst/>
              <a:rect l="l" t="t" r="r" b="b"/>
              <a:pathLst>
                <a:path w="2560" h="4476" extrusionOk="0">
                  <a:moveTo>
                    <a:pt x="0" y="0"/>
                  </a:moveTo>
                  <a:lnTo>
                    <a:pt x="348" y="3637"/>
                  </a:lnTo>
                  <a:cubicBezTo>
                    <a:pt x="374" y="4107"/>
                    <a:pt x="763" y="4475"/>
                    <a:pt x="1235" y="4475"/>
                  </a:cubicBezTo>
                  <a:cubicBezTo>
                    <a:pt x="1702" y="4475"/>
                    <a:pt x="2089" y="4112"/>
                    <a:pt x="2120" y="3645"/>
                  </a:cubicBezTo>
                  <a:lnTo>
                    <a:pt x="255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-4695675" y="5142175"/>
              <a:ext cx="180275" cy="122525"/>
            </a:xfrm>
            <a:custGeom>
              <a:avLst/>
              <a:gdLst/>
              <a:ahLst/>
              <a:cxnLst/>
              <a:rect l="l" t="t" r="r" b="b"/>
              <a:pathLst>
                <a:path w="7211" h="4901" extrusionOk="0">
                  <a:moveTo>
                    <a:pt x="2013" y="1"/>
                  </a:moveTo>
                  <a:cubicBezTo>
                    <a:pt x="1524" y="1"/>
                    <a:pt x="1143" y="209"/>
                    <a:pt x="915" y="604"/>
                  </a:cubicBezTo>
                  <a:cubicBezTo>
                    <a:pt x="0" y="2191"/>
                    <a:pt x="1126" y="2754"/>
                    <a:pt x="3128" y="3760"/>
                  </a:cubicBezTo>
                  <a:cubicBezTo>
                    <a:pt x="4551" y="4475"/>
                    <a:pt x="5763" y="4901"/>
                    <a:pt x="6437" y="4901"/>
                  </a:cubicBezTo>
                  <a:cubicBezTo>
                    <a:pt x="6710" y="4901"/>
                    <a:pt x="6894" y="4831"/>
                    <a:pt x="6969" y="4682"/>
                  </a:cubicBezTo>
                  <a:cubicBezTo>
                    <a:pt x="7211" y="4202"/>
                    <a:pt x="6611" y="3320"/>
                    <a:pt x="5039" y="1726"/>
                  </a:cubicBezTo>
                  <a:cubicBezTo>
                    <a:pt x="3873" y="544"/>
                    <a:pt x="280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-4675375" y="5065025"/>
              <a:ext cx="62725" cy="113575"/>
            </a:xfrm>
            <a:custGeom>
              <a:avLst/>
              <a:gdLst/>
              <a:ahLst/>
              <a:cxnLst/>
              <a:rect l="l" t="t" r="r" b="b"/>
              <a:pathLst>
                <a:path w="2509" h="4543" extrusionOk="0">
                  <a:moveTo>
                    <a:pt x="2509" y="1"/>
                  </a:moveTo>
                  <a:lnTo>
                    <a:pt x="1" y="949"/>
                  </a:lnTo>
                  <a:lnTo>
                    <a:pt x="609" y="3766"/>
                  </a:lnTo>
                  <a:cubicBezTo>
                    <a:pt x="665" y="4212"/>
                    <a:pt x="1045" y="4543"/>
                    <a:pt x="1489" y="4543"/>
                  </a:cubicBezTo>
                  <a:cubicBezTo>
                    <a:pt x="1507" y="4543"/>
                    <a:pt x="1525" y="4542"/>
                    <a:pt x="1543" y="4541"/>
                  </a:cubicBezTo>
                  <a:cubicBezTo>
                    <a:pt x="2014" y="4513"/>
                    <a:pt x="2380" y="4122"/>
                    <a:pt x="2378" y="3651"/>
                  </a:cubicBezTo>
                  <a:lnTo>
                    <a:pt x="250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-5036575" y="3339325"/>
              <a:ext cx="458525" cy="1755675"/>
            </a:xfrm>
            <a:custGeom>
              <a:avLst/>
              <a:gdLst/>
              <a:ahLst/>
              <a:cxnLst/>
              <a:rect l="l" t="t" r="r" b="b"/>
              <a:pathLst>
                <a:path w="18341" h="70227" extrusionOk="0">
                  <a:moveTo>
                    <a:pt x="2915" y="1"/>
                  </a:moveTo>
                  <a:lnTo>
                    <a:pt x="0" y="10098"/>
                  </a:lnTo>
                  <a:lnTo>
                    <a:pt x="14016" y="69655"/>
                  </a:lnTo>
                  <a:cubicBezTo>
                    <a:pt x="14057" y="69834"/>
                    <a:pt x="14192" y="69976"/>
                    <a:pt x="14368" y="70025"/>
                  </a:cubicBezTo>
                  <a:cubicBezTo>
                    <a:pt x="14892" y="70165"/>
                    <a:pt x="15391" y="70226"/>
                    <a:pt x="15872" y="70226"/>
                  </a:cubicBezTo>
                  <a:cubicBezTo>
                    <a:pt x="16378" y="70226"/>
                    <a:pt x="16863" y="70159"/>
                    <a:pt x="17333" y="70042"/>
                  </a:cubicBezTo>
                  <a:cubicBezTo>
                    <a:pt x="17549" y="69988"/>
                    <a:pt x="17698" y="69790"/>
                    <a:pt x="17700" y="69569"/>
                  </a:cubicBezTo>
                  <a:cubicBezTo>
                    <a:pt x="17764" y="65006"/>
                    <a:pt x="18340" y="20028"/>
                    <a:pt x="16466" y="12219"/>
                  </a:cubicBezTo>
                  <a:cubicBezTo>
                    <a:pt x="14492" y="3991"/>
                    <a:pt x="10250" y="1"/>
                    <a:pt x="10250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-5337750" y="3339300"/>
              <a:ext cx="479300" cy="1756525"/>
            </a:xfrm>
            <a:custGeom>
              <a:avLst/>
              <a:gdLst/>
              <a:ahLst/>
              <a:cxnLst/>
              <a:rect l="l" t="t" r="r" b="b"/>
              <a:pathLst>
                <a:path w="19172" h="70261" extrusionOk="0">
                  <a:moveTo>
                    <a:pt x="19172" y="1"/>
                  </a:moveTo>
                  <a:lnTo>
                    <a:pt x="8551" y="4"/>
                  </a:lnTo>
                  <a:cubicBezTo>
                    <a:pt x="0" y="7836"/>
                    <a:pt x="397" y="20012"/>
                    <a:pt x="397" y="20012"/>
                  </a:cubicBezTo>
                  <a:lnTo>
                    <a:pt x="4405" y="69697"/>
                  </a:lnTo>
                  <a:cubicBezTo>
                    <a:pt x="4419" y="69888"/>
                    <a:pt x="4544" y="70071"/>
                    <a:pt x="4731" y="70112"/>
                  </a:cubicBezTo>
                  <a:cubicBezTo>
                    <a:pt x="5171" y="70208"/>
                    <a:pt x="5527" y="70261"/>
                    <a:pt x="5884" y="70261"/>
                  </a:cubicBezTo>
                  <a:cubicBezTo>
                    <a:pt x="6219" y="70261"/>
                    <a:pt x="6554" y="70215"/>
                    <a:pt x="6960" y="70115"/>
                  </a:cubicBezTo>
                  <a:cubicBezTo>
                    <a:pt x="7125" y="70072"/>
                    <a:pt x="7253" y="69945"/>
                    <a:pt x="7295" y="69780"/>
                  </a:cubicBezTo>
                  <a:cubicBezTo>
                    <a:pt x="13070" y="47416"/>
                    <a:pt x="19172" y="1"/>
                    <a:pt x="19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5241875" y="2723675"/>
              <a:ext cx="578125" cy="706025"/>
            </a:xfrm>
            <a:custGeom>
              <a:avLst/>
              <a:gdLst/>
              <a:ahLst/>
              <a:cxnLst/>
              <a:rect l="l" t="t" r="r" b="b"/>
              <a:pathLst>
                <a:path w="23125" h="28241" extrusionOk="0">
                  <a:moveTo>
                    <a:pt x="13367" y="0"/>
                  </a:moveTo>
                  <a:cubicBezTo>
                    <a:pt x="9016" y="0"/>
                    <a:pt x="0" y="1868"/>
                    <a:pt x="822" y="11462"/>
                  </a:cubicBezTo>
                  <a:cubicBezTo>
                    <a:pt x="1186" y="15715"/>
                    <a:pt x="1913" y="20775"/>
                    <a:pt x="5364" y="25588"/>
                  </a:cubicBezTo>
                  <a:cubicBezTo>
                    <a:pt x="5914" y="26354"/>
                    <a:pt x="6698" y="26919"/>
                    <a:pt x="7592" y="27221"/>
                  </a:cubicBezTo>
                  <a:cubicBezTo>
                    <a:pt x="8927" y="27673"/>
                    <a:pt x="11099" y="28241"/>
                    <a:pt x="13573" y="28241"/>
                  </a:cubicBezTo>
                  <a:cubicBezTo>
                    <a:pt x="14914" y="28241"/>
                    <a:pt x="16343" y="28074"/>
                    <a:pt x="17776" y="27632"/>
                  </a:cubicBezTo>
                  <a:cubicBezTo>
                    <a:pt x="19190" y="27195"/>
                    <a:pt x="20285" y="26072"/>
                    <a:pt x="20734" y="24661"/>
                  </a:cubicBezTo>
                  <a:cubicBezTo>
                    <a:pt x="21874" y="21094"/>
                    <a:pt x="23125" y="13649"/>
                    <a:pt x="22312" y="9599"/>
                  </a:cubicBezTo>
                  <a:cubicBezTo>
                    <a:pt x="21637" y="6237"/>
                    <a:pt x="19892" y="0"/>
                    <a:pt x="13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4983975" y="2568825"/>
              <a:ext cx="114150" cy="245400"/>
            </a:xfrm>
            <a:custGeom>
              <a:avLst/>
              <a:gdLst/>
              <a:ahLst/>
              <a:cxnLst/>
              <a:rect l="l" t="t" r="r" b="b"/>
              <a:pathLst>
                <a:path w="4566" h="9816" extrusionOk="0">
                  <a:moveTo>
                    <a:pt x="0" y="1"/>
                  </a:moveTo>
                  <a:lnTo>
                    <a:pt x="0" y="7533"/>
                  </a:lnTo>
                  <a:cubicBezTo>
                    <a:pt x="0" y="8794"/>
                    <a:pt x="1022" y="9816"/>
                    <a:pt x="2283" y="9816"/>
                  </a:cubicBezTo>
                  <a:cubicBezTo>
                    <a:pt x="3544" y="9815"/>
                    <a:pt x="4565" y="8794"/>
                    <a:pt x="4566" y="7533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4983975" y="2568825"/>
              <a:ext cx="114150" cy="129025"/>
            </a:xfrm>
            <a:custGeom>
              <a:avLst/>
              <a:gdLst/>
              <a:ahLst/>
              <a:cxnLst/>
              <a:rect l="l" t="t" r="r" b="b"/>
              <a:pathLst>
                <a:path w="4566" h="5161" extrusionOk="0">
                  <a:moveTo>
                    <a:pt x="0" y="1"/>
                  </a:moveTo>
                  <a:lnTo>
                    <a:pt x="0" y="1410"/>
                  </a:lnTo>
                  <a:cubicBezTo>
                    <a:pt x="468" y="3229"/>
                    <a:pt x="2777" y="5130"/>
                    <a:pt x="4566" y="5161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-4987325" y="2454275"/>
              <a:ext cx="182575" cy="214200"/>
            </a:xfrm>
            <a:custGeom>
              <a:avLst/>
              <a:gdLst/>
              <a:ahLst/>
              <a:cxnLst/>
              <a:rect l="l" t="t" r="r" b="b"/>
              <a:pathLst>
                <a:path w="7303" h="8568" extrusionOk="0">
                  <a:moveTo>
                    <a:pt x="7236" y="0"/>
                  </a:moveTo>
                  <a:lnTo>
                    <a:pt x="0" y="79"/>
                  </a:lnTo>
                  <a:lnTo>
                    <a:pt x="45" y="4203"/>
                  </a:lnTo>
                  <a:cubicBezTo>
                    <a:pt x="66" y="6194"/>
                    <a:pt x="2749" y="8567"/>
                    <a:pt x="4744" y="8567"/>
                  </a:cubicBezTo>
                  <a:cubicBezTo>
                    <a:pt x="4753" y="8567"/>
                    <a:pt x="4762" y="8567"/>
                    <a:pt x="4772" y="8567"/>
                  </a:cubicBezTo>
                  <a:cubicBezTo>
                    <a:pt x="5645" y="8557"/>
                    <a:pt x="7302" y="6123"/>
                    <a:pt x="7281" y="4125"/>
                  </a:cubicBezTo>
                  <a:lnTo>
                    <a:pt x="7236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-5019050" y="2475025"/>
              <a:ext cx="48250" cy="80475"/>
            </a:xfrm>
            <a:custGeom>
              <a:avLst/>
              <a:gdLst/>
              <a:ahLst/>
              <a:cxnLst/>
              <a:rect l="l" t="t" r="r" b="b"/>
              <a:pathLst>
                <a:path w="1930" h="3219" extrusionOk="0">
                  <a:moveTo>
                    <a:pt x="1710" y="1"/>
                  </a:moveTo>
                  <a:cubicBezTo>
                    <a:pt x="924" y="1"/>
                    <a:pt x="237" y="587"/>
                    <a:pt x="123" y="1397"/>
                  </a:cubicBezTo>
                  <a:cubicBezTo>
                    <a:pt x="0" y="2281"/>
                    <a:pt x="609" y="3097"/>
                    <a:pt x="1482" y="3219"/>
                  </a:cubicBezTo>
                  <a:lnTo>
                    <a:pt x="1929" y="16"/>
                  </a:lnTo>
                  <a:cubicBezTo>
                    <a:pt x="1856" y="6"/>
                    <a:pt x="1783" y="1"/>
                    <a:pt x="1710" y="1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4992075" y="2440725"/>
              <a:ext cx="185775" cy="76825"/>
            </a:xfrm>
            <a:custGeom>
              <a:avLst/>
              <a:gdLst/>
              <a:ahLst/>
              <a:cxnLst/>
              <a:rect l="l" t="t" r="r" b="b"/>
              <a:pathLst>
                <a:path w="7431" h="3073" extrusionOk="0">
                  <a:moveTo>
                    <a:pt x="7419" y="1"/>
                  </a:moveTo>
                  <a:lnTo>
                    <a:pt x="1322" y="67"/>
                  </a:lnTo>
                  <a:lnTo>
                    <a:pt x="1336" y="1408"/>
                  </a:lnTo>
                  <a:cubicBezTo>
                    <a:pt x="516" y="1467"/>
                    <a:pt x="1" y="2319"/>
                    <a:pt x="331" y="3073"/>
                  </a:cubicBezTo>
                  <a:cubicBezTo>
                    <a:pt x="479" y="3017"/>
                    <a:pt x="619" y="2941"/>
                    <a:pt x="748" y="2848"/>
                  </a:cubicBezTo>
                  <a:cubicBezTo>
                    <a:pt x="1017" y="2648"/>
                    <a:pt x="1344" y="2561"/>
                    <a:pt x="1678" y="2554"/>
                  </a:cubicBezTo>
                  <a:cubicBezTo>
                    <a:pt x="2386" y="2542"/>
                    <a:pt x="3070" y="2290"/>
                    <a:pt x="3616" y="1838"/>
                  </a:cubicBezTo>
                  <a:cubicBezTo>
                    <a:pt x="4242" y="1322"/>
                    <a:pt x="5028" y="1017"/>
                    <a:pt x="5830" y="1017"/>
                  </a:cubicBezTo>
                  <a:cubicBezTo>
                    <a:pt x="5982" y="1017"/>
                    <a:pt x="6135" y="1028"/>
                    <a:pt x="6288" y="1051"/>
                  </a:cubicBezTo>
                  <a:cubicBezTo>
                    <a:pt x="6477" y="1079"/>
                    <a:pt x="6667" y="1093"/>
                    <a:pt x="6858" y="1093"/>
                  </a:cubicBezTo>
                  <a:cubicBezTo>
                    <a:pt x="6874" y="1093"/>
                    <a:pt x="6890" y="1093"/>
                    <a:pt x="6906" y="1093"/>
                  </a:cubicBezTo>
                  <a:cubicBezTo>
                    <a:pt x="7082" y="1089"/>
                    <a:pt x="7257" y="1074"/>
                    <a:pt x="7431" y="1048"/>
                  </a:cubicBezTo>
                  <a:lnTo>
                    <a:pt x="7419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5103025" y="2181225"/>
              <a:ext cx="438450" cy="337000"/>
            </a:xfrm>
            <a:custGeom>
              <a:avLst/>
              <a:gdLst/>
              <a:ahLst/>
              <a:cxnLst/>
              <a:rect l="l" t="t" r="r" b="b"/>
              <a:pathLst>
                <a:path w="17538" h="13480" extrusionOk="0">
                  <a:moveTo>
                    <a:pt x="12086" y="1"/>
                  </a:moveTo>
                  <a:cubicBezTo>
                    <a:pt x="12024" y="1"/>
                    <a:pt x="11961" y="2"/>
                    <a:pt x="11898" y="5"/>
                  </a:cubicBezTo>
                  <a:cubicBezTo>
                    <a:pt x="10386" y="63"/>
                    <a:pt x="8970" y="767"/>
                    <a:pt x="8011" y="1939"/>
                  </a:cubicBezTo>
                  <a:cubicBezTo>
                    <a:pt x="7036" y="3124"/>
                    <a:pt x="5618" y="3815"/>
                    <a:pt x="4114" y="4126"/>
                  </a:cubicBezTo>
                  <a:cubicBezTo>
                    <a:pt x="4097" y="4130"/>
                    <a:pt x="4079" y="4134"/>
                    <a:pt x="4061" y="4137"/>
                  </a:cubicBezTo>
                  <a:cubicBezTo>
                    <a:pt x="2392" y="4504"/>
                    <a:pt x="1069" y="5877"/>
                    <a:pt x="780" y="7561"/>
                  </a:cubicBezTo>
                  <a:cubicBezTo>
                    <a:pt x="743" y="7778"/>
                    <a:pt x="721" y="7999"/>
                    <a:pt x="716" y="8220"/>
                  </a:cubicBezTo>
                  <a:cubicBezTo>
                    <a:pt x="701" y="8938"/>
                    <a:pt x="573" y="9661"/>
                    <a:pt x="241" y="10298"/>
                  </a:cubicBezTo>
                  <a:cubicBezTo>
                    <a:pt x="83" y="10600"/>
                    <a:pt x="1" y="10938"/>
                    <a:pt x="5" y="11280"/>
                  </a:cubicBezTo>
                  <a:cubicBezTo>
                    <a:pt x="19" y="12500"/>
                    <a:pt x="1078" y="13480"/>
                    <a:pt x="2376" y="13480"/>
                  </a:cubicBezTo>
                  <a:cubicBezTo>
                    <a:pt x="2385" y="13480"/>
                    <a:pt x="2395" y="13480"/>
                    <a:pt x="2404" y="13480"/>
                  </a:cubicBezTo>
                  <a:cubicBezTo>
                    <a:pt x="2921" y="13476"/>
                    <a:pt x="3425" y="13309"/>
                    <a:pt x="3841" y="13001"/>
                  </a:cubicBezTo>
                  <a:cubicBezTo>
                    <a:pt x="4204" y="12731"/>
                    <a:pt x="4646" y="12611"/>
                    <a:pt x="5098" y="12603"/>
                  </a:cubicBezTo>
                  <a:cubicBezTo>
                    <a:pt x="6056" y="12587"/>
                    <a:pt x="6980" y="12246"/>
                    <a:pt x="7718" y="11635"/>
                  </a:cubicBezTo>
                  <a:cubicBezTo>
                    <a:pt x="8566" y="10937"/>
                    <a:pt x="9628" y="10525"/>
                    <a:pt x="10712" y="10525"/>
                  </a:cubicBezTo>
                  <a:cubicBezTo>
                    <a:pt x="10918" y="10525"/>
                    <a:pt x="11125" y="10540"/>
                    <a:pt x="11331" y="10571"/>
                  </a:cubicBezTo>
                  <a:cubicBezTo>
                    <a:pt x="11585" y="10608"/>
                    <a:pt x="11841" y="10628"/>
                    <a:pt x="12098" y="10628"/>
                  </a:cubicBezTo>
                  <a:cubicBezTo>
                    <a:pt x="12121" y="10628"/>
                    <a:pt x="12145" y="10627"/>
                    <a:pt x="12168" y="10627"/>
                  </a:cubicBezTo>
                  <a:cubicBezTo>
                    <a:pt x="15153" y="10595"/>
                    <a:pt x="17537" y="8105"/>
                    <a:pt x="17420" y="5101"/>
                  </a:cubicBezTo>
                  <a:cubicBezTo>
                    <a:pt x="17312" y="2355"/>
                    <a:pt x="14823" y="1"/>
                    <a:pt x="12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5381650" y="2735450"/>
              <a:ext cx="399875" cy="1221775"/>
            </a:xfrm>
            <a:custGeom>
              <a:avLst/>
              <a:gdLst/>
              <a:ahLst/>
              <a:cxnLst/>
              <a:rect l="l" t="t" r="r" b="b"/>
              <a:pathLst>
                <a:path w="15995" h="48871" extrusionOk="0">
                  <a:moveTo>
                    <a:pt x="14396" y="1"/>
                  </a:moveTo>
                  <a:lnTo>
                    <a:pt x="11134" y="517"/>
                  </a:lnTo>
                  <a:cubicBezTo>
                    <a:pt x="7941" y="1023"/>
                    <a:pt x="5495" y="3626"/>
                    <a:pt x="5194" y="6845"/>
                  </a:cubicBezTo>
                  <a:lnTo>
                    <a:pt x="1" y="48871"/>
                  </a:lnTo>
                  <a:lnTo>
                    <a:pt x="15994" y="48871"/>
                  </a:lnTo>
                  <a:cubicBezTo>
                    <a:pt x="13314" y="32679"/>
                    <a:pt x="12518" y="16401"/>
                    <a:pt x="14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5503300" y="3108575"/>
              <a:ext cx="1659650" cy="2013250"/>
            </a:xfrm>
            <a:custGeom>
              <a:avLst/>
              <a:gdLst/>
              <a:ahLst/>
              <a:cxnLst/>
              <a:rect l="l" t="t" r="r" b="b"/>
              <a:pathLst>
                <a:path w="66386" h="80530" extrusionOk="0">
                  <a:moveTo>
                    <a:pt x="65797" y="1"/>
                  </a:moveTo>
                  <a:lnTo>
                    <a:pt x="63207" y="12214"/>
                  </a:lnTo>
                  <a:cubicBezTo>
                    <a:pt x="61659" y="19520"/>
                    <a:pt x="55900" y="25045"/>
                    <a:pt x="48536" y="26290"/>
                  </a:cubicBezTo>
                  <a:lnTo>
                    <a:pt x="14306" y="32077"/>
                  </a:lnTo>
                  <a:cubicBezTo>
                    <a:pt x="6017" y="33478"/>
                    <a:pt x="1" y="40598"/>
                    <a:pt x="1" y="49005"/>
                  </a:cubicBezTo>
                  <a:lnTo>
                    <a:pt x="1" y="80529"/>
                  </a:lnTo>
                  <a:lnTo>
                    <a:pt x="602" y="80529"/>
                  </a:lnTo>
                  <a:lnTo>
                    <a:pt x="602" y="49005"/>
                  </a:lnTo>
                  <a:cubicBezTo>
                    <a:pt x="602" y="40893"/>
                    <a:pt x="6407" y="34024"/>
                    <a:pt x="14407" y="32671"/>
                  </a:cubicBezTo>
                  <a:lnTo>
                    <a:pt x="48637" y="26884"/>
                  </a:lnTo>
                  <a:cubicBezTo>
                    <a:pt x="56246" y="25598"/>
                    <a:pt x="62197" y="19889"/>
                    <a:pt x="63797" y="12339"/>
                  </a:cubicBezTo>
                  <a:lnTo>
                    <a:pt x="66386" y="126"/>
                  </a:lnTo>
                  <a:lnTo>
                    <a:pt x="65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-3887625" y="2686275"/>
              <a:ext cx="192925" cy="466125"/>
            </a:xfrm>
            <a:custGeom>
              <a:avLst/>
              <a:gdLst/>
              <a:ahLst/>
              <a:cxnLst/>
              <a:rect l="l" t="t" r="r" b="b"/>
              <a:pathLst>
                <a:path w="7717" h="18645" extrusionOk="0">
                  <a:moveTo>
                    <a:pt x="2137" y="0"/>
                  </a:moveTo>
                  <a:lnTo>
                    <a:pt x="71" y="17350"/>
                  </a:lnTo>
                  <a:cubicBezTo>
                    <a:pt x="1" y="17942"/>
                    <a:pt x="390" y="18490"/>
                    <a:pt x="972" y="18617"/>
                  </a:cubicBezTo>
                  <a:cubicBezTo>
                    <a:pt x="1055" y="18636"/>
                    <a:pt x="1139" y="18645"/>
                    <a:pt x="1221" y="18645"/>
                  </a:cubicBezTo>
                  <a:cubicBezTo>
                    <a:pt x="1712" y="18645"/>
                    <a:pt x="2163" y="18330"/>
                    <a:pt x="2322" y="17845"/>
                  </a:cubicBezTo>
                  <a:lnTo>
                    <a:pt x="7717" y="122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3885375" y="2711050"/>
              <a:ext cx="190675" cy="441400"/>
            </a:xfrm>
            <a:custGeom>
              <a:avLst/>
              <a:gdLst/>
              <a:ahLst/>
              <a:cxnLst/>
              <a:rect l="l" t="t" r="r" b="b"/>
              <a:pathLst>
                <a:path w="7627" h="17656" extrusionOk="0">
                  <a:moveTo>
                    <a:pt x="6559" y="0"/>
                  </a:moveTo>
                  <a:lnTo>
                    <a:pt x="1375" y="15966"/>
                  </a:lnTo>
                  <a:cubicBezTo>
                    <a:pt x="1217" y="16450"/>
                    <a:pt x="766" y="16766"/>
                    <a:pt x="274" y="16766"/>
                  </a:cubicBezTo>
                  <a:cubicBezTo>
                    <a:pt x="192" y="16766"/>
                    <a:pt x="109" y="16757"/>
                    <a:pt x="26" y="16739"/>
                  </a:cubicBezTo>
                  <a:cubicBezTo>
                    <a:pt x="17" y="16736"/>
                    <a:pt x="9" y="16732"/>
                    <a:pt x="0" y="16730"/>
                  </a:cubicBezTo>
                  <a:lnTo>
                    <a:pt x="0" y="16730"/>
                  </a:lnTo>
                  <a:cubicBezTo>
                    <a:pt x="105" y="17244"/>
                    <a:pt x="543" y="17624"/>
                    <a:pt x="1067" y="17653"/>
                  </a:cubicBezTo>
                  <a:cubicBezTo>
                    <a:pt x="1089" y="17654"/>
                    <a:pt x="1110" y="17655"/>
                    <a:pt x="1132" y="17655"/>
                  </a:cubicBezTo>
                  <a:cubicBezTo>
                    <a:pt x="1631" y="17655"/>
                    <a:pt x="2076" y="17334"/>
                    <a:pt x="2231" y="16855"/>
                  </a:cubicBezTo>
                  <a:lnTo>
                    <a:pt x="7627" y="236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3879325" y="2588975"/>
              <a:ext cx="232600" cy="212400"/>
            </a:xfrm>
            <a:custGeom>
              <a:avLst/>
              <a:gdLst/>
              <a:ahLst/>
              <a:cxnLst/>
              <a:rect l="l" t="t" r="r" b="b"/>
              <a:pathLst>
                <a:path w="9304" h="8496" extrusionOk="0">
                  <a:moveTo>
                    <a:pt x="4648" y="1"/>
                  </a:moveTo>
                  <a:cubicBezTo>
                    <a:pt x="2697" y="1"/>
                    <a:pt x="940" y="1353"/>
                    <a:pt x="504" y="3336"/>
                  </a:cubicBezTo>
                  <a:cubicBezTo>
                    <a:pt x="1" y="5627"/>
                    <a:pt x="1450" y="7892"/>
                    <a:pt x="3740" y="8395"/>
                  </a:cubicBezTo>
                  <a:cubicBezTo>
                    <a:pt x="4047" y="8463"/>
                    <a:pt x="4354" y="8495"/>
                    <a:pt x="4656" y="8495"/>
                  </a:cubicBezTo>
                  <a:cubicBezTo>
                    <a:pt x="6606" y="8495"/>
                    <a:pt x="8363" y="7143"/>
                    <a:pt x="8799" y="5159"/>
                  </a:cubicBezTo>
                  <a:cubicBezTo>
                    <a:pt x="9304" y="2869"/>
                    <a:pt x="7854" y="604"/>
                    <a:pt x="5563" y="100"/>
                  </a:cubicBezTo>
                  <a:cubicBezTo>
                    <a:pt x="5256" y="33"/>
                    <a:pt x="4950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3931975" y="2789850"/>
              <a:ext cx="254725" cy="189925"/>
            </a:xfrm>
            <a:custGeom>
              <a:avLst/>
              <a:gdLst/>
              <a:ahLst/>
              <a:cxnLst/>
              <a:rect l="l" t="t" r="r" b="b"/>
              <a:pathLst>
                <a:path w="10189" h="7597" extrusionOk="0">
                  <a:moveTo>
                    <a:pt x="1238" y="0"/>
                  </a:moveTo>
                  <a:lnTo>
                    <a:pt x="0" y="5630"/>
                  </a:lnTo>
                  <a:lnTo>
                    <a:pt x="8952" y="7596"/>
                  </a:lnTo>
                  <a:lnTo>
                    <a:pt x="10188" y="196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5222775" y="3721150"/>
              <a:ext cx="370750" cy="236075"/>
            </a:xfrm>
            <a:custGeom>
              <a:avLst/>
              <a:gdLst/>
              <a:ahLst/>
              <a:cxnLst/>
              <a:rect l="l" t="t" r="r" b="b"/>
              <a:pathLst>
                <a:path w="14830" h="9443" extrusionOk="0">
                  <a:moveTo>
                    <a:pt x="2028" y="1"/>
                  </a:moveTo>
                  <a:lnTo>
                    <a:pt x="0" y="1167"/>
                  </a:lnTo>
                  <a:lnTo>
                    <a:pt x="2696" y="5286"/>
                  </a:lnTo>
                  <a:cubicBezTo>
                    <a:pt x="2696" y="5286"/>
                    <a:pt x="5424" y="9442"/>
                    <a:pt x="7594" y="9442"/>
                  </a:cubicBezTo>
                  <a:cubicBezTo>
                    <a:pt x="7697" y="9442"/>
                    <a:pt x="7799" y="9433"/>
                    <a:pt x="7899" y="9413"/>
                  </a:cubicBezTo>
                  <a:cubicBezTo>
                    <a:pt x="10108" y="8980"/>
                    <a:pt x="14830" y="7253"/>
                    <a:pt x="11959" y="6122"/>
                  </a:cubicBezTo>
                  <a:cubicBezTo>
                    <a:pt x="9266" y="5063"/>
                    <a:pt x="7523" y="3119"/>
                    <a:pt x="5937" y="3119"/>
                  </a:cubicBezTo>
                  <a:cubicBezTo>
                    <a:pt x="5833" y="3119"/>
                    <a:pt x="5729" y="3127"/>
                    <a:pt x="5626" y="3145"/>
                  </a:cubicBezTo>
                  <a:cubicBezTo>
                    <a:pt x="5560" y="3156"/>
                    <a:pt x="5492" y="3161"/>
                    <a:pt x="5425" y="3161"/>
                  </a:cubicBezTo>
                  <a:cubicBezTo>
                    <a:pt x="3802" y="3161"/>
                    <a:pt x="2028" y="1"/>
                    <a:pt x="2028" y="1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5539475" y="2789550"/>
              <a:ext cx="489825" cy="1039625"/>
            </a:xfrm>
            <a:custGeom>
              <a:avLst/>
              <a:gdLst/>
              <a:ahLst/>
              <a:cxnLst/>
              <a:rect l="l" t="t" r="r" b="b"/>
              <a:pathLst>
                <a:path w="19593" h="41585" extrusionOk="0">
                  <a:moveTo>
                    <a:pt x="15587" y="0"/>
                  </a:moveTo>
                  <a:cubicBezTo>
                    <a:pt x="14796" y="0"/>
                    <a:pt x="14018" y="353"/>
                    <a:pt x="13499" y="1023"/>
                  </a:cubicBezTo>
                  <a:cubicBezTo>
                    <a:pt x="9626" y="6019"/>
                    <a:pt x="0" y="19106"/>
                    <a:pt x="528" y="25081"/>
                  </a:cubicBezTo>
                  <a:cubicBezTo>
                    <a:pt x="942" y="29767"/>
                    <a:pt x="4939" y="35604"/>
                    <a:pt x="7848" y="39289"/>
                  </a:cubicBezTo>
                  <a:cubicBezTo>
                    <a:pt x="9020" y="40774"/>
                    <a:pt x="10773" y="41585"/>
                    <a:pt x="12563" y="41585"/>
                  </a:cubicBezTo>
                  <a:cubicBezTo>
                    <a:pt x="13375" y="41585"/>
                    <a:pt x="14194" y="41418"/>
                    <a:pt x="14970" y="41072"/>
                  </a:cubicBezTo>
                  <a:cubicBezTo>
                    <a:pt x="18485" y="39503"/>
                    <a:pt x="19592" y="35021"/>
                    <a:pt x="17194" y="31967"/>
                  </a:cubicBezTo>
                  <a:cubicBezTo>
                    <a:pt x="15154" y="29368"/>
                    <a:pt x="14450" y="26171"/>
                    <a:pt x="14117" y="24376"/>
                  </a:cubicBezTo>
                  <a:cubicBezTo>
                    <a:pt x="13256" y="19726"/>
                    <a:pt x="16287" y="8316"/>
                    <a:pt x="18095" y="3667"/>
                  </a:cubicBezTo>
                  <a:cubicBezTo>
                    <a:pt x="18540" y="2521"/>
                    <a:pt x="18146" y="1214"/>
                    <a:pt x="17139" y="498"/>
                  </a:cubicBezTo>
                  <a:lnTo>
                    <a:pt x="17138" y="498"/>
                  </a:lnTo>
                  <a:cubicBezTo>
                    <a:pt x="16666" y="163"/>
                    <a:pt x="16124" y="0"/>
                    <a:pt x="15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5556675" y="2769825"/>
              <a:ext cx="511450" cy="1086375"/>
            </a:xfrm>
            <a:custGeom>
              <a:avLst/>
              <a:gdLst/>
              <a:ahLst/>
              <a:cxnLst/>
              <a:rect l="l" t="t" r="r" b="b"/>
              <a:pathLst>
                <a:path w="20458" h="43455" extrusionOk="0">
                  <a:moveTo>
                    <a:pt x="16431" y="0"/>
                  </a:moveTo>
                  <a:cubicBezTo>
                    <a:pt x="15598" y="0"/>
                    <a:pt x="14775" y="372"/>
                    <a:pt x="14226" y="1078"/>
                  </a:cubicBezTo>
                  <a:cubicBezTo>
                    <a:pt x="10147" y="6314"/>
                    <a:pt x="1" y="20029"/>
                    <a:pt x="527" y="26268"/>
                  </a:cubicBezTo>
                  <a:cubicBezTo>
                    <a:pt x="940" y="31163"/>
                    <a:pt x="5102" y="37242"/>
                    <a:pt x="8132" y="41079"/>
                  </a:cubicBezTo>
                  <a:cubicBezTo>
                    <a:pt x="9346" y="42617"/>
                    <a:pt x="11169" y="43455"/>
                    <a:pt x="13036" y="43455"/>
                  </a:cubicBezTo>
                  <a:cubicBezTo>
                    <a:pt x="13895" y="43455"/>
                    <a:pt x="14764" y="43277"/>
                    <a:pt x="15587" y="42908"/>
                  </a:cubicBezTo>
                  <a:cubicBezTo>
                    <a:pt x="19276" y="41252"/>
                    <a:pt x="20458" y="36567"/>
                    <a:pt x="17958" y="33387"/>
                  </a:cubicBezTo>
                  <a:cubicBezTo>
                    <a:pt x="15832" y="30681"/>
                    <a:pt x="13792" y="27692"/>
                    <a:pt x="13451" y="25817"/>
                  </a:cubicBezTo>
                  <a:cubicBezTo>
                    <a:pt x="12569" y="20964"/>
                    <a:pt x="17113" y="8685"/>
                    <a:pt x="19028" y="3819"/>
                  </a:cubicBezTo>
                  <a:cubicBezTo>
                    <a:pt x="19501" y="2622"/>
                    <a:pt x="19093" y="1256"/>
                    <a:pt x="18042" y="514"/>
                  </a:cubicBezTo>
                  <a:cubicBezTo>
                    <a:pt x="17553" y="168"/>
                    <a:pt x="16990" y="0"/>
                    <a:pt x="16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3"/>
          <p:cNvGrpSpPr/>
          <p:nvPr/>
        </p:nvGrpSpPr>
        <p:grpSpPr>
          <a:xfrm>
            <a:off x="3158760" y="1012123"/>
            <a:ext cx="1672702" cy="3720584"/>
            <a:chOff x="-3591175" y="2231850"/>
            <a:chExt cx="1384000" cy="3078425"/>
          </a:xfrm>
        </p:grpSpPr>
        <p:sp>
          <p:nvSpPr>
            <p:cNvPr id="566" name="Google Shape;566;p33"/>
            <p:cNvSpPr/>
            <p:nvPr/>
          </p:nvSpPr>
          <p:spPr>
            <a:xfrm>
              <a:off x="-3591175" y="2499725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591175" y="2231850"/>
              <a:ext cx="1015625" cy="141450"/>
            </a:xfrm>
            <a:custGeom>
              <a:avLst/>
              <a:gdLst/>
              <a:ahLst/>
              <a:cxnLst/>
              <a:rect l="l" t="t" r="r" b="b"/>
              <a:pathLst>
                <a:path w="40625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91175" y="2903600"/>
              <a:ext cx="722200" cy="945000"/>
            </a:xfrm>
            <a:custGeom>
              <a:avLst/>
              <a:gdLst/>
              <a:ahLst/>
              <a:cxnLst/>
              <a:rect l="l" t="t" r="r" b="b"/>
              <a:pathLst>
                <a:path w="28888" h="37800" extrusionOk="0">
                  <a:moveTo>
                    <a:pt x="1" y="1"/>
                  </a:moveTo>
                  <a:lnTo>
                    <a:pt x="1" y="37800"/>
                  </a:lnTo>
                  <a:lnTo>
                    <a:pt x="28888" y="37800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175000" y="5145200"/>
              <a:ext cx="967825" cy="165075"/>
            </a:xfrm>
            <a:custGeom>
              <a:avLst/>
              <a:gdLst/>
              <a:ahLst/>
              <a:cxnLst/>
              <a:rect l="l" t="t" r="r" b="b"/>
              <a:pathLst>
                <a:path w="38713" h="6603" extrusionOk="0">
                  <a:moveTo>
                    <a:pt x="19357" y="1"/>
                  </a:moveTo>
                  <a:cubicBezTo>
                    <a:pt x="14224" y="1"/>
                    <a:pt x="9300" y="348"/>
                    <a:pt x="5671" y="968"/>
                  </a:cubicBezTo>
                  <a:cubicBezTo>
                    <a:pt x="2041" y="1587"/>
                    <a:pt x="1" y="2427"/>
                    <a:pt x="1" y="3302"/>
                  </a:cubicBezTo>
                  <a:cubicBezTo>
                    <a:pt x="1" y="4177"/>
                    <a:pt x="2041" y="5016"/>
                    <a:pt x="5671" y="5636"/>
                  </a:cubicBezTo>
                  <a:cubicBezTo>
                    <a:pt x="9300" y="6255"/>
                    <a:pt x="14224" y="6603"/>
                    <a:pt x="19357" y="6603"/>
                  </a:cubicBezTo>
                  <a:cubicBezTo>
                    <a:pt x="24491" y="6603"/>
                    <a:pt x="29415" y="6255"/>
                    <a:pt x="33044" y="5636"/>
                  </a:cubicBezTo>
                  <a:cubicBezTo>
                    <a:pt x="36673" y="5016"/>
                    <a:pt x="38712" y="4177"/>
                    <a:pt x="38712" y="3302"/>
                  </a:cubicBezTo>
                  <a:cubicBezTo>
                    <a:pt x="38712" y="2427"/>
                    <a:pt x="36673" y="1587"/>
                    <a:pt x="33044" y="968"/>
                  </a:cubicBezTo>
                  <a:cubicBezTo>
                    <a:pt x="29415" y="348"/>
                    <a:pt x="24491" y="1"/>
                    <a:pt x="19357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475500" y="3688350"/>
              <a:ext cx="214200" cy="348325"/>
            </a:xfrm>
            <a:custGeom>
              <a:avLst/>
              <a:gdLst/>
              <a:ahLst/>
              <a:cxnLst/>
              <a:rect l="l" t="t" r="r" b="b"/>
              <a:pathLst>
                <a:path w="8568" h="13933" extrusionOk="0">
                  <a:moveTo>
                    <a:pt x="6917" y="1"/>
                  </a:moveTo>
                  <a:lnTo>
                    <a:pt x="3634" y="3670"/>
                  </a:lnTo>
                  <a:cubicBezTo>
                    <a:pt x="3634" y="3670"/>
                    <a:pt x="1" y="7740"/>
                    <a:pt x="990" y="9762"/>
                  </a:cubicBezTo>
                  <a:cubicBezTo>
                    <a:pt x="1726" y="11267"/>
                    <a:pt x="3514" y="13932"/>
                    <a:pt x="4525" y="13932"/>
                  </a:cubicBezTo>
                  <a:cubicBezTo>
                    <a:pt x="4872" y="13932"/>
                    <a:pt x="5127" y="13618"/>
                    <a:pt x="5217" y="12834"/>
                  </a:cubicBezTo>
                  <a:cubicBezTo>
                    <a:pt x="5568" y="9771"/>
                    <a:pt x="7165" y="7491"/>
                    <a:pt x="6460" y="5947"/>
                  </a:cubicBezTo>
                  <a:cubicBezTo>
                    <a:pt x="5753" y="4404"/>
                    <a:pt x="8568" y="1659"/>
                    <a:pt x="8568" y="1659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445375" y="2800725"/>
              <a:ext cx="459825" cy="1000375"/>
            </a:xfrm>
            <a:custGeom>
              <a:avLst/>
              <a:gdLst/>
              <a:ahLst/>
              <a:cxnLst/>
              <a:rect l="l" t="t" r="r" b="b"/>
              <a:pathLst>
                <a:path w="18393" h="40015" extrusionOk="0">
                  <a:moveTo>
                    <a:pt x="14926" y="1"/>
                  </a:moveTo>
                  <a:cubicBezTo>
                    <a:pt x="13368" y="1"/>
                    <a:pt x="12022" y="1085"/>
                    <a:pt x="11692" y="2607"/>
                  </a:cubicBezTo>
                  <a:lnTo>
                    <a:pt x="7793" y="20556"/>
                  </a:lnTo>
                  <a:lnTo>
                    <a:pt x="2255" y="29451"/>
                  </a:lnTo>
                  <a:cubicBezTo>
                    <a:pt x="1" y="33072"/>
                    <a:pt x="1443" y="37978"/>
                    <a:pt x="5412" y="39540"/>
                  </a:cubicBezTo>
                  <a:cubicBezTo>
                    <a:pt x="6233" y="39863"/>
                    <a:pt x="7073" y="40015"/>
                    <a:pt x="7895" y="40015"/>
                  </a:cubicBezTo>
                  <a:cubicBezTo>
                    <a:pt x="11097" y="40015"/>
                    <a:pt x="14037" y="37718"/>
                    <a:pt x="14590" y="34316"/>
                  </a:cubicBezTo>
                  <a:lnTo>
                    <a:pt x="16587" y="22041"/>
                  </a:lnTo>
                  <a:lnTo>
                    <a:pt x="18220" y="3601"/>
                  </a:lnTo>
                  <a:cubicBezTo>
                    <a:pt x="18393" y="1667"/>
                    <a:pt x="16868" y="1"/>
                    <a:pt x="14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30525" y="2326125"/>
              <a:ext cx="176250" cy="258850"/>
            </a:xfrm>
            <a:custGeom>
              <a:avLst/>
              <a:gdLst/>
              <a:ahLst/>
              <a:cxnLst/>
              <a:rect l="l" t="t" r="r" b="b"/>
              <a:pathLst>
                <a:path w="7050" h="10354" extrusionOk="0">
                  <a:moveTo>
                    <a:pt x="3921" y="1"/>
                  </a:moveTo>
                  <a:cubicBezTo>
                    <a:pt x="2414" y="1"/>
                    <a:pt x="1122" y="1143"/>
                    <a:pt x="967" y="2675"/>
                  </a:cubicBezTo>
                  <a:cubicBezTo>
                    <a:pt x="879" y="3538"/>
                    <a:pt x="1178" y="4347"/>
                    <a:pt x="1715" y="4947"/>
                  </a:cubicBezTo>
                  <a:cubicBezTo>
                    <a:pt x="875" y="5374"/>
                    <a:pt x="261" y="6199"/>
                    <a:pt x="160" y="7206"/>
                  </a:cubicBezTo>
                  <a:cubicBezTo>
                    <a:pt x="0" y="8777"/>
                    <a:pt x="1145" y="10180"/>
                    <a:pt x="2716" y="10339"/>
                  </a:cubicBezTo>
                  <a:cubicBezTo>
                    <a:pt x="2814" y="10348"/>
                    <a:pt x="2911" y="10353"/>
                    <a:pt x="3008" y="10353"/>
                  </a:cubicBezTo>
                  <a:cubicBezTo>
                    <a:pt x="4235" y="10353"/>
                    <a:pt x="5311" y="9565"/>
                    <a:pt x="5703" y="8430"/>
                  </a:cubicBezTo>
                  <a:cubicBezTo>
                    <a:pt x="5832" y="8054"/>
                    <a:pt x="6035" y="7708"/>
                    <a:pt x="6300" y="7412"/>
                  </a:cubicBezTo>
                  <a:cubicBezTo>
                    <a:pt x="6646" y="7025"/>
                    <a:pt x="6862" y="6539"/>
                    <a:pt x="6914" y="6022"/>
                  </a:cubicBezTo>
                  <a:cubicBezTo>
                    <a:pt x="6946" y="5705"/>
                    <a:pt x="6915" y="5384"/>
                    <a:pt x="6823" y="5080"/>
                  </a:cubicBezTo>
                  <a:cubicBezTo>
                    <a:pt x="6690" y="4642"/>
                    <a:pt x="6683" y="4174"/>
                    <a:pt x="6800" y="3732"/>
                  </a:cubicBezTo>
                  <a:cubicBezTo>
                    <a:pt x="6840" y="3582"/>
                    <a:pt x="6868" y="3428"/>
                    <a:pt x="6883" y="3274"/>
                  </a:cubicBezTo>
                  <a:cubicBezTo>
                    <a:pt x="7049" y="1639"/>
                    <a:pt x="5859" y="181"/>
                    <a:pt x="4225" y="16"/>
                  </a:cubicBezTo>
                  <a:cubicBezTo>
                    <a:pt x="4123" y="6"/>
                    <a:pt x="4021" y="1"/>
                    <a:pt x="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586950" y="5037650"/>
              <a:ext cx="103600" cy="193325"/>
            </a:xfrm>
            <a:custGeom>
              <a:avLst/>
              <a:gdLst/>
              <a:ahLst/>
              <a:cxnLst/>
              <a:rect l="l" t="t" r="r" b="b"/>
              <a:pathLst>
                <a:path w="4144" h="7733" extrusionOk="0">
                  <a:moveTo>
                    <a:pt x="1935" y="1"/>
                  </a:moveTo>
                  <a:cubicBezTo>
                    <a:pt x="843" y="1"/>
                    <a:pt x="0" y="1434"/>
                    <a:pt x="91" y="4057"/>
                  </a:cubicBezTo>
                  <a:cubicBezTo>
                    <a:pt x="176" y="6445"/>
                    <a:pt x="420" y="7554"/>
                    <a:pt x="969" y="7719"/>
                  </a:cubicBezTo>
                  <a:cubicBezTo>
                    <a:pt x="1000" y="7728"/>
                    <a:pt x="1031" y="7732"/>
                    <a:pt x="1064" y="7732"/>
                  </a:cubicBezTo>
                  <a:cubicBezTo>
                    <a:pt x="1645" y="7732"/>
                    <a:pt x="2418" y="6233"/>
                    <a:pt x="3069" y="4065"/>
                  </a:cubicBezTo>
                  <a:cubicBezTo>
                    <a:pt x="3755" y="1777"/>
                    <a:pt x="4144" y="490"/>
                    <a:pt x="2245" y="38"/>
                  </a:cubicBezTo>
                  <a:cubicBezTo>
                    <a:pt x="2140" y="13"/>
                    <a:pt x="2036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646450" y="4986375"/>
              <a:ext cx="115700" cy="102125"/>
            </a:xfrm>
            <a:custGeom>
              <a:avLst/>
              <a:gdLst/>
              <a:ahLst/>
              <a:cxnLst/>
              <a:rect l="l" t="t" r="r" b="b"/>
              <a:pathLst>
                <a:path w="4628" h="4085" extrusionOk="0">
                  <a:moveTo>
                    <a:pt x="2572" y="0"/>
                  </a:moveTo>
                  <a:lnTo>
                    <a:pt x="1" y="1250"/>
                  </a:lnTo>
                  <a:lnTo>
                    <a:pt x="2926" y="3823"/>
                  </a:lnTo>
                  <a:cubicBezTo>
                    <a:pt x="3109" y="3997"/>
                    <a:pt x="3345" y="4085"/>
                    <a:pt x="3580" y="4085"/>
                  </a:cubicBezTo>
                  <a:cubicBezTo>
                    <a:pt x="3813" y="4085"/>
                    <a:pt x="4046" y="3999"/>
                    <a:pt x="4228" y="3828"/>
                  </a:cubicBezTo>
                  <a:cubicBezTo>
                    <a:pt x="4592" y="3487"/>
                    <a:pt x="4628" y="2921"/>
                    <a:pt x="4311" y="2536"/>
                  </a:cubicBezTo>
                  <a:lnTo>
                    <a:pt x="2572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3345350" y="3289025"/>
              <a:ext cx="770850" cy="1738175"/>
            </a:xfrm>
            <a:custGeom>
              <a:avLst/>
              <a:gdLst/>
              <a:ahLst/>
              <a:cxnLst/>
              <a:rect l="l" t="t" r="r" b="b"/>
              <a:pathLst>
                <a:path w="30834" h="69527" extrusionOk="0">
                  <a:moveTo>
                    <a:pt x="13952" y="1"/>
                  </a:moveTo>
                  <a:cubicBezTo>
                    <a:pt x="13947" y="1"/>
                    <a:pt x="13941" y="1"/>
                    <a:pt x="13936" y="1"/>
                  </a:cubicBezTo>
                  <a:lnTo>
                    <a:pt x="10761" y="3"/>
                  </a:lnTo>
                  <a:cubicBezTo>
                    <a:pt x="10761" y="3"/>
                    <a:pt x="1" y="27286"/>
                    <a:pt x="2346" y="37009"/>
                  </a:cubicBezTo>
                  <a:cubicBezTo>
                    <a:pt x="4513" y="45990"/>
                    <a:pt x="24980" y="66563"/>
                    <a:pt x="27494" y="69307"/>
                  </a:cubicBezTo>
                  <a:cubicBezTo>
                    <a:pt x="27622" y="69449"/>
                    <a:pt x="27802" y="69526"/>
                    <a:pt x="27985" y="69526"/>
                  </a:cubicBezTo>
                  <a:cubicBezTo>
                    <a:pt x="28059" y="69526"/>
                    <a:pt x="28134" y="69514"/>
                    <a:pt x="28207" y="69487"/>
                  </a:cubicBezTo>
                  <a:cubicBezTo>
                    <a:pt x="29398" y="69051"/>
                    <a:pt x="29952" y="68529"/>
                    <a:pt x="30671" y="67673"/>
                  </a:cubicBezTo>
                  <a:cubicBezTo>
                    <a:pt x="30834" y="67482"/>
                    <a:pt x="30834" y="67199"/>
                    <a:pt x="30719" y="66977"/>
                  </a:cubicBezTo>
                  <a:cubicBezTo>
                    <a:pt x="29101" y="63849"/>
                    <a:pt x="15367" y="39766"/>
                    <a:pt x="15333" y="35387"/>
                  </a:cubicBezTo>
                  <a:cubicBezTo>
                    <a:pt x="15302" y="31182"/>
                    <a:pt x="22127" y="23082"/>
                    <a:pt x="24815" y="17874"/>
                  </a:cubicBezTo>
                  <a:cubicBezTo>
                    <a:pt x="26112" y="15369"/>
                    <a:pt x="26505" y="12495"/>
                    <a:pt x="25929" y="9734"/>
                  </a:cubicBezTo>
                  <a:cubicBezTo>
                    <a:pt x="24743" y="4063"/>
                    <a:pt x="19744" y="1"/>
                    <a:pt x="13952" y="1"/>
                  </a:cubicBezTo>
                  <a:close/>
                </a:path>
              </a:pathLst>
            </a:custGeom>
            <a:solidFill>
              <a:srgbClr val="71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884125" y="5147550"/>
              <a:ext cx="199600" cy="101050"/>
            </a:xfrm>
            <a:custGeom>
              <a:avLst/>
              <a:gdLst/>
              <a:ahLst/>
              <a:cxnLst/>
              <a:rect l="l" t="t" r="r" b="b"/>
              <a:pathLst>
                <a:path w="7984" h="4042" extrusionOk="0">
                  <a:moveTo>
                    <a:pt x="5919" y="1"/>
                  </a:moveTo>
                  <a:cubicBezTo>
                    <a:pt x="5135" y="1"/>
                    <a:pt x="4101" y="325"/>
                    <a:pt x="2899" y="1049"/>
                  </a:cubicBezTo>
                  <a:cubicBezTo>
                    <a:pt x="852" y="2281"/>
                    <a:pt x="0" y="3033"/>
                    <a:pt x="123" y="3593"/>
                  </a:cubicBezTo>
                  <a:cubicBezTo>
                    <a:pt x="190" y="3899"/>
                    <a:pt x="673" y="4042"/>
                    <a:pt x="1438" y="4042"/>
                  </a:cubicBezTo>
                  <a:cubicBezTo>
                    <a:pt x="2180" y="4042"/>
                    <a:pt x="3188" y="3907"/>
                    <a:pt x="4337" y="3656"/>
                  </a:cubicBezTo>
                  <a:cubicBezTo>
                    <a:pt x="6672" y="3146"/>
                    <a:pt x="7984" y="2861"/>
                    <a:pt x="7458" y="981"/>
                  </a:cubicBezTo>
                  <a:cubicBezTo>
                    <a:pt x="7283" y="355"/>
                    <a:pt x="6738" y="1"/>
                    <a:pt x="5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782025" y="5069500"/>
              <a:ext cx="68000" cy="119775"/>
            </a:xfrm>
            <a:custGeom>
              <a:avLst/>
              <a:gdLst/>
              <a:ahLst/>
              <a:cxnLst/>
              <a:rect l="l" t="t" r="r" b="b"/>
              <a:pathLst>
                <a:path w="2720" h="4791" extrusionOk="0">
                  <a:moveTo>
                    <a:pt x="2719" y="1"/>
                  </a:moveTo>
                  <a:lnTo>
                    <a:pt x="1" y="885"/>
                  </a:lnTo>
                  <a:lnTo>
                    <a:pt x="509" y="3916"/>
                  </a:lnTo>
                  <a:cubicBezTo>
                    <a:pt x="547" y="4411"/>
                    <a:pt x="958" y="4790"/>
                    <a:pt x="1452" y="4790"/>
                  </a:cubicBezTo>
                  <a:cubicBezTo>
                    <a:pt x="1456" y="4790"/>
                    <a:pt x="1460" y="4790"/>
                    <a:pt x="1465" y="4790"/>
                  </a:cubicBezTo>
                  <a:cubicBezTo>
                    <a:pt x="1968" y="4784"/>
                    <a:pt x="2378" y="4385"/>
                    <a:pt x="2398" y="3883"/>
                  </a:cubicBezTo>
                  <a:lnTo>
                    <a:pt x="271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041775" y="3215000"/>
              <a:ext cx="668175" cy="1884675"/>
            </a:xfrm>
            <a:custGeom>
              <a:avLst/>
              <a:gdLst/>
              <a:ahLst/>
              <a:cxnLst/>
              <a:rect l="l" t="t" r="r" b="b"/>
              <a:pathLst>
                <a:path w="26727" h="75387" extrusionOk="0">
                  <a:moveTo>
                    <a:pt x="0" y="0"/>
                  </a:moveTo>
                  <a:cubicBezTo>
                    <a:pt x="1" y="1"/>
                    <a:pt x="4707" y="50701"/>
                    <a:pt x="10044" y="74756"/>
                  </a:cubicBezTo>
                  <a:cubicBezTo>
                    <a:pt x="10084" y="74932"/>
                    <a:pt x="10216" y="75074"/>
                    <a:pt x="10391" y="75125"/>
                  </a:cubicBezTo>
                  <a:cubicBezTo>
                    <a:pt x="10993" y="75298"/>
                    <a:pt x="11467" y="75386"/>
                    <a:pt x="11945" y="75386"/>
                  </a:cubicBezTo>
                  <a:cubicBezTo>
                    <a:pt x="12323" y="75386"/>
                    <a:pt x="12704" y="75331"/>
                    <a:pt x="13154" y="75219"/>
                  </a:cubicBezTo>
                  <a:cubicBezTo>
                    <a:pt x="13352" y="75171"/>
                    <a:pt x="13495" y="74992"/>
                    <a:pt x="13517" y="74789"/>
                  </a:cubicBezTo>
                  <a:lnTo>
                    <a:pt x="19282" y="22020"/>
                  </a:lnTo>
                  <a:cubicBezTo>
                    <a:pt x="19282" y="22020"/>
                    <a:pt x="26726" y="10472"/>
                    <a:pt x="12162" y="4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3203500" y="2654675"/>
              <a:ext cx="595250" cy="697250"/>
            </a:xfrm>
            <a:custGeom>
              <a:avLst/>
              <a:gdLst/>
              <a:ahLst/>
              <a:cxnLst/>
              <a:rect l="l" t="t" r="r" b="b"/>
              <a:pathLst>
                <a:path w="23810" h="27890" extrusionOk="0">
                  <a:moveTo>
                    <a:pt x="10746" y="1"/>
                  </a:moveTo>
                  <a:cubicBezTo>
                    <a:pt x="10537" y="1"/>
                    <a:pt x="10334" y="7"/>
                    <a:pt x="10140" y="20"/>
                  </a:cubicBezTo>
                  <a:cubicBezTo>
                    <a:pt x="3195" y="471"/>
                    <a:pt x="1274" y="8151"/>
                    <a:pt x="788" y="11777"/>
                  </a:cubicBezTo>
                  <a:cubicBezTo>
                    <a:pt x="0" y="17659"/>
                    <a:pt x="4770" y="26631"/>
                    <a:pt x="4770" y="26631"/>
                  </a:cubicBezTo>
                  <a:cubicBezTo>
                    <a:pt x="6770" y="27556"/>
                    <a:pt x="8806" y="27890"/>
                    <a:pt x="10701" y="27890"/>
                  </a:cubicBezTo>
                  <a:cubicBezTo>
                    <a:pt x="15581" y="27890"/>
                    <a:pt x="19527" y="25680"/>
                    <a:pt x="19528" y="25680"/>
                  </a:cubicBezTo>
                  <a:cubicBezTo>
                    <a:pt x="23616" y="19931"/>
                    <a:pt x="23597" y="13836"/>
                    <a:pt x="23696" y="8939"/>
                  </a:cubicBezTo>
                  <a:cubicBezTo>
                    <a:pt x="23809" y="3263"/>
                    <a:pt x="15514" y="1"/>
                    <a:pt x="10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968350" y="2507450"/>
              <a:ext cx="122350" cy="261900"/>
            </a:xfrm>
            <a:custGeom>
              <a:avLst/>
              <a:gdLst/>
              <a:ahLst/>
              <a:cxnLst/>
              <a:rect l="l" t="t" r="r" b="b"/>
              <a:pathLst>
                <a:path w="4894" h="10476" extrusionOk="0">
                  <a:moveTo>
                    <a:pt x="22" y="0"/>
                  </a:moveTo>
                  <a:lnTo>
                    <a:pt x="3" y="8036"/>
                  </a:lnTo>
                  <a:cubicBezTo>
                    <a:pt x="0" y="9381"/>
                    <a:pt x="1088" y="10473"/>
                    <a:pt x="2433" y="10476"/>
                  </a:cubicBezTo>
                  <a:cubicBezTo>
                    <a:pt x="2435" y="10476"/>
                    <a:pt x="2438" y="10476"/>
                    <a:pt x="2440" y="10476"/>
                  </a:cubicBezTo>
                  <a:cubicBezTo>
                    <a:pt x="3782" y="10476"/>
                    <a:pt x="4870" y="9389"/>
                    <a:pt x="4874" y="8047"/>
                  </a:cubicBezTo>
                  <a:lnTo>
                    <a:pt x="4893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968200" y="2520000"/>
              <a:ext cx="116150" cy="156250"/>
            </a:xfrm>
            <a:custGeom>
              <a:avLst/>
              <a:gdLst/>
              <a:ahLst/>
              <a:cxnLst/>
              <a:rect l="l" t="t" r="r" b="b"/>
              <a:pathLst>
                <a:path w="4646" h="6250" extrusionOk="0">
                  <a:moveTo>
                    <a:pt x="15" y="0"/>
                  </a:moveTo>
                  <a:lnTo>
                    <a:pt x="1" y="6250"/>
                  </a:lnTo>
                  <a:cubicBezTo>
                    <a:pt x="2235" y="6185"/>
                    <a:pt x="4270" y="3706"/>
                    <a:pt x="4539" y="1453"/>
                  </a:cubicBezTo>
                  <a:lnTo>
                    <a:pt x="4646" y="5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3053550" y="2406650"/>
              <a:ext cx="204800" cy="248275"/>
            </a:xfrm>
            <a:custGeom>
              <a:avLst/>
              <a:gdLst/>
              <a:ahLst/>
              <a:cxnLst/>
              <a:rect l="l" t="t" r="r" b="b"/>
              <a:pathLst>
                <a:path w="8192" h="9931" extrusionOk="0">
                  <a:moveTo>
                    <a:pt x="0" y="0"/>
                  </a:moveTo>
                  <a:lnTo>
                    <a:pt x="350" y="5408"/>
                  </a:lnTo>
                  <a:cubicBezTo>
                    <a:pt x="488" y="7510"/>
                    <a:pt x="2402" y="9930"/>
                    <a:pt x="3346" y="9930"/>
                  </a:cubicBezTo>
                  <a:cubicBezTo>
                    <a:pt x="3358" y="9930"/>
                    <a:pt x="3369" y="9930"/>
                    <a:pt x="3380" y="9929"/>
                  </a:cubicBezTo>
                  <a:cubicBezTo>
                    <a:pt x="5507" y="9790"/>
                    <a:pt x="8192" y="7032"/>
                    <a:pt x="8052" y="4904"/>
                  </a:cubicBezTo>
                  <a:lnTo>
                    <a:pt x="7765" y="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2860825" y="2436775"/>
              <a:ext cx="46925" cy="86150"/>
            </a:xfrm>
            <a:custGeom>
              <a:avLst/>
              <a:gdLst/>
              <a:ahLst/>
              <a:cxnLst/>
              <a:rect l="l" t="t" r="r" b="b"/>
              <a:pathLst>
                <a:path w="1877" h="3446" extrusionOk="0">
                  <a:moveTo>
                    <a:pt x="112" y="0"/>
                  </a:moveTo>
                  <a:cubicBezTo>
                    <a:pt x="75" y="0"/>
                    <a:pt x="38" y="2"/>
                    <a:pt x="1" y="4"/>
                  </a:cubicBezTo>
                  <a:lnTo>
                    <a:pt x="226" y="3446"/>
                  </a:lnTo>
                  <a:cubicBezTo>
                    <a:pt x="1166" y="3384"/>
                    <a:pt x="1876" y="2564"/>
                    <a:pt x="1814" y="1614"/>
                  </a:cubicBezTo>
                  <a:cubicBezTo>
                    <a:pt x="1755" y="701"/>
                    <a:pt x="1003" y="0"/>
                    <a:pt x="112" y="0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3052950" y="2407025"/>
              <a:ext cx="201975" cy="78000"/>
            </a:xfrm>
            <a:custGeom>
              <a:avLst/>
              <a:gdLst/>
              <a:ahLst/>
              <a:cxnLst/>
              <a:rect l="l" t="t" r="r" b="b"/>
              <a:pathLst>
                <a:path w="8079" h="3120" extrusionOk="0">
                  <a:moveTo>
                    <a:pt x="6493" y="1"/>
                  </a:moveTo>
                  <a:lnTo>
                    <a:pt x="0" y="426"/>
                  </a:lnTo>
                  <a:lnTo>
                    <a:pt x="2" y="449"/>
                  </a:lnTo>
                  <a:cubicBezTo>
                    <a:pt x="40" y="1024"/>
                    <a:pt x="517" y="1476"/>
                    <a:pt x="1068" y="1476"/>
                  </a:cubicBezTo>
                  <a:cubicBezTo>
                    <a:pt x="1139" y="1476"/>
                    <a:pt x="1211" y="1469"/>
                    <a:pt x="1283" y="1453"/>
                  </a:cubicBezTo>
                  <a:lnTo>
                    <a:pt x="1289" y="1451"/>
                  </a:lnTo>
                  <a:cubicBezTo>
                    <a:pt x="1535" y="1395"/>
                    <a:pt x="1784" y="1368"/>
                    <a:pt x="2032" y="1368"/>
                  </a:cubicBezTo>
                  <a:cubicBezTo>
                    <a:pt x="2798" y="1368"/>
                    <a:pt x="3559" y="1624"/>
                    <a:pt x="4196" y="2072"/>
                  </a:cubicBezTo>
                  <a:cubicBezTo>
                    <a:pt x="4758" y="2470"/>
                    <a:pt x="5429" y="2681"/>
                    <a:pt x="6116" y="2681"/>
                  </a:cubicBezTo>
                  <a:cubicBezTo>
                    <a:pt x="6192" y="2681"/>
                    <a:pt x="6268" y="2679"/>
                    <a:pt x="6345" y="2673"/>
                  </a:cubicBezTo>
                  <a:cubicBezTo>
                    <a:pt x="6384" y="2671"/>
                    <a:pt x="6424" y="2669"/>
                    <a:pt x="6464" y="2669"/>
                  </a:cubicBezTo>
                  <a:cubicBezTo>
                    <a:pt x="6769" y="2669"/>
                    <a:pt x="7068" y="2748"/>
                    <a:pt x="7327" y="2912"/>
                  </a:cubicBezTo>
                  <a:cubicBezTo>
                    <a:pt x="7471" y="3002"/>
                    <a:pt x="7627" y="3071"/>
                    <a:pt x="7791" y="3119"/>
                  </a:cubicBezTo>
                  <a:cubicBezTo>
                    <a:pt x="8079" y="2291"/>
                    <a:pt x="7464" y="1429"/>
                    <a:pt x="6590" y="1429"/>
                  </a:cubicBezTo>
                  <a:cubicBezTo>
                    <a:pt x="6589" y="1429"/>
                    <a:pt x="6587" y="1429"/>
                    <a:pt x="6586" y="1429"/>
                  </a:cubicBezTo>
                  <a:lnTo>
                    <a:pt x="6493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3156375" y="2252825"/>
              <a:ext cx="383700" cy="216875"/>
            </a:xfrm>
            <a:custGeom>
              <a:avLst/>
              <a:gdLst/>
              <a:ahLst/>
              <a:cxnLst/>
              <a:rect l="l" t="t" r="r" b="b"/>
              <a:pathLst>
                <a:path w="15348" h="8675" extrusionOk="0">
                  <a:moveTo>
                    <a:pt x="2049" y="1"/>
                  </a:moveTo>
                  <a:cubicBezTo>
                    <a:pt x="1748" y="1"/>
                    <a:pt x="1444" y="68"/>
                    <a:pt x="1162" y="205"/>
                  </a:cubicBezTo>
                  <a:cubicBezTo>
                    <a:pt x="444" y="557"/>
                    <a:pt x="1" y="1298"/>
                    <a:pt x="30" y="2096"/>
                  </a:cubicBezTo>
                  <a:lnTo>
                    <a:pt x="29" y="2097"/>
                  </a:lnTo>
                  <a:cubicBezTo>
                    <a:pt x="124" y="4658"/>
                    <a:pt x="2211" y="6697"/>
                    <a:pt x="4707" y="6697"/>
                  </a:cubicBezTo>
                  <a:cubicBezTo>
                    <a:pt x="4838" y="6697"/>
                    <a:pt x="4969" y="6691"/>
                    <a:pt x="5102" y="6680"/>
                  </a:cubicBezTo>
                  <a:cubicBezTo>
                    <a:pt x="5182" y="6673"/>
                    <a:pt x="5289" y="6669"/>
                    <a:pt x="5417" y="6669"/>
                  </a:cubicBezTo>
                  <a:cubicBezTo>
                    <a:pt x="6158" y="6669"/>
                    <a:pt x="7588" y="6811"/>
                    <a:pt x="8407" y="7385"/>
                  </a:cubicBezTo>
                  <a:cubicBezTo>
                    <a:pt x="9044" y="7835"/>
                    <a:pt x="9805" y="8077"/>
                    <a:pt x="10584" y="8077"/>
                  </a:cubicBezTo>
                  <a:cubicBezTo>
                    <a:pt x="10644" y="8077"/>
                    <a:pt x="10705" y="8075"/>
                    <a:pt x="10766" y="8072"/>
                  </a:cubicBezTo>
                  <a:cubicBezTo>
                    <a:pt x="10813" y="8070"/>
                    <a:pt x="10860" y="8069"/>
                    <a:pt x="10906" y="8069"/>
                  </a:cubicBezTo>
                  <a:cubicBezTo>
                    <a:pt x="11279" y="8069"/>
                    <a:pt x="11650" y="8141"/>
                    <a:pt x="11965" y="8339"/>
                  </a:cubicBezTo>
                  <a:cubicBezTo>
                    <a:pt x="12313" y="8558"/>
                    <a:pt x="12716" y="8674"/>
                    <a:pt x="13126" y="8674"/>
                  </a:cubicBezTo>
                  <a:cubicBezTo>
                    <a:pt x="13178" y="8674"/>
                    <a:pt x="13230" y="8673"/>
                    <a:pt x="13282" y="8669"/>
                  </a:cubicBezTo>
                  <a:cubicBezTo>
                    <a:pt x="14455" y="8592"/>
                    <a:pt x="15348" y="7639"/>
                    <a:pt x="15276" y="6539"/>
                  </a:cubicBezTo>
                  <a:cubicBezTo>
                    <a:pt x="15253" y="6189"/>
                    <a:pt x="15132" y="5855"/>
                    <a:pt x="14926" y="5571"/>
                  </a:cubicBezTo>
                  <a:cubicBezTo>
                    <a:pt x="14650" y="5185"/>
                    <a:pt x="14444" y="4749"/>
                    <a:pt x="14449" y="4276"/>
                  </a:cubicBezTo>
                  <a:cubicBezTo>
                    <a:pt x="14456" y="3679"/>
                    <a:pt x="14324" y="3054"/>
                    <a:pt x="14025" y="2432"/>
                  </a:cubicBezTo>
                  <a:cubicBezTo>
                    <a:pt x="13490" y="1322"/>
                    <a:pt x="12384" y="595"/>
                    <a:pt x="11162" y="431"/>
                  </a:cubicBezTo>
                  <a:lnTo>
                    <a:pt x="11115" y="425"/>
                  </a:lnTo>
                  <a:lnTo>
                    <a:pt x="11096" y="423"/>
                  </a:lnTo>
                  <a:cubicBezTo>
                    <a:pt x="10801" y="384"/>
                    <a:pt x="10506" y="365"/>
                    <a:pt x="10212" y="365"/>
                  </a:cubicBezTo>
                  <a:cubicBezTo>
                    <a:pt x="8989" y="365"/>
                    <a:pt x="7793" y="694"/>
                    <a:pt x="6697" y="1282"/>
                  </a:cubicBezTo>
                  <a:cubicBezTo>
                    <a:pt x="6403" y="1441"/>
                    <a:pt x="6084" y="1511"/>
                    <a:pt x="5757" y="1511"/>
                  </a:cubicBezTo>
                  <a:cubicBezTo>
                    <a:pt x="4938" y="1511"/>
                    <a:pt x="4061" y="1072"/>
                    <a:pt x="3350" y="475"/>
                  </a:cubicBezTo>
                  <a:cubicBezTo>
                    <a:pt x="2979" y="162"/>
                    <a:pt x="251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3233475" y="3099375"/>
              <a:ext cx="190275" cy="56150"/>
            </a:xfrm>
            <a:custGeom>
              <a:avLst/>
              <a:gdLst/>
              <a:ahLst/>
              <a:cxnLst/>
              <a:rect l="l" t="t" r="r" b="b"/>
              <a:pathLst>
                <a:path w="7611" h="22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lnTo>
                    <a:pt x="1" y="2245"/>
                  </a:lnTo>
                  <a:lnTo>
                    <a:pt x="7611" y="2245"/>
                  </a:lnTo>
                  <a:lnTo>
                    <a:pt x="7611" y="724"/>
                  </a:lnTo>
                  <a:cubicBezTo>
                    <a:pt x="7611" y="324"/>
                    <a:pt x="7287" y="1"/>
                    <a:pt x="6888" y="1"/>
                  </a:cubicBezTo>
                  <a:close/>
                </a:path>
              </a:pathLst>
            </a:custGeom>
            <a:solidFill>
              <a:srgbClr val="A5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1287" y="11379"/>
                  </a:lnTo>
                  <a:cubicBezTo>
                    <a:pt x="1335" y="11815"/>
                    <a:pt x="1703" y="12143"/>
                    <a:pt x="2141" y="12143"/>
                  </a:cubicBezTo>
                  <a:lnTo>
                    <a:pt x="6837" y="12143"/>
                  </a:lnTo>
                  <a:cubicBezTo>
                    <a:pt x="7276" y="12143"/>
                    <a:pt x="7643" y="11813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FE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211" y="1864"/>
                  </a:lnTo>
                  <a:lnTo>
                    <a:pt x="3502" y="1864"/>
                  </a:lnTo>
                  <a:cubicBezTo>
                    <a:pt x="5141" y="1864"/>
                    <a:pt x="6414" y="3290"/>
                    <a:pt x="6231" y="4919"/>
                  </a:cubicBezTo>
                  <a:lnTo>
                    <a:pt x="5414" y="12143"/>
                  </a:lnTo>
                  <a:lnTo>
                    <a:pt x="6837" y="12143"/>
                  </a:lnTo>
                  <a:cubicBezTo>
                    <a:pt x="7276" y="12143"/>
                    <a:pt x="7645" y="11815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3272475" y="3129800"/>
              <a:ext cx="268275" cy="51375"/>
            </a:xfrm>
            <a:custGeom>
              <a:avLst/>
              <a:gdLst/>
              <a:ahLst/>
              <a:cxnLst/>
              <a:rect l="l" t="t" r="r" b="b"/>
              <a:pathLst>
                <a:path w="10731" h="2055" extrusionOk="0"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lnTo>
                    <a:pt x="1" y="1675"/>
                  </a:lnTo>
                  <a:cubicBezTo>
                    <a:pt x="1" y="1884"/>
                    <a:pt x="171" y="2054"/>
                    <a:pt x="382" y="2054"/>
                  </a:cubicBezTo>
                  <a:lnTo>
                    <a:pt x="10350" y="2054"/>
                  </a:lnTo>
                  <a:cubicBezTo>
                    <a:pt x="10560" y="2054"/>
                    <a:pt x="10731" y="1884"/>
                    <a:pt x="10731" y="1675"/>
                  </a:cubicBezTo>
                  <a:lnTo>
                    <a:pt x="10731" y="381"/>
                  </a:lnTo>
                  <a:cubicBezTo>
                    <a:pt x="10731" y="171"/>
                    <a:pt x="10560" y="1"/>
                    <a:pt x="10350" y="1"/>
                  </a:cubicBezTo>
                  <a:lnTo>
                    <a:pt x="382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D27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3233475" y="3129825"/>
              <a:ext cx="100850" cy="51375"/>
            </a:xfrm>
            <a:custGeom>
              <a:avLst/>
              <a:gdLst/>
              <a:ahLst/>
              <a:cxnLst/>
              <a:rect l="l" t="t" r="r" b="b"/>
              <a:pathLst>
                <a:path w="4034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4034" y="2055"/>
                  </a:lnTo>
                  <a:lnTo>
                    <a:pt x="4034" y="0"/>
                  </a:lnTo>
                  <a:close/>
                </a:path>
              </a:pathLst>
            </a:custGeom>
            <a:solidFill>
              <a:srgbClr val="FA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3211600" y="3129825"/>
              <a:ext cx="35225" cy="51375"/>
            </a:xfrm>
            <a:custGeom>
              <a:avLst/>
              <a:gdLst/>
              <a:ahLst/>
              <a:cxnLst/>
              <a:rect l="l" t="t" r="r" b="b"/>
              <a:pathLst>
                <a:path w="1409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1409" y="205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AB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3188150" y="3256125"/>
              <a:ext cx="264475" cy="170700"/>
            </a:xfrm>
            <a:custGeom>
              <a:avLst/>
              <a:gdLst/>
              <a:ahLst/>
              <a:cxnLst/>
              <a:rect l="l" t="t" r="r" b="b"/>
              <a:pathLst>
                <a:path w="10579" h="6828" extrusionOk="0">
                  <a:moveTo>
                    <a:pt x="5953" y="0"/>
                  </a:moveTo>
                  <a:cubicBezTo>
                    <a:pt x="5502" y="0"/>
                    <a:pt x="5515" y="2875"/>
                    <a:pt x="5445" y="2957"/>
                  </a:cubicBezTo>
                  <a:cubicBezTo>
                    <a:pt x="5241" y="3202"/>
                    <a:pt x="4872" y="3243"/>
                    <a:pt x="4403" y="3243"/>
                  </a:cubicBezTo>
                  <a:cubicBezTo>
                    <a:pt x="4171" y="3243"/>
                    <a:pt x="3914" y="3233"/>
                    <a:pt x="3640" y="3233"/>
                  </a:cubicBezTo>
                  <a:cubicBezTo>
                    <a:pt x="3285" y="3233"/>
                    <a:pt x="2902" y="3250"/>
                    <a:pt x="2507" y="3326"/>
                  </a:cubicBezTo>
                  <a:cubicBezTo>
                    <a:pt x="669" y="3684"/>
                    <a:pt x="1" y="4396"/>
                    <a:pt x="39" y="4623"/>
                  </a:cubicBezTo>
                  <a:cubicBezTo>
                    <a:pt x="146" y="5250"/>
                    <a:pt x="2016" y="6827"/>
                    <a:pt x="3225" y="6827"/>
                  </a:cubicBezTo>
                  <a:cubicBezTo>
                    <a:pt x="3238" y="6827"/>
                    <a:pt x="3251" y="6827"/>
                    <a:pt x="3263" y="6827"/>
                  </a:cubicBezTo>
                  <a:lnTo>
                    <a:pt x="6392" y="6440"/>
                  </a:lnTo>
                  <a:lnTo>
                    <a:pt x="9716" y="6661"/>
                  </a:lnTo>
                  <a:lnTo>
                    <a:pt x="10578" y="4534"/>
                  </a:lnTo>
                  <a:lnTo>
                    <a:pt x="7656" y="3641"/>
                  </a:lnTo>
                  <a:cubicBezTo>
                    <a:pt x="7110" y="3519"/>
                    <a:pt x="7074" y="2925"/>
                    <a:pt x="6828" y="2018"/>
                  </a:cubicBezTo>
                  <a:cubicBezTo>
                    <a:pt x="6423" y="525"/>
                    <a:pt x="6146" y="0"/>
                    <a:pt x="5953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2974950" y="2755575"/>
              <a:ext cx="573225" cy="785750"/>
            </a:xfrm>
            <a:custGeom>
              <a:avLst/>
              <a:gdLst/>
              <a:ahLst/>
              <a:cxnLst/>
              <a:rect l="l" t="t" r="r" b="b"/>
              <a:pathLst>
                <a:path w="22929" h="31430" extrusionOk="0">
                  <a:moveTo>
                    <a:pt x="10991" y="1"/>
                  </a:moveTo>
                  <a:cubicBezTo>
                    <a:pt x="10425" y="1"/>
                    <a:pt x="9851" y="157"/>
                    <a:pt x="9336" y="487"/>
                  </a:cubicBezTo>
                  <a:lnTo>
                    <a:pt x="9336" y="488"/>
                  </a:lnTo>
                  <a:cubicBezTo>
                    <a:pt x="8048" y="1311"/>
                    <a:pt x="7562" y="2957"/>
                    <a:pt x="8194" y="4346"/>
                  </a:cubicBezTo>
                  <a:cubicBezTo>
                    <a:pt x="10155" y="8650"/>
                    <a:pt x="13976" y="17278"/>
                    <a:pt x="13525" y="18150"/>
                  </a:cubicBezTo>
                  <a:cubicBezTo>
                    <a:pt x="12936" y="19293"/>
                    <a:pt x="8906" y="19679"/>
                    <a:pt x="5527" y="19798"/>
                  </a:cubicBezTo>
                  <a:cubicBezTo>
                    <a:pt x="2498" y="19905"/>
                    <a:pt x="36" y="22363"/>
                    <a:pt x="3" y="25394"/>
                  </a:cubicBezTo>
                  <a:cubicBezTo>
                    <a:pt x="1" y="25511"/>
                    <a:pt x="0" y="25629"/>
                    <a:pt x="0" y="25746"/>
                  </a:cubicBezTo>
                  <a:cubicBezTo>
                    <a:pt x="10" y="28906"/>
                    <a:pt x="2609" y="31430"/>
                    <a:pt x="5699" y="31430"/>
                  </a:cubicBezTo>
                  <a:cubicBezTo>
                    <a:pt x="5893" y="31430"/>
                    <a:pt x="6090" y="31420"/>
                    <a:pt x="6288" y="31399"/>
                  </a:cubicBezTo>
                  <a:cubicBezTo>
                    <a:pt x="13815" y="30621"/>
                    <a:pt x="22929" y="26947"/>
                    <a:pt x="22814" y="22297"/>
                  </a:cubicBezTo>
                  <a:cubicBezTo>
                    <a:pt x="22726" y="18748"/>
                    <a:pt x="16655" y="7093"/>
                    <a:pt x="13695" y="1611"/>
                  </a:cubicBezTo>
                  <a:cubicBezTo>
                    <a:pt x="13137" y="578"/>
                    <a:pt x="12079" y="1"/>
                    <a:pt x="10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3875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698079" y="1040164"/>
            <a:ext cx="6686971" cy="128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XG Boost Model using Count Vectorizer have the best performance.</a:t>
            </a:r>
            <a:endParaRPr lang="en-US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DM Sans" panose="020B0604020202020204" charset="0"/>
                <a:ea typeface="Barlow Semi Condensed"/>
                <a:cs typeface="Barlow Semi Condensed"/>
                <a:sym typeface="Barlow Semi Condensed"/>
              </a:rPr>
              <a:t>Accurate</a:t>
            </a:r>
            <a:r>
              <a:rPr lang="en-US" dirty="0">
                <a:solidFill>
                  <a:srgbClr val="000000"/>
                </a:solidFill>
                <a:latin typeface="DM Sans" panose="020B0604020202020204" charset="0"/>
                <a:ea typeface="Barlow Semi Condensed"/>
                <a:cs typeface="Barlow Semi Condensed"/>
                <a:sym typeface="Barlow Semi Condensed"/>
              </a:rPr>
              <a:t> classification ~ 97% of the time; 5,723 out of 5,853 predictions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DM Sans" panose="020B0604020202020204" charset="0"/>
                <a:ea typeface="Barlow Semi Condensed"/>
                <a:cs typeface="Barlow Semi Condensed"/>
                <a:sym typeface="Barlow Semi Condensed"/>
              </a:rPr>
              <a:t>AUC</a:t>
            </a:r>
            <a:r>
              <a:rPr lang="en-US" dirty="0">
                <a:solidFill>
                  <a:srgbClr val="000000"/>
                </a:solidFill>
                <a:latin typeface="DM Sans" panose="020B0604020202020204" charset="0"/>
                <a:ea typeface="Barlow Semi Condensed"/>
                <a:cs typeface="Barlow Semi Condensed"/>
                <a:sym typeface="Barlow Semi Condensed"/>
              </a:rPr>
              <a:t> score ~ 1%</a:t>
            </a:r>
            <a:endParaRPr lang="en-US" u="sng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56B58D-E2DB-4669-BA96-BFBB59D5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3" y="1919817"/>
            <a:ext cx="3147602" cy="309475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6EADC6-CCF8-441A-A698-BD19F8F7E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20780"/>
            <a:ext cx="3691017" cy="2543809"/>
          </a:xfrm>
          <a:prstGeom prst="rect">
            <a:avLst/>
          </a:prstGeom>
        </p:spPr>
      </p:pic>
      <p:sp>
        <p:nvSpPr>
          <p:cNvPr id="24" name="Google Shape;896;p41">
            <a:extLst>
              <a:ext uri="{FF2B5EF4-FFF2-40B4-BE49-F238E27FC236}">
                <a16:creationId xmlns:a16="http://schemas.microsoft.com/office/drawing/2014/main" id="{BFD6CCC1-1249-424D-97C3-AD9DBF0A74DD}"/>
              </a:ext>
            </a:extLst>
          </p:cNvPr>
          <p:cNvSpPr txBox="1">
            <a:spLocks/>
          </p:cNvSpPr>
          <p:nvPr/>
        </p:nvSpPr>
        <p:spPr>
          <a:xfrm>
            <a:off x="762999" y="471375"/>
            <a:ext cx="4267913" cy="4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ree Serif"/>
              <a:buNone/>
              <a:defRPr sz="36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1421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643893" y="1053710"/>
            <a:ext cx="7737107" cy="128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A simple flask app is created to demonstrate on how US citizens can use the model to differentiate between real or fake news, all by themselves.</a:t>
            </a:r>
          </a:p>
          <a:p>
            <a:pPr marL="146050" indent="0" algn="l">
              <a:buSzPts val="1300"/>
            </a:pPr>
            <a:endParaRPr lang="en-US" u="sng" dirty="0"/>
          </a:p>
          <a:p>
            <a:pPr marL="146050" indent="0" algn="l">
              <a:buSzPts val="1300"/>
            </a:pPr>
            <a:r>
              <a:rPr lang="en-US" u="sng" dirty="0">
                <a:hlinkClick r:id="rId3"/>
              </a:rPr>
              <a:t>Flask App Link</a:t>
            </a:r>
            <a:endParaRPr lang="en-US" u="sng" dirty="0"/>
          </a:p>
        </p:txBody>
      </p:sp>
      <p:sp>
        <p:nvSpPr>
          <p:cNvPr id="24" name="Google Shape;896;p41">
            <a:extLst>
              <a:ext uri="{FF2B5EF4-FFF2-40B4-BE49-F238E27FC236}">
                <a16:creationId xmlns:a16="http://schemas.microsoft.com/office/drawing/2014/main" id="{BFD6CCC1-1249-424D-97C3-AD9DBF0A74DD}"/>
              </a:ext>
            </a:extLst>
          </p:cNvPr>
          <p:cNvSpPr txBox="1">
            <a:spLocks/>
          </p:cNvSpPr>
          <p:nvPr/>
        </p:nvSpPr>
        <p:spPr>
          <a:xfrm>
            <a:off x="762999" y="471375"/>
            <a:ext cx="5475241" cy="4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ree Serif"/>
              <a:buNone/>
              <a:defRPr sz="36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Model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57CEF-150F-4570-93FB-4A3B1DCB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99" y="2145604"/>
            <a:ext cx="6200252" cy="29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36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325;p28">
            <a:extLst>
              <a:ext uri="{FF2B5EF4-FFF2-40B4-BE49-F238E27FC236}">
                <a16:creationId xmlns:a16="http://schemas.microsoft.com/office/drawing/2014/main" id="{49F81361-E401-42CF-BAD0-27C1D2521734}"/>
              </a:ext>
            </a:extLst>
          </p:cNvPr>
          <p:cNvSpPr txBox="1">
            <a:spLocks/>
          </p:cNvSpPr>
          <p:nvPr/>
        </p:nvSpPr>
        <p:spPr>
          <a:xfrm>
            <a:off x="880983" y="1046514"/>
            <a:ext cx="7272417" cy="128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Deploy the model for use as a self fact-check system in testing with actual articles</a:t>
            </a:r>
            <a:endParaRPr lang="en-US" u="sng" dirty="0"/>
          </a:p>
        </p:txBody>
      </p:sp>
      <p:sp>
        <p:nvSpPr>
          <p:cNvPr id="24" name="Google Shape;896;p41">
            <a:extLst>
              <a:ext uri="{FF2B5EF4-FFF2-40B4-BE49-F238E27FC236}">
                <a16:creationId xmlns:a16="http://schemas.microsoft.com/office/drawing/2014/main" id="{BFD6CCC1-1249-424D-97C3-AD9DBF0A74DD}"/>
              </a:ext>
            </a:extLst>
          </p:cNvPr>
          <p:cNvSpPr txBox="1">
            <a:spLocks/>
          </p:cNvSpPr>
          <p:nvPr/>
        </p:nvSpPr>
        <p:spPr>
          <a:xfrm>
            <a:off x="762999" y="471375"/>
            <a:ext cx="4267913" cy="4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ree Serif"/>
              <a:buNone/>
              <a:defRPr sz="36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Recommendations</a:t>
            </a:r>
          </a:p>
        </p:txBody>
      </p:sp>
      <p:sp>
        <p:nvSpPr>
          <p:cNvPr id="8" name="Google Shape;2317;p61">
            <a:extLst>
              <a:ext uri="{FF2B5EF4-FFF2-40B4-BE49-F238E27FC236}">
                <a16:creationId xmlns:a16="http://schemas.microsoft.com/office/drawing/2014/main" id="{52FD095B-D4D8-4F74-B022-29B52795924C}"/>
              </a:ext>
            </a:extLst>
          </p:cNvPr>
          <p:cNvSpPr txBox="1"/>
          <p:nvPr/>
        </p:nvSpPr>
        <p:spPr>
          <a:xfrm>
            <a:off x="146050" y="852170"/>
            <a:ext cx="943982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DM Sans" panose="020B0604020202020204" charset="0"/>
                <a:ea typeface="Fjalla One"/>
                <a:cs typeface="Fjalla One"/>
                <a:sym typeface="Fjalla One"/>
              </a:rPr>
              <a:t>01</a:t>
            </a:r>
            <a:endParaRPr sz="5400" dirty="0">
              <a:solidFill>
                <a:schemeClr val="accent1"/>
              </a:solidFill>
              <a:latin typeface="DM Sans" panose="020B0604020202020204" charset="0"/>
              <a:ea typeface="Fjalla One"/>
              <a:cs typeface="Fjalla One"/>
              <a:sym typeface="Fjalla One"/>
            </a:endParaRPr>
          </a:p>
        </p:txBody>
      </p:sp>
      <p:sp>
        <p:nvSpPr>
          <p:cNvPr id="9" name="Google Shape;325;p28">
            <a:extLst>
              <a:ext uri="{FF2B5EF4-FFF2-40B4-BE49-F238E27FC236}">
                <a16:creationId xmlns:a16="http://schemas.microsoft.com/office/drawing/2014/main" id="{616208A2-FAD6-47B0-9CA5-87C8F2ACF4A1}"/>
              </a:ext>
            </a:extLst>
          </p:cNvPr>
          <p:cNvSpPr txBox="1">
            <a:spLocks/>
          </p:cNvSpPr>
          <p:nvPr/>
        </p:nvSpPr>
        <p:spPr>
          <a:xfrm>
            <a:off x="880983" y="1391720"/>
            <a:ext cx="7145417" cy="55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sz="1200" dirty="0"/>
              <a:t>Given the strong performance of model (97% accuracy score, 98% F1 score, ~1 AUC Score), US citizens can benefit from deploying the model for purpose of self fact-check of political news. </a:t>
            </a:r>
            <a:endParaRPr lang="en-US" sz="1200" u="sng" dirty="0"/>
          </a:p>
        </p:txBody>
      </p:sp>
      <p:sp>
        <p:nvSpPr>
          <p:cNvPr id="10" name="Google Shape;325;p28">
            <a:extLst>
              <a:ext uri="{FF2B5EF4-FFF2-40B4-BE49-F238E27FC236}">
                <a16:creationId xmlns:a16="http://schemas.microsoft.com/office/drawing/2014/main" id="{042EE589-5A3F-4BD5-8A97-1E3C8A185D3B}"/>
              </a:ext>
            </a:extLst>
          </p:cNvPr>
          <p:cNvSpPr txBox="1">
            <a:spLocks/>
          </p:cNvSpPr>
          <p:nvPr/>
        </p:nvSpPr>
        <p:spPr>
          <a:xfrm>
            <a:off x="880983" y="2312065"/>
            <a:ext cx="7272417" cy="128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Retrain the model periodically with new political news articles.</a:t>
            </a:r>
            <a:endParaRPr lang="en-US" u="sng" dirty="0"/>
          </a:p>
        </p:txBody>
      </p:sp>
      <p:sp>
        <p:nvSpPr>
          <p:cNvPr id="11" name="Google Shape;2317;p61">
            <a:extLst>
              <a:ext uri="{FF2B5EF4-FFF2-40B4-BE49-F238E27FC236}">
                <a16:creationId xmlns:a16="http://schemas.microsoft.com/office/drawing/2014/main" id="{5790A11F-EA36-4063-A00A-6571C34E7C95}"/>
              </a:ext>
            </a:extLst>
          </p:cNvPr>
          <p:cNvSpPr txBox="1"/>
          <p:nvPr/>
        </p:nvSpPr>
        <p:spPr>
          <a:xfrm>
            <a:off x="87816" y="2117721"/>
            <a:ext cx="106045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DM Sans" panose="020B0604020202020204" charset="0"/>
                <a:ea typeface="Fjalla One"/>
                <a:cs typeface="Fjalla One"/>
                <a:sym typeface="Fjalla One"/>
              </a:rPr>
              <a:t>02</a:t>
            </a:r>
            <a:endParaRPr sz="5400" dirty="0">
              <a:solidFill>
                <a:schemeClr val="accent1"/>
              </a:solidFill>
              <a:latin typeface="DM Sans" panose="020B0604020202020204" charset="0"/>
              <a:ea typeface="Fjalla One"/>
              <a:cs typeface="Fjalla One"/>
              <a:sym typeface="Fjalla One"/>
            </a:endParaRPr>
          </a:p>
        </p:txBody>
      </p:sp>
      <p:sp>
        <p:nvSpPr>
          <p:cNvPr id="12" name="Google Shape;325;p28">
            <a:extLst>
              <a:ext uri="{FF2B5EF4-FFF2-40B4-BE49-F238E27FC236}">
                <a16:creationId xmlns:a16="http://schemas.microsoft.com/office/drawing/2014/main" id="{A1B616D7-D9B5-4C05-88AD-FF7ACCBD4141}"/>
              </a:ext>
            </a:extLst>
          </p:cNvPr>
          <p:cNvSpPr txBox="1">
            <a:spLocks/>
          </p:cNvSpPr>
          <p:nvPr/>
        </p:nvSpPr>
        <p:spPr>
          <a:xfrm>
            <a:off x="880983" y="2657271"/>
            <a:ext cx="7615317" cy="55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sz="1200" dirty="0"/>
              <a:t>As time passes, there would be a need to retrain the model with new and more relevant political news articles. This is to continuing to ensure that the model can continually maintained a high performance.</a:t>
            </a:r>
            <a:endParaRPr lang="en-US" sz="1200" u="sng" dirty="0"/>
          </a:p>
        </p:txBody>
      </p:sp>
      <p:sp>
        <p:nvSpPr>
          <p:cNvPr id="13" name="Google Shape;325;p28">
            <a:extLst>
              <a:ext uri="{FF2B5EF4-FFF2-40B4-BE49-F238E27FC236}">
                <a16:creationId xmlns:a16="http://schemas.microsoft.com/office/drawing/2014/main" id="{72A709AD-AB7F-4723-8260-6825DEC1391C}"/>
              </a:ext>
            </a:extLst>
          </p:cNvPr>
          <p:cNvSpPr txBox="1">
            <a:spLocks/>
          </p:cNvSpPr>
          <p:nvPr/>
        </p:nvSpPr>
        <p:spPr>
          <a:xfrm>
            <a:off x="880983" y="3405301"/>
            <a:ext cx="7272417" cy="128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dirty="0"/>
              <a:t>Explore the expansion of the model to cover other news area.</a:t>
            </a:r>
            <a:endParaRPr lang="en-US" u="sng" dirty="0"/>
          </a:p>
        </p:txBody>
      </p:sp>
      <p:sp>
        <p:nvSpPr>
          <p:cNvPr id="14" name="Google Shape;2317;p61">
            <a:extLst>
              <a:ext uri="{FF2B5EF4-FFF2-40B4-BE49-F238E27FC236}">
                <a16:creationId xmlns:a16="http://schemas.microsoft.com/office/drawing/2014/main" id="{F2D579B8-D260-46EC-A915-FBC4CCE6BEDB}"/>
              </a:ext>
            </a:extLst>
          </p:cNvPr>
          <p:cNvSpPr txBox="1"/>
          <p:nvPr/>
        </p:nvSpPr>
        <p:spPr>
          <a:xfrm>
            <a:off x="45999" y="3225093"/>
            <a:ext cx="1144084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DM Sans" panose="020B0604020202020204" charset="0"/>
                <a:ea typeface="Fjalla One"/>
                <a:cs typeface="Fjalla One"/>
                <a:sym typeface="Fjalla One"/>
              </a:rPr>
              <a:t>03</a:t>
            </a:r>
            <a:endParaRPr sz="5400" dirty="0">
              <a:solidFill>
                <a:schemeClr val="accent1"/>
              </a:solidFill>
              <a:latin typeface="DM Sans" panose="020B0604020202020204" charset="0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325;p28">
            <a:extLst>
              <a:ext uri="{FF2B5EF4-FFF2-40B4-BE49-F238E27FC236}">
                <a16:creationId xmlns:a16="http://schemas.microsoft.com/office/drawing/2014/main" id="{846DEDCD-DD23-4145-8F65-8A4C62A19DB0}"/>
              </a:ext>
            </a:extLst>
          </p:cNvPr>
          <p:cNvSpPr txBox="1">
            <a:spLocks/>
          </p:cNvSpPr>
          <p:nvPr/>
        </p:nvSpPr>
        <p:spPr>
          <a:xfrm>
            <a:off x="880983" y="3750507"/>
            <a:ext cx="7615317" cy="55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 algn="l">
              <a:buSzPts val="1300"/>
            </a:pPr>
            <a:r>
              <a:rPr lang="en-US" sz="1200" dirty="0"/>
              <a:t>Currently, the model only includes news articles from politics. In the near future, it would be better if the model can expand to include fact-check of other areas: healthcare, education, sports, etc.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428337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783100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203" name="Google Shape;1203;p47"/>
          <p:cNvSpPr txBox="1">
            <a:spLocks noGrp="1"/>
          </p:cNvSpPr>
          <p:nvPr>
            <p:ph type="subTitle" idx="1"/>
          </p:nvPr>
        </p:nvSpPr>
        <p:spPr>
          <a:xfrm>
            <a:off x="763000" y="1771150"/>
            <a:ext cx="37215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5649407" y="904858"/>
            <a:ext cx="4857039" cy="4771711"/>
            <a:chOff x="-1438900" y="7311950"/>
            <a:chExt cx="3137825" cy="3082700"/>
          </a:xfrm>
        </p:grpSpPr>
        <p:grpSp>
          <p:nvGrpSpPr>
            <p:cNvPr id="1222" name="Google Shape;1222;p47"/>
            <p:cNvGrpSpPr/>
            <p:nvPr/>
          </p:nvGrpSpPr>
          <p:grpSpPr>
            <a:xfrm>
              <a:off x="-1438900" y="8214850"/>
              <a:ext cx="3137825" cy="2179800"/>
              <a:chOff x="-775225" y="8738575"/>
              <a:chExt cx="3137825" cy="2179800"/>
            </a:xfrm>
          </p:grpSpPr>
          <p:sp>
            <p:nvSpPr>
              <p:cNvPr id="1223" name="Google Shape;1223;p47"/>
              <p:cNvSpPr/>
              <p:nvPr/>
            </p:nvSpPr>
            <p:spPr>
              <a:xfrm>
                <a:off x="-775225" y="8738575"/>
                <a:ext cx="3137825" cy="2179800"/>
              </a:xfrm>
              <a:custGeom>
                <a:avLst/>
                <a:gdLst/>
                <a:ahLst/>
                <a:cxnLst/>
                <a:rect l="l" t="t" r="r" b="b"/>
                <a:pathLst>
                  <a:path w="125513" h="87192" extrusionOk="0">
                    <a:moveTo>
                      <a:pt x="4604" y="1"/>
                    </a:moveTo>
                    <a:cubicBezTo>
                      <a:pt x="2053" y="1"/>
                      <a:pt x="1" y="2053"/>
                      <a:pt x="1" y="4604"/>
                    </a:cubicBezTo>
                    <a:lnTo>
                      <a:pt x="1" y="82590"/>
                    </a:lnTo>
                    <a:cubicBezTo>
                      <a:pt x="1" y="85139"/>
                      <a:pt x="2053" y="87191"/>
                      <a:pt x="4604" y="87191"/>
                    </a:cubicBezTo>
                    <a:lnTo>
                      <a:pt x="120911" y="87191"/>
                    </a:lnTo>
                    <a:cubicBezTo>
                      <a:pt x="123460" y="87191"/>
                      <a:pt x="125513" y="85139"/>
                      <a:pt x="125513" y="82590"/>
                    </a:cubicBezTo>
                    <a:lnTo>
                      <a:pt x="125513" y="4604"/>
                    </a:lnTo>
                    <a:cubicBezTo>
                      <a:pt x="125513" y="2053"/>
                      <a:pt x="123460" y="1"/>
                      <a:pt x="1209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-736750" y="8872100"/>
                <a:ext cx="3049925" cy="1933675"/>
              </a:xfrm>
              <a:custGeom>
                <a:avLst/>
                <a:gdLst/>
                <a:ahLst/>
                <a:cxnLst/>
                <a:rect l="l" t="t" r="r" b="b"/>
                <a:pathLst>
                  <a:path w="121997" h="77347" extrusionOk="0">
                    <a:moveTo>
                      <a:pt x="0" y="0"/>
                    </a:moveTo>
                    <a:lnTo>
                      <a:pt x="0" y="77347"/>
                    </a:lnTo>
                    <a:lnTo>
                      <a:pt x="121997" y="77347"/>
                    </a:lnTo>
                    <a:lnTo>
                      <a:pt x="1219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5" name="Google Shape;1225;p47"/>
              <p:cNvGrpSpPr/>
              <p:nvPr/>
            </p:nvGrpSpPr>
            <p:grpSpPr>
              <a:xfrm>
                <a:off x="-682925" y="8950225"/>
                <a:ext cx="2953275" cy="1818025"/>
                <a:chOff x="-682925" y="8950225"/>
                <a:chExt cx="2953275" cy="1818025"/>
              </a:xfrm>
            </p:grpSpPr>
            <p:sp>
              <p:nvSpPr>
                <p:cNvPr id="1226" name="Google Shape;1226;p47"/>
                <p:cNvSpPr/>
                <p:nvPr/>
              </p:nvSpPr>
              <p:spPr>
                <a:xfrm>
                  <a:off x="-498425" y="9928625"/>
                  <a:ext cx="1110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2458" extrusionOk="0">
                      <a:moveTo>
                        <a:pt x="3734" y="0"/>
                      </a:moveTo>
                      <a:cubicBezTo>
                        <a:pt x="3666" y="0"/>
                        <a:pt x="3592" y="15"/>
                        <a:pt x="3513" y="49"/>
                      </a:cubicBezTo>
                      <a:lnTo>
                        <a:pt x="615" y="1268"/>
                      </a:lnTo>
                      <a:cubicBezTo>
                        <a:pt x="1" y="1527"/>
                        <a:pt x="173" y="2458"/>
                        <a:pt x="709" y="2458"/>
                      </a:cubicBezTo>
                      <a:cubicBezTo>
                        <a:pt x="777" y="2458"/>
                        <a:pt x="851" y="2443"/>
                        <a:pt x="930" y="2410"/>
                      </a:cubicBezTo>
                      <a:lnTo>
                        <a:pt x="3826" y="1189"/>
                      </a:lnTo>
                      <a:cubicBezTo>
                        <a:pt x="4440" y="930"/>
                        <a:pt x="4270" y="0"/>
                        <a:pt x="37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7"/>
                <p:cNvSpPr/>
                <p:nvPr/>
              </p:nvSpPr>
              <p:spPr>
                <a:xfrm>
                  <a:off x="-682925" y="9651975"/>
                  <a:ext cx="773500" cy="6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24612" extrusionOk="0">
                      <a:moveTo>
                        <a:pt x="1" y="1"/>
                      </a:moveTo>
                      <a:lnTo>
                        <a:pt x="1" y="24611"/>
                      </a:lnTo>
                      <a:lnTo>
                        <a:pt x="30940" y="24611"/>
                      </a:lnTo>
                      <a:lnTo>
                        <a:pt x="309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47"/>
                <p:cNvSpPr/>
                <p:nvPr/>
              </p:nvSpPr>
              <p:spPr>
                <a:xfrm>
                  <a:off x="978250" y="9651975"/>
                  <a:ext cx="518625" cy="77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5" h="30940" extrusionOk="0">
                      <a:moveTo>
                        <a:pt x="1" y="1"/>
                      </a:moveTo>
                      <a:lnTo>
                        <a:pt x="1" y="30940"/>
                      </a:lnTo>
                      <a:lnTo>
                        <a:pt x="20744" y="30940"/>
                      </a:lnTo>
                      <a:lnTo>
                        <a:pt x="207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47"/>
                <p:cNvSpPr/>
                <p:nvPr/>
              </p:nvSpPr>
              <p:spPr>
                <a:xfrm>
                  <a:off x="155800" y="8950225"/>
                  <a:ext cx="753075" cy="6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3" h="24971" extrusionOk="0">
                      <a:moveTo>
                        <a:pt x="1" y="1"/>
                      </a:moveTo>
                      <a:lnTo>
                        <a:pt x="1" y="24970"/>
                      </a:lnTo>
                      <a:lnTo>
                        <a:pt x="30122" y="24970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47"/>
                <p:cNvSpPr/>
                <p:nvPr/>
              </p:nvSpPr>
              <p:spPr>
                <a:xfrm>
                  <a:off x="160850" y="9671800"/>
                  <a:ext cx="773500" cy="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7" extrusionOk="0">
                      <a:moveTo>
                        <a:pt x="0" y="1"/>
                      </a:moveTo>
                      <a:lnTo>
                        <a:pt x="0" y="1996"/>
                      </a:lnTo>
                      <a:lnTo>
                        <a:pt x="30939" y="1996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7"/>
                <p:cNvSpPr/>
                <p:nvPr/>
              </p:nvSpPr>
              <p:spPr>
                <a:xfrm>
                  <a:off x="160850" y="9901550"/>
                  <a:ext cx="773500" cy="4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7" extrusionOk="0">
                      <a:moveTo>
                        <a:pt x="0" y="1"/>
                      </a:moveTo>
                      <a:lnTo>
                        <a:pt x="0" y="1996"/>
                      </a:lnTo>
                      <a:lnTo>
                        <a:pt x="30939" y="1996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47"/>
                <p:cNvSpPr/>
                <p:nvPr/>
              </p:nvSpPr>
              <p:spPr>
                <a:xfrm>
                  <a:off x="160850" y="10067900"/>
                  <a:ext cx="773500" cy="4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8" extrusionOk="0">
                      <a:moveTo>
                        <a:pt x="0" y="1"/>
                      </a:moveTo>
                      <a:lnTo>
                        <a:pt x="0" y="1998"/>
                      </a:lnTo>
                      <a:lnTo>
                        <a:pt x="30939" y="1998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47"/>
                <p:cNvSpPr/>
                <p:nvPr/>
              </p:nvSpPr>
              <p:spPr>
                <a:xfrm>
                  <a:off x="1558375" y="9651975"/>
                  <a:ext cx="711975" cy="5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7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7"/>
                <p:cNvSpPr/>
                <p:nvPr/>
              </p:nvSpPr>
              <p:spPr>
                <a:xfrm>
                  <a:off x="1558375" y="9791325"/>
                  <a:ext cx="7119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47"/>
                <p:cNvSpPr/>
                <p:nvPr/>
              </p:nvSpPr>
              <p:spPr>
                <a:xfrm>
                  <a:off x="1558375" y="9930675"/>
                  <a:ext cx="7119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28478" y="2246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47"/>
                <p:cNvSpPr/>
                <p:nvPr/>
              </p:nvSpPr>
              <p:spPr>
                <a:xfrm>
                  <a:off x="1558375" y="1006997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1"/>
                      </a:moveTo>
                      <a:lnTo>
                        <a:pt x="0" y="2248"/>
                      </a:lnTo>
                      <a:lnTo>
                        <a:pt x="28478" y="2248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7"/>
                <p:cNvSpPr/>
                <p:nvPr/>
              </p:nvSpPr>
              <p:spPr>
                <a:xfrm>
                  <a:off x="1558375" y="1020932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1"/>
                      </a:moveTo>
                      <a:lnTo>
                        <a:pt x="0" y="2247"/>
                      </a:lnTo>
                      <a:lnTo>
                        <a:pt x="28478" y="2247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7"/>
                <p:cNvSpPr/>
                <p:nvPr/>
              </p:nvSpPr>
              <p:spPr>
                <a:xfrm>
                  <a:off x="1558375" y="10348675"/>
                  <a:ext cx="711975" cy="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2248" extrusionOk="0">
                      <a:moveTo>
                        <a:pt x="0" y="0"/>
                      </a:moveTo>
                      <a:lnTo>
                        <a:pt x="0" y="2247"/>
                      </a:lnTo>
                      <a:lnTo>
                        <a:pt x="28478" y="2247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47"/>
                <p:cNvSpPr/>
                <p:nvPr/>
              </p:nvSpPr>
              <p:spPr>
                <a:xfrm>
                  <a:off x="953925" y="89583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5"/>
                      </a:lnTo>
                      <a:lnTo>
                        <a:pt x="52497" y="2245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47"/>
                <p:cNvSpPr/>
                <p:nvPr/>
              </p:nvSpPr>
              <p:spPr>
                <a:xfrm>
                  <a:off x="953925" y="910012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7"/>
                <p:cNvSpPr/>
                <p:nvPr/>
              </p:nvSpPr>
              <p:spPr>
                <a:xfrm>
                  <a:off x="953925" y="92418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7"/>
                <p:cNvSpPr/>
                <p:nvPr/>
              </p:nvSpPr>
              <p:spPr>
                <a:xfrm>
                  <a:off x="953925" y="938362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7"/>
                <p:cNvSpPr/>
                <p:nvPr/>
              </p:nvSpPr>
              <p:spPr>
                <a:xfrm>
                  <a:off x="953925" y="9525375"/>
                  <a:ext cx="131242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7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52497" y="2246"/>
                      </a:lnTo>
                      <a:lnTo>
                        <a:pt x="524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7"/>
                <p:cNvSpPr/>
                <p:nvPr/>
              </p:nvSpPr>
              <p:spPr>
                <a:xfrm>
                  <a:off x="-681050" y="89583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5"/>
                      </a:lnTo>
                      <a:lnTo>
                        <a:pt x="31491" y="2245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47"/>
                <p:cNvSpPr/>
                <p:nvPr/>
              </p:nvSpPr>
              <p:spPr>
                <a:xfrm>
                  <a:off x="-681050" y="910012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47"/>
                <p:cNvSpPr/>
                <p:nvPr/>
              </p:nvSpPr>
              <p:spPr>
                <a:xfrm>
                  <a:off x="-681050" y="92418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0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47"/>
                <p:cNvSpPr/>
                <p:nvPr/>
              </p:nvSpPr>
              <p:spPr>
                <a:xfrm>
                  <a:off x="-681050" y="938362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47"/>
                <p:cNvSpPr/>
                <p:nvPr/>
              </p:nvSpPr>
              <p:spPr>
                <a:xfrm>
                  <a:off x="-681050" y="9525375"/>
                  <a:ext cx="7872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1" h="2246" extrusionOk="0">
                      <a:moveTo>
                        <a:pt x="0" y="1"/>
                      </a:moveTo>
                      <a:lnTo>
                        <a:pt x="0" y="2246"/>
                      </a:lnTo>
                      <a:lnTo>
                        <a:pt x="31491" y="2246"/>
                      </a:lnTo>
                      <a:lnTo>
                        <a:pt x="3149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47"/>
                <p:cNvSpPr/>
                <p:nvPr/>
              </p:nvSpPr>
              <p:spPr>
                <a:xfrm>
                  <a:off x="-682925" y="1030240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47"/>
                <p:cNvSpPr/>
                <p:nvPr/>
              </p:nvSpPr>
              <p:spPr>
                <a:xfrm>
                  <a:off x="-682925" y="1044105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47"/>
                <p:cNvSpPr/>
                <p:nvPr/>
              </p:nvSpPr>
              <p:spPr>
                <a:xfrm>
                  <a:off x="-682925" y="10579700"/>
                  <a:ext cx="773500" cy="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6" extrusionOk="0">
                      <a:moveTo>
                        <a:pt x="1" y="0"/>
                      </a:moveTo>
                      <a:lnTo>
                        <a:pt x="1" y="1996"/>
                      </a:lnTo>
                      <a:lnTo>
                        <a:pt x="30940" y="1996"/>
                      </a:lnTo>
                      <a:lnTo>
                        <a:pt x="309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47"/>
                <p:cNvSpPr/>
                <p:nvPr/>
              </p:nvSpPr>
              <p:spPr>
                <a:xfrm>
                  <a:off x="-682925" y="10718300"/>
                  <a:ext cx="773500" cy="4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998" extrusionOk="0">
                      <a:moveTo>
                        <a:pt x="1" y="1"/>
                      </a:moveTo>
                      <a:lnTo>
                        <a:pt x="1" y="1998"/>
                      </a:lnTo>
                      <a:lnTo>
                        <a:pt x="30940" y="1998"/>
                      </a:lnTo>
                      <a:lnTo>
                        <a:pt x="309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47"/>
                <p:cNvSpPr/>
                <p:nvPr/>
              </p:nvSpPr>
              <p:spPr>
                <a:xfrm>
                  <a:off x="160850" y="10161775"/>
                  <a:ext cx="7735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5" extrusionOk="0">
                      <a:moveTo>
                        <a:pt x="0" y="0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47"/>
                <p:cNvSpPr/>
                <p:nvPr/>
              </p:nvSpPr>
              <p:spPr>
                <a:xfrm>
                  <a:off x="160850" y="10284650"/>
                  <a:ext cx="773500" cy="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6" extrusionOk="0">
                      <a:moveTo>
                        <a:pt x="0" y="1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47"/>
                <p:cNvSpPr/>
                <p:nvPr/>
              </p:nvSpPr>
              <p:spPr>
                <a:xfrm>
                  <a:off x="160850" y="10407575"/>
                  <a:ext cx="773500" cy="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6" extrusionOk="0">
                      <a:moveTo>
                        <a:pt x="0" y="1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47"/>
                <p:cNvSpPr/>
                <p:nvPr/>
              </p:nvSpPr>
              <p:spPr>
                <a:xfrm>
                  <a:off x="1558375" y="10491200"/>
                  <a:ext cx="711975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1993" extrusionOk="0">
                      <a:moveTo>
                        <a:pt x="0" y="0"/>
                      </a:moveTo>
                      <a:lnTo>
                        <a:pt x="0" y="1993"/>
                      </a:lnTo>
                      <a:lnTo>
                        <a:pt x="28478" y="1993"/>
                      </a:lnTo>
                      <a:lnTo>
                        <a:pt x="284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47"/>
                <p:cNvSpPr/>
                <p:nvPr/>
              </p:nvSpPr>
              <p:spPr>
                <a:xfrm>
                  <a:off x="1558375" y="10630525"/>
                  <a:ext cx="711975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" h="1994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8478" y="1994"/>
                      </a:lnTo>
                      <a:lnTo>
                        <a:pt x="284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47"/>
                <p:cNvSpPr/>
                <p:nvPr/>
              </p:nvSpPr>
              <p:spPr>
                <a:xfrm>
                  <a:off x="160850" y="10536275"/>
                  <a:ext cx="7735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5" extrusionOk="0">
                      <a:moveTo>
                        <a:pt x="0" y="0"/>
                      </a:moveTo>
                      <a:lnTo>
                        <a:pt x="0" y="1475"/>
                      </a:lnTo>
                      <a:lnTo>
                        <a:pt x="30939" y="1475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47"/>
                <p:cNvSpPr/>
                <p:nvPr/>
              </p:nvSpPr>
              <p:spPr>
                <a:xfrm>
                  <a:off x="160850" y="10659150"/>
                  <a:ext cx="773500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0" h="1477" extrusionOk="0">
                      <a:moveTo>
                        <a:pt x="0" y="0"/>
                      </a:moveTo>
                      <a:lnTo>
                        <a:pt x="0" y="1476"/>
                      </a:lnTo>
                      <a:lnTo>
                        <a:pt x="30939" y="1476"/>
                      </a:lnTo>
                      <a:lnTo>
                        <a:pt x="30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47"/>
                <p:cNvSpPr/>
                <p:nvPr/>
              </p:nvSpPr>
              <p:spPr>
                <a:xfrm>
                  <a:off x="993175" y="10536275"/>
                  <a:ext cx="500300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1475" extrusionOk="0">
                      <a:moveTo>
                        <a:pt x="1" y="0"/>
                      </a:moveTo>
                      <a:lnTo>
                        <a:pt x="1" y="1475"/>
                      </a:lnTo>
                      <a:lnTo>
                        <a:pt x="20011" y="1475"/>
                      </a:lnTo>
                      <a:lnTo>
                        <a:pt x="200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7"/>
                <p:cNvSpPr/>
                <p:nvPr/>
              </p:nvSpPr>
              <p:spPr>
                <a:xfrm>
                  <a:off x="993175" y="10659150"/>
                  <a:ext cx="500300" cy="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1477" extrusionOk="0">
                      <a:moveTo>
                        <a:pt x="1" y="0"/>
                      </a:moveTo>
                      <a:lnTo>
                        <a:pt x="1" y="1476"/>
                      </a:lnTo>
                      <a:lnTo>
                        <a:pt x="20011" y="1476"/>
                      </a:lnTo>
                      <a:lnTo>
                        <a:pt x="200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2" name="Google Shape;1262;p47"/>
            <p:cNvGrpSpPr/>
            <p:nvPr/>
          </p:nvGrpSpPr>
          <p:grpSpPr>
            <a:xfrm>
              <a:off x="-1438900" y="7311950"/>
              <a:ext cx="1867050" cy="1881125"/>
              <a:chOff x="195400" y="7832550"/>
              <a:chExt cx="1867050" cy="1881125"/>
            </a:xfrm>
          </p:grpSpPr>
          <p:sp>
            <p:nvSpPr>
              <p:cNvPr id="1263" name="Google Shape;1263;p47"/>
              <p:cNvSpPr/>
              <p:nvPr/>
            </p:nvSpPr>
            <p:spPr>
              <a:xfrm>
                <a:off x="1477725" y="9090150"/>
                <a:ext cx="217500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85" extrusionOk="0">
                    <a:moveTo>
                      <a:pt x="6433" y="1"/>
                    </a:moveTo>
                    <a:cubicBezTo>
                      <a:pt x="6190" y="1"/>
                      <a:pt x="5909" y="114"/>
                      <a:pt x="5606" y="172"/>
                    </a:cubicBezTo>
                    <a:cubicBezTo>
                      <a:pt x="4995" y="288"/>
                      <a:pt x="4344" y="464"/>
                      <a:pt x="3729" y="464"/>
                    </a:cubicBezTo>
                    <a:cubicBezTo>
                      <a:pt x="3690" y="464"/>
                      <a:pt x="3651" y="464"/>
                      <a:pt x="3612" y="462"/>
                    </a:cubicBezTo>
                    <a:lnTo>
                      <a:pt x="3612" y="462"/>
                    </a:lnTo>
                    <a:cubicBezTo>
                      <a:pt x="3753" y="617"/>
                      <a:pt x="3911" y="772"/>
                      <a:pt x="3999" y="966"/>
                    </a:cubicBezTo>
                    <a:lnTo>
                      <a:pt x="4545" y="2167"/>
                    </a:lnTo>
                    <a:cubicBezTo>
                      <a:pt x="4664" y="2433"/>
                      <a:pt x="4787" y="2732"/>
                      <a:pt x="4685" y="3005"/>
                    </a:cubicBezTo>
                    <a:cubicBezTo>
                      <a:pt x="4600" y="3231"/>
                      <a:pt x="4378" y="3377"/>
                      <a:pt x="4155" y="3469"/>
                    </a:cubicBezTo>
                    <a:cubicBezTo>
                      <a:pt x="3349" y="3799"/>
                      <a:pt x="2432" y="3611"/>
                      <a:pt x="1570" y="3731"/>
                    </a:cubicBezTo>
                    <a:cubicBezTo>
                      <a:pt x="642" y="3858"/>
                      <a:pt x="0" y="4928"/>
                      <a:pt x="940" y="5523"/>
                    </a:cubicBezTo>
                    <a:cubicBezTo>
                      <a:pt x="1534" y="5899"/>
                      <a:pt x="2374" y="6085"/>
                      <a:pt x="3159" y="6085"/>
                    </a:cubicBezTo>
                    <a:cubicBezTo>
                      <a:pt x="3529" y="6085"/>
                      <a:pt x="3887" y="6043"/>
                      <a:pt x="4200" y="5961"/>
                    </a:cubicBezTo>
                    <a:cubicBezTo>
                      <a:pt x="4784" y="5808"/>
                      <a:pt x="5371" y="5519"/>
                      <a:pt x="5957" y="5519"/>
                    </a:cubicBezTo>
                    <a:cubicBezTo>
                      <a:pt x="6085" y="5519"/>
                      <a:pt x="6213" y="5532"/>
                      <a:pt x="6340" y="5564"/>
                    </a:cubicBezTo>
                    <a:cubicBezTo>
                      <a:pt x="6479" y="5599"/>
                      <a:pt x="6613" y="5655"/>
                      <a:pt x="6755" y="5677"/>
                    </a:cubicBezTo>
                    <a:cubicBezTo>
                      <a:pt x="6810" y="5685"/>
                      <a:pt x="6865" y="5689"/>
                      <a:pt x="6920" y="5689"/>
                    </a:cubicBezTo>
                    <a:cubicBezTo>
                      <a:pt x="7041" y="5689"/>
                      <a:pt x="7163" y="5672"/>
                      <a:pt x="7283" y="5655"/>
                    </a:cubicBezTo>
                    <a:lnTo>
                      <a:pt x="8054" y="5545"/>
                    </a:lnTo>
                    <a:cubicBezTo>
                      <a:pt x="8174" y="5529"/>
                      <a:pt x="8299" y="5510"/>
                      <a:pt x="8400" y="5442"/>
                    </a:cubicBezTo>
                    <a:cubicBezTo>
                      <a:pt x="8699" y="5240"/>
                      <a:pt x="8608" y="4785"/>
                      <a:pt x="8482" y="4446"/>
                    </a:cubicBezTo>
                    <a:cubicBezTo>
                      <a:pt x="7989" y="3119"/>
                      <a:pt x="7619" y="1592"/>
                      <a:pt x="6956" y="345"/>
                    </a:cubicBezTo>
                    <a:cubicBezTo>
                      <a:pt x="6816" y="82"/>
                      <a:pt x="6638" y="1"/>
                      <a:pt x="6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1499800" y="8054125"/>
                <a:ext cx="420200" cy="271175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108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5" y="748"/>
                      <a:pt x="133" y="1533"/>
                      <a:pt x="279" y="2275"/>
                    </a:cubicBezTo>
                    <a:cubicBezTo>
                      <a:pt x="535" y="3566"/>
                      <a:pt x="635" y="4952"/>
                      <a:pt x="1341" y="6088"/>
                    </a:cubicBezTo>
                    <a:cubicBezTo>
                      <a:pt x="2992" y="8751"/>
                      <a:pt x="5719" y="10300"/>
                      <a:pt x="8787" y="10779"/>
                    </a:cubicBezTo>
                    <a:cubicBezTo>
                      <a:pt x="9085" y="10825"/>
                      <a:pt x="9377" y="10847"/>
                      <a:pt x="9664" y="10847"/>
                    </a:cubicBezTo>
                    <a:cubicBezTo>
                      <a:pt x="11010" y="10847"/>
                      <a:pt x="12250" y="10373"/>
                      <a:pt x="13497" y="9777"/>
                    </a:cubicBezTo>
                    <a:cubicBezTo>
                      <a:pt x="14249" y="9420"/>
                      <a:pt x="14884" y="8817"/>
                      <a:pt x="15485" y="8249"/>
                    </a:cubicBezTo>
                    <a:cubicBezTo>
                      <a:pt x="16085" y="7679"/>
                      <a:pt x="16615" y="7147"/>
                      <a:pt x="16770" y="6314"/>
                    </a:cubicBezTo>
                    <a:cubicBezTo>
                      <a:pt x="16808" y="6109"/>
                      <a:pt x="16776" y="5898"/>
                      <a:pt x="16730" y="5690"/>
                    </a:cubicBezTo>
                    <a:cubicBezTo>
                      <a:pt x="16596" y="5071"/>
                      <a:pt x="16303" y="4517"/>
                      <a:pt x="15802" y="4126"/>
                    </a:cubicBezTo>
                    <a:cubicBezTo>
                      <a:pt x="15507" y="3896"/>
                      <a:pt x="15148" y="3789"/>
                      <a:pt x="14799" y="3789"/>
                    </a:cubicBezTo>
                    <a:cubicBezTo>
                      <a:pt x="14554" y="3789"/>
                      <a:pt x="14315" y="3842"/>
                      <a:pt x="14107" y="3941"/>
                    </a:cubicBezTo>
                    <a:cubicBezTo>
                      <a:pt x="13602" y="4183"/>
                      <a:pt x="13418" y="4621"/>
                      <a:pt x="13139" y="4985"/>
                    </a:cubicBezTo>
                    <a:cubicBezTo>
                      <a:pt x="12066" y="6380"/>
                      <a:pt x="10919" y="7047"/>
                      <a:pt x="9548" y="7047"/>
                    </a:cubicBezTo>
                    <a:cubicBezTo>
                      <a:pt x="8930" y="7047"/>
                      <a:pt x="8265" y="6911"/>
                      <a:pt x="7542" y="6644"/>
                    </a:cubicBezTo>
                    <a:cubicBezTo>
                      <a:pt x="6319" y="6193"/>
                      <a:pt x="5415" y="5681"/>
                      <a:pt x="4517" y="4798"/>
                    </a:cubicBezTo>
                    <a:cubicBezTo>
                      <a:pt x="3373" y="3674"/>
                      <a:pt x="2989" y="2211"/>
                      <a:pt x="2568" y="701"/>
                    </a:cubicBezTo>
                    <a:cubicBezTo>
                      <a:pt x="1689" y="541"/>
                      <a:pt x="843" y="3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7"/>
              <p:cNvSpPr/>
              <p:nvPr/>
            </p:nvSpPr>
            <p:spPr>
              <a:xfrm>
                <a:off x="1743600" y="8149525"/>
                <a:ext cx="317025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9715" extrusionOk="0">
                    <a:moveTo>
                      <a:pt x="5977" y="1"/>
                    </a:moveTo>
                    <a:cubicBezTo>
                      <a:pt x="4801" y="1"/>
                      <a:pt x="3696" y="647"/>
                      <a:pt x="2700" y="1334"/>
                    </a:cubicBezTo>
                    <a:cubicBezTo>
                      <a:pt x="2024" y="1799"/>
                      <a:pt x="1416" y="2373"/>
                      <a:pt x="946" y="3046"/>
                    </a:cubicBezTo>
                    <a:cubicBezTo>
                      <a:pt x="399" y="3831"/>
                      <a:pt x="291" y="4564"/>
                      <a:pt x="200" y="5503"/>
                    </a:cubicBezTo>
                    <a:cubicBezTo>
                      <a:pt x="0" y="7550"/>
                      <a:pt x="113" y="9611"/>
                      <a:pt x="224" y="11661"/>
                    </a:cubicBezTo>
                    <a:cubicBezTo>
                      <a:pt x="313" y="13325"/>
                      <a:pt x="860" y="15434"/>
                      <a:pt x="891" y="17103"/>
                    </a:cubicBezTo>
                    <a:cubicBezTo>
                      <a:pt x="891" y="17128"/>
                      <a:pt x="875" y="17137"/>
                      <a:pt x="849" y="17137"/>
                    </a:cubicBezTo>
                    <a:cubicBezTo>
                      <a:pt x="758" y="17137"/>
                      <a:pt x="547" y="17027"/>
                      <a:pt x="455" y="17027"/>
                    </a:cubicBezTo>
                    <a:cubicBezTo>
                      <a:pt x="427" y="17027"/>
                      <a:pt x="411" y="17037"/>
                      <a:pt x="411" y="17062"/>
                    </a:cubicBezTo>
                    <a:cubicBezTo>
                      <a:pt x="429" y="17096"/>
                      <a:pt x="1237" y="17436"/>
                      <a:pt x="1257" y="17469"/>
                    </a:cubicBezTo>
                    <a:cubicBezTo>
                      <a:pt x="3486" y="18643"/>
                      <a:pt x="5346" y="19469"/>
                      <a:pt x="7851" y="19668"/>
                    </a:cubicBezTo>
                    <a:cubicBezTo>
                      <a:pt x="8293" y="19702"/>
                      <a:pt x="8712" y="19714"/>
                      <a:pt x="9119" y="19714"/>
                    </a:cubicBezTo>
                    <a:cubicBezTo>
                      <a:pt x="10041" y="19714"/>
                      <a:pt x="10906" y="19653"/>
                      <a:pt x="11853" y="19653"/>
                    </a:cubicBezTo>
                    <a:cubicBezTo>
                      <a:pt x="12100" y="19653"/>
                      <a:pt x="12353" y="19657"/>
                      <a:pt x="12614" y="19668"/>
                    </a:cubicBezTo>
                    <a:cubicBezTo>
                      <a:pt x="12624" y="19088"/>
                      <a:pt x="12681" y="17871"/>
                      <a:pt x="12634" y="17605"/>
                    </a:cubicBezTo>
                    <a:cubicBezTo>
                      <a:pt x="12634" y="16789"/>
                      <a:pt x="12327" y="15897"/>
                      <a:pt x="12214" y="15087"/>
                    </a:cubicBezTo>
                    <a:cubicBezTo>
                      <a:pt x="12119" y="14407"/>
                      <a:pt x="12146" y="13747"/>
                      <a:pt x="12050" y="13059"/>
                    </a:cubicBezTo>
                    <a:cubicBezTo>
                      <a:pt x="11818" y="11386"/>
                      <a:pt x="11584" y="9712"/>
                      <a:pt x="11351" y="8037"/>
                    </a:cubicBezTo>
                    <a:cubicBezTo>
                      <a:pt x="11113" y="6328"/>
                      <a:pt x="10865" y="4582"/>
                      <a:pt x="10084" y="3042"/>
                    </a:cubicBezTo>
                    <a:cubicBezTo>
                      <a:pt x="9437" y="1764"/>
                      <a:pt x="8358" y="631"/>
                      <a:pt x="6978" y="166"/>
                    </a:cubicBezTo>
                    <a:cubicBezTo>
                      <a:pt x="6640" y="51"/>
                      <a:pt x="6305" y="1"/>
                      <a:pt x="5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7"/>
              <p:cNvSpPr/>
              <p:nvPr/>
            </p:nvSpPr>
            <p:spPr>
              <a:xfrm>
                <a:off x="1413750" y="8571700"/>
                <a:ext cx="619025" cy="573800"/>
              </a:xfrm>
              <a:custGeom>
                <a:avLst/>
                <a:gdLst/>
                <a:ahLst/>
                <a:cxnLst/>
                <a:rect l="l" t="t" r="r" b="b"/>
                <a:pathLst>
                  <a:path w="24761" h="22952" extrusionOk="0">
                    <a:moveTo>
                      <a:pt x="14547" y="0"/>
                    </a:moveTo>
                    <a:cubicBezTo>
                      <a:pt x="13514" y="0"/>
                      <a:pt x="12474" y="45"/>
                      <a:pt x="11423" y="147"/>
                    </a:cubicBezTo>
                    <a:cubicBezTo>
                      <a:pt x="9066" y="377"/>
                      <a:pt x="6723" y="822"/>
                      <a:pt x="4526" y="1652"/>
                    </a:cubicBezTo>
                    <a:cubicBezTo>
                      <a:pt x="3578" y="2012"/>
                      <a:pt x="2234" y="2504"/>
                      <a:pt x="1345" y="3201"/>
                    </a:cubicBezTo>
                    <a:cubicBezTo>
                      <a:pt x="1175" y="3333"/>
                      <a:pt x="1019" y="3480"/>
                      <a:pt x="877" y="3641"/>
                    </a:cubicBezTo>
                    <a:cubicBezTo>
                      <a:pt x="96" y="4543"/>
                      <a:pt x="0" y="6231"/>
                      <a:pt x="19" y="7353"/>
                    </a:cubicBezTo>
                    <a:cubicBezTo>
                      <a:pt x="66" y="10042"/>
                      <a:pt x="1063" y="12661"/>
                      <a:pt x="2053" y="15124"/>
                    </a:cubicBezTo>
                    <a:cubicBezTo>
                      <a:pt x="3137" y="17826"/>
                      <a:pt x="4693" y="20202"/>
                      <a:pt x="6099" y="22730"/>
                    </a:cubicBezTo>
                    <a:cubicBezTo>
                      <a:pt x="6140" y="22806"/>
                      <a:pt x="6184" y="22880"/>
                      <a:pt x="6231" y="22952"/>
                    </a:cubicBezTo>
                    <a:cubicBezTo>
                      <a:pt x="6496" y="22873"/>
                      <a:pt x="6762" y="22797"/>
                      <a:pt x="7026" y="22737"/>
                    </a:cubicBezTo>
                    <a:cubicBezTo>
                      <a:pt x="8199" y="22475"/>
                      <a:pt x="9375" y="22248"/>
                      <a:pt x="10515" y="21888"/>
                    </a:cubicBezTo>
                    <a:cubicBezTo>
                      <a:pt x="9654" y="17445"/>
                      <a:pt x="8515" y="13044"/>
                      <a:pt x="7559" y="8612"/>
                    </a:cubicBezTo>
                    <a:cubicBezTo>
                      <a:pt x="9154" y="8556"/>
                      <a:pt x="10821" y="8320"/>
                      <a:pt x="12433" y="8320"/>
                    </a:cubicBezTo>
                    <a:cubicBezTo>
                      <a:pt x="12692" y="8320"/>
                      <a:pt x="12950" y="8326"/>
                      <a:pt x="13206" y="8340"/>
                    </a:cubicBezTo>
                    <a:cubicBezTo>
                      <a:pt x="14391" y="8406"/>
                      <a:pt x="15552" y="8513"/>
                      <a:pt x="16738" y="8513"/>
                    </a:cubicBezTo>
                    <a:cubicBezTo>
                      <a:pt x="17101" y="8513"/>
                      <a:pt x="17466" y="8503"/>
                      <a:pt x="17835" y="8479"/>
                    </a:cubicBezTo>
                    <a:cubicBezTo>
                      <a:pt x="19111" y="8396"/>
                      <a:pt x="20421" y="8180"/>
                      <a:pt x="21651" y="7778"/>
                    </a:cubicBezTo>
                    <a:cubicBezTo>
                      <a:pt x="22266" y="7577"/>
                      <a:pt x="22937" y="7239"/>
                      <a:pt x="23349" y="6768"/>
                    </a:cubicBezTo>
                    <a:cubicBezTo>
                      <a:pt x="23834" y="6201"/>
                      <a:pt x="23935" y="5124"/>
                      <a:pt x="24200" y="4419"/>
                    </a:cubicBezTo>
                    <a:cubicBezTo>
                      <a:pt x="24479" y="3682"/>
                      <a:pt x="24761" y="2924"/>
                      <a:pt x="24743" y="2137"/>
                    </a:cubicBezTo>
                    <a:cubicBezTo>
                      <a:pt x="24735" y="1715"/>
                      <a:pt x="24606" y="1250"/>
                      <a:pt x="24243" y="1036"/>
                    </a:cubicBezTo>
                    <a:cubicBezTo>
                      <a:pt x="24075" y="940"/>
                      <a:pt x="23879" y="908"/>
                      <a:pt x="23688" y="877"/>
                    </a:cubicBezTo>
                    <a:cubicBezTo>
                      <a:pt x="20618" y="396"/>
                      <a:pt x="17610" y="0"/>
                      <a:pt x="145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7"/>
              <p:cNvSpPr/>
              <p:nvPr/>
            </p:nvSpPr>
            <p:spPr>
              <a:xfrm>
                <a:off x="1721725" y="7961225"/>
                <a:ext cx="186675" cy="24342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9737" extrusionOk="0">
                    <a:moveTo>
                      <a:pt x="3376" y="0"/>
                    </a:moveTo>
                    <a:cubicBezTo>
                      <a:pt x="3251" y="0"/>
                      <a:pt x="3126" y="9"/>
                      <a:pt x="3001" y="20"/>
                    </a:cubicBezTo>
                    <a:cubicBezTo>
                      <a:pt x="2503" y="63"/>
                      <a:pt x="1998" y="144"/>
                      <a:pt x="1534" y="338"/>
                    </a:cubicBezTo>
                    <a:cubicBezTo>
                      <a:pt x="1" y="981"/>
                      <a:pt x="391" y="3449"/>
                      <a:pt x="830" y="4622"/>
                    </a:cubicBezTo>
                    <a:cubicBezTo>
                      <a:pt x="1062" y="5235"/>
                      <a:pt x="1383" y="5905"/>
                      <a:pt x="2002" y="6119"/>
                    </a:cubicBezTo>
                    <a:cubicBezTo>
                      <a:pt x="2207" y="6190"/>
                      <a:pt x="2430" y="6204"/>
                      <a:pt x="2624" y="6301"/>
                    </a:cubicBezTo>
                    <a:cubicBezTo>
                      <a:pt x="3147" y="6557"/>
                      <a:pt x="3439" y="7247"/>
                      <a:pt x="3588" y="7769"/>
                    </a:cubicBezTo>
                    <a:cubicBezTo>
                      <a:pt x="3700" y="8159"/>
                      <a:pt x="3763" y="8559"/>
                      <a:pt x="3802" y="8960"/>
                    </a:cubicBezTo>
                    <a:cubicBezTo>
                      <a:pt x="3820" y="9143"/>
                      <a:pt x="3719" y="9559"/>
                      <a:pt x="3881" y="9683"/>
                    </a:cubicBezTo>
                    <a:cubicBezTo>
                      <a:pt x="3932" y="9722"/>
                      <a:pt x="4018" y="9736"/>
                      <a:pt x="4120" y="9736"/>
                    </a:cubicBezTo>
                    <a:cubicBezTo>
                      <a:pt x="4358" y="9736"/>
                      <a:pt x="4678" y="9657"/>
                      <a:pt x="4811" y="9628"/>
                    </a:cubicBezTo>
                    <a:cubicBezTo>
                      <a:pt x="5443" y="9489"/>
                      <a:pt x="6026" y="9172"/>
                      <a:pt x="6557" y="8810"/>
                    </a:cubicBezTo>
                    <a:cubicBezTo>
                      <a:pt x="6804" y="8642"/>
                      <a:pt x="7048" y="8457"/>
                      <a:pt x="7204" y="8203"/>
                    </a:cubicBezTo>
                    <a:cubicBezTo>
                      <a:pt x="7467" y="7771"/>
                      <a:pt x="7265" y="7527"/>
                      <a:pt x="7116" y="7137"/>
                    </a:cubicBezTo>
                    <a:cubicBezTo>
                      <a:pt x="6934" y="6654"/>
                      <a:pt x="6872" y="6082"/>
                      <a:pt x="6756" y="5578"/>
                    </a:cubicBezTo>
                    <a:cubicBezTo>
                      <a:pt x="6649" y="5115"/>
                      <a:pt x="6541" y="4654"/>
                      <a:pt x="6434" y="4191"/>
                    </a:cubicBezTo>
                    <a:cubicBezTo>
                      <a:pt x="6275" y="3506"/>
                      <a:pt x="6116" y="2816"/>
                      <a:pt x="5845" y="2168"/>
                    </a:cubicBezTo>
                    <a:cubicBezTo>
                      <a:pt x="5575" y="1518"/>
                      <a:pt x="5183" y="903"/>
                      <a:pt x="4633" y="465"/>
                    </a:cubicBezTo>
                    <a:cubicBezTo>
                      <a:pt x="4379" y="265"/>
                      <a:pt x="4088" y="100"/>
                      <a:pt x="3772" y="36"/>
                    </a:cubicBezTo>
                    <a:cubicBezTo>
                      <a:pt x="3642" y="10"/>
                      <a:pt x="3509" y="0"/>
                      <a:pt x="3376" y="0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7"/>
              <p:cNvSpPr/>
              <p:nvPr/>
            </p:nvSpPr>
            <p:spPr>
              <a:xfrm>
                <a:off x="1674150" y="9405325"/>
                <a:ext cx="153600" cy="3083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2334" extrusionOk="0">
                    <a:moveTo>
                      <a:pt x="1098" y="1395"/>
                    </a:moveTo>
                    <a:lnTo>
                      <a:pt x="1098" y="1395"/>
                    </a:lnTo>
                    <a:cubicBezTo>
                      <a:pt x="1098" y="1395"/>
                      <a:pt x="1098" y="1395"/>
                      <a:pt x="1098" y="1395"/>
                    </a:cubicBezTo>
                    <a:lnTo>
                      <a:pt x="1098" y="1395"/>
                    </a:lnTo>
                    <a:cubicBezTo>
                      <a:pt x="1098" y="1395"/>
                      <a:pt x="1098" y="1395"/>
                      <a:pt x="1098" y="1395"/>
                    </a:cubicBezTo>
                    <a:close/>
                    <a:moveTo>
                      <a:pt x="4805" y="0"/>
                    </a:moveTo>
                    <a:cubicBezTo>
                      <a:pt x="3791" y="0"/>
                      <a:pt x="1713" y="1187"/>
                      <a:pt x="1098" y="1395"/>
                    </a:cubicBezTo>
                    <a:lnTo>
                      <a:pt x="1098" y="1395"/>
                    </a:lnTo>
                    <a:cubicBezTo>
                      <a:pt x="1099" y="1395"/>
                      <a:pt x="1100" y="1395"/>
                      <a:pt x="1101" y="1395"/>
                    </a:cubicBezTo>
                    <a:cubicBezTo>
                      <a:pt x="1249" y="1395"/>
                      <a:pt x="1968" y="5104"/>
                      <a:pt x="1968" y="5480"/>
                    </a:cubicBezTo>
                    <a:cubicBezTo>
                      <a:pt x="1968" y="6195"/>
                      <a:pt x="1796" y="7074"/>
                      <a:pt x="1523" y="7864"/>
                    </a:cubicBezTo>
                    <a:cubicBezTo>
                      <a:pt x="1374" y="8293"/>
                      <a:pt x="1196" y="8695"/>
                      <a:pt x="1002" y="9032"/>
                    </a:cubicBezTo>
                    <a:cubicBezTo>
                      <a:pt x="708" y="9537"/>
                      <a:pt x="337" y="10009"/>
                      <a:pt x="168" y="10568"/>
                    </a:cubicBezTo>
                    <a:cubicBezTo>
                      <a:pt x="0" y="11128"/>
                      <a:pt x="99" y="11828"/>
                      <a:pt x="588" y="12147"/>
                    </a:cubicBezTo>
                    <a:cubicBezTo>
                      <a:pt x="804" y="12288"/>
                      <a:pt x="1054" y="12333"/>
                      <a:pt x="1313" y="12333"/>
                    </a:cubicBezTo>
                    <a:cubicBezTo>
                      <a:pt x="1538" y="12333"/>
                      <a:pt x="1770" y="12299"/>
                      <a:pt x="1991" y="12261"/>
                    </a:cubicBezTo>
                    <a:cubicBezTo>
                      <a:pt x="2497" y="12176"/>
                      <a:pt x="3031" y="12080"/>
                      <a:pt x="3418" y="11746"/>
                    </a:cubicBezTo>
                    <a:cubicBezTo>
                      <a:pt x="3740" y="11468"/>
                      <a:pt x="3918" y="11063"/>
                      <a:pt x="4059" y="10661"/>
                    </a:cubicBezTo>
                    <a:cubicBezTo>
                      <a:pt x="4278" y="10035"/>
                      <a:pt x="4429" y="9388"/>
                      <a:pt x="4510" y="8730"/>
                    </a:cubicBezTo>
                    <a:cubicBezTo>
                      <a:pt x="4551" y="8395"/>
                      <a:pt x="4577" y="8049"/>
                      <a:pt x="4737" y="7755"/>
                    </a:cubicBezTo>
                    <a:cubicBezTo>
                      <a:pt x="5045" y="7188"/>
                      <a:pt x="5784" y="6925"/>
                      <a:pt x="6003" y="6321"/>
                    </a:cubicBezTo>
                    <a:cubicBezTo>
                      <a:pt x="6143" y="5931"/>
                      <a:pt x="6029" y="5502"/>
                      <a:pt x="5927" y="5102"/>
                    </a:cubicBezTo>
                    <a:cubicBezTo>
                      <a:pt x="5699" y="4211"/>
                      <a:pt x="5530" y="3306"/>
                      <a:pt x="5424" y="2394"/>
                    </a:cubicBezTo>
                    <a:cubicBezTo>
                      <a:pt x="5377" y="1998"/>
                      <a:pt x="5505" y="344"/>
                      <a:pt x="5218" y="114"/>
                    </a:cubicBezTo>
                    <a:cubicBezTo>
                      <a:pt x="5119" y="35"/>
                      <a:pt x="4978" y="0"/>
                      <a:pt x="48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7"/>
              <p:cNvSpPr/>
              <p:nvPr/>
            </p:nvSpPr>
            <p:spPr>
              <a:xfrm>
                <a:off x="1700675" y="7938525"/>
                <a:ext cx="186600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7464" h="5055" extrusionOk="0">
                    <a:moveTo>
                      <a:pt x="2079" y="0"/>
                    </a:moveTo>
                    <a:cubicBezTo>
                      <a:pt x="1683" y="0"/>
                      <a:pt x="1301" y="36"/>
                      <a:pt x="951" y="135"/>
                    </a:cubicBezTo>
                    <a:cubicBezTo>
                      <a:pt x="460" y="274"/>
                      <a:pt x="2" y="684"/>
                      <a:pt x="2" y="1194"/>
                    </a:cubicBezTo>
                    <a:cubicBezTo>
                      <a:pt x="0" y="1737"/>
                      <a:pt x="517" y="2159"/>
                      <a:pt x="1046" y="2287"/>
                    </a:cubicBezTo>
                    <a:cubicBezTo>
                      <a:pt x="1239" y="2334"/>
                      <a:pt x="1452" y="2346"/>
                      <a:pt x="1673" y="2346"/>
                    </a:cubicBezTo>
                    <a:cubicBezTo>
                      <a:pt x="1878" y="2346"/>
                      <a:pt x="2090" y="2336"/>
                      <a:pt x="2296" y="2336"/>
                    </a:cubicBezTo>
                    <a:cubicBezTo>
                      <a:pt x="2932" y="2336"/>
                      <a:pt x="3523" y="2428"/>
                      <a:pt x="3758" y="3182"/>
                    </a:cubicBezTo>
                    <a:cubicBezTo>
                      <a:pt x="3987" y="3918"/>
                      <a:pt x="4044" y="4607"/>
                      <a:pt x="4878" y="4927"/>
                    </a:cubicBezTo>
                    <a:cubicBezTo>
                      <a:pt x="5109" y="5016"/>
                      <a:pt x="5355" y="5055"/>
                      <a:pt x="5602" y="5055"/>
                    </a:cubicBezTo>
                    <a:cubicBezTo>
                      <a:pt x="5895" y="5055"/>
                      <a:pt x="6191" y="5000"/>
                      <a:pt x="6469" y="4906"/>
                    </a:cubicBezTo>
                    <a:cubicBezTo>
                      <a:pt x="6728" y="4820"/>
                      <a:pt x="6986" y="4693"/>
                      <a:pt x="7142" y="4471"/>
                    </a:cubicBezTo>
                    <a:cubicBezTo>
                      <a:pt x="7295" y="4254"/>
                      <a:pt x="7329" y="3981"/>
                      <a:pt x="7345" y="3712"/>
                    </a:cubicBezTo>
                    <a:cubicBezTo>
                      <a:pt x="7348" y="3679"/>
                      <a:pt x="7349" y="3645"/>
                      <a:pt x="7351" y="3613"/>
                    </a:cubicBezTo>
                    <a:cubicBezTo>
                      <a:pt x="7396" y="2743"/>
                      <a:pt x="7463" y="1789"/>
                      <a:pt x="6891" y="1068"/>
                    </a:cubicBezTo>
                    <a:cubicBezTo>
                      <a:pt x="6382" y="427"/>
                      <a:pt x="5671" y="306"/>
                      <a:pt x="4678" y="233"/>
                    </a:cubicBezTo>
                    <a:cubicBezTo>
                      <a:pt x="3891" y="176"/>
                      <a:pt x="2953" y="0"/>
                      <a:pt x="20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7"/>
              <p:cNvSpPr/>
              <p:nvPr/>
            </p:nvSpPr>
            <p:spPr>
              <a:xfrm>
                <a:off x="1695225" y="7907875"/>
                <a:ext cx="2015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8063" h="3512" extrusionOk="0">
                    <a:moveTo>
                      <a:pt x="4985" y="1"/>
                    </a:moveTo>
                    <a:cubicBezTo>
                      <a:pt x="4490" y="1"/>
                      <a:pt x="4004" y="123"/>
                      <a:pt x="3567" y="356"/>
                    </a:cubicBezTo>
                    <a:cubicBezTo>
                      <a:pt x="3375" y="458"/>
                      <a:pt x="3216" y="611"/>
                      <a:pt x="3049" y="750"/>
                    </a:cubicBezTo>
                    <a:cubicBezTo>
                      <a:pt x="2970" y="817"/>
                      <a:pt x="2935" y="853"/>
                      <a:pt x="2842" y="853"/>
                    </a:cubicBezTo>
                    <a:cubicBezTo>
                      <a:pt x="2833" y="853"/>
                      <a:pt x="2824" y="853"/>
                      <a:pt x="2814" y="852"/>
                    </a:cubicBezTo>
                    <a:cubicBezTo>
                      <a:pt x="2690" y="843"/>
                      <a:pt x="2566" y="807"/>
                      <a:pt x="2446" y="775"/>
                    </a:cubicBezTo>
                    <a:cubicBezTo>
                      <a:pt x="2089" y="675"/>
                      <a:pt x="1731" y="575"/>
                      <a:pt x="1375" y="471"/>
                    </a:cubicBezTo>
                    <a:cubicBezTo>
                      <a:pt x="1157" y="408"/>
                      <a:pt x="940" y="345"/>
                      <a:pt x="719" y="299"/>
                    </a:cubicBezTo>
                    <a:cubicBezTo>
                      <a:pt x="594" y="271"/>
                      <a:pt x="467" y="251"/>
                      <a:pt x="340" y="236"/>
                    </a:cubicBezTo>
                    <a:cubicBezTo>
                      <a:pt x="322" y="234"/>
                      <a:pt x="304" y="233"/>
                      <a:pt x="286" y="233"/>
                    </a:cubicBezTo>
                    <a:cubicBezTo>
                      <a:pt x="215" y="233"/>
                      <a:pt x="142" y="249"/>
                      <a:pt x="110" y="309"/>
                    </a:cubicBezTo>
                    <a:cubicBezTo>
                      <a:pt x="1" y="512"/>
                      <a:pt x="345" y="634"/>
                      <a:pt x="471" y="677"/>
                    </a:cubicBezTo>
                    <a:cubicBezTo>
                      <a:pt x="848" y="802"/>
                      <a:pt x="1223" y="932"/>
                      <a:pt x="1598" y="1065"/>
                    </a:cubicBezTo>
                    <a:cubicBezTo>
                      <a:pt x="3061" y="1579"/>
                      <a:pt x="4506" y="2141"/>
                      <a:pt x="5931" y="2753"/>
                    </a:cubicBezTo>
                    <a:cubicBezTo>
                      <a:pt x="6084" y="2818"/>
                      <a:pt x="6236" y="2884"/>
                      <a:pt x="6389" y="2951"/>
                    </a:cubicBezTo>
                    <a:cubicBezTo>
                      <a:pt x="6578" y="3033"/>
                      <a:pt x="6766" y="3118"/>
                      <a:pt x="6954" y="3201"/>
                    </a:cubicBezTo>
                    <a:cubicBezTo>
                      <a:pt x="7175" y="3299"/>
                      <a:pt x="7369" y="3407"/>
                      <a:pt x="7604" y="3470"/>
                    </a:cubicBezTo>
                    <a:cubicBezTo>
                      <a:pt x="7656" y="3483"/>
                      <a:pt x="7711" y="3512"/>
                      <a:pt x="7764" y="3512"/>
                    </a:cubicBezTo>
                    <a:cubicBezTo>
                      <a:pt x="7786" y="3512"/>
                      <a:pt x="7807" y="3507"/>
                      <a:pt x="7827" y="3494"/>
                    </a:cubicBezTo>
                    <a:cubicBezTo>
                      <a:pt x="7906" y="3445"/>
                      <a:pt x="7925" y="3291"/>
                      <a:pt x="7931" y="3208"/>
                    </a:cubicBezTo>
                    <a:cubicBezTo>
                      <a:pt x="8062" y="1598"/>
                      <a:pt x="6880" y="178"/>
                      <a:pt x="5273" y="15"/>
                    </a:cubicBezTo>
                    <a:cubicBezTo>
                      <a:pt x="5210" y="8"/>
                      <a:pt x="5147" y="4"/>
                      <a:pt x="5084" y="2"/>
                    </a:cubicBezTo>
                    <a:cubicBezTo>
                      <a:pt x="5051" y="1"/>
                      <a:pt x="5018" y="1"/>
                      <a:pt x="49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7"/>
              <p:cNvSpPr/>
              <p:nvPr/>
            </p:nvSpPr>
            <p:spPr>
              <a:xfrm>
                <a:off x="1648875" y="8582900"/>
                <a:ext cx="4135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6543" h="37147" extrusionOk="0">
                    <a:moveTo>
                      <a:pt x="11184" y="0"/>
                    </a:moveTo>
                    <a:lnTo>
                      <a:pt x="11184" y="0"/>
                    </a:lnTo>
                    <a:cubicBezTo>
                      <a:pt x="11184" y="0"/>
                      <a:pt x="11184" y="0"/>
                      <a:pt x="11184" y="0"/>
                    </a:cubicBezTo>
                    <a:lnTo>
                      <a:pt x="11184" y="0"/>
                    </a:lnTo>
                    <a:cubicBezTo>
                      <a:pt x="11184" y="0"/>
                      <a:pt x="11184" y="0"/>
                      <a:pt x="11184" y="0"/>
                    </a:cubicBezTo>
                    <a:close/>
                    <a:moveTo>
                      <a:pt x="11184" y="0"/>
                    </a:moveTo>
                    <a:cubicBezTo>
                      <a:pt x="11285" y="14"/>
                      <a:pt x="10935" y="676"/>
                      <a:pt x="10878" y="736"/>
                    </a:cubicBezTo>
                    <a:cubicBezTo>
                      <a:pt x="10664" y="965"/>
                      <a:pt x="10372" y="1042"/>
                      <a:pt x="10089" y="1169"/>
                    </a:cubicBezTo>
                    <a:cubicBezTo>
                      <a:pt x="9356" y="1495"/>
                      <a:pt x="8636" y="1872"/>
                      <a:pt x="7978" y="2332"/>
                    </a:cubicBezTo>
                    <a:cubicBezTo>
                      <a:pt x="6284" y="3514"/>
                      <a:pt x="5395" y="4682"/>
                      <a:pt x="4223" y="6406"/>
                    </a:cubicBezTo>
                    <a:cubicBezTo>
                      <a:pt x="3067" y="8107"/>
                      <a:pt x="2576" y="10035"/>
                      <a:pt x="1744" y="11857"/>
                    </a:cubicBezTo>
                    <a:cubicBezTo>
                      <a:pt x="779" y="13970"/>
                      <a:pt x="210" y="16075"/>
                      <a:pt x="93" y="18408"/>
                    </a:cubicBezTo>
                    <a:cubicBezTo>
                      <a:pt x="86" y="18562"/>
                      <a:pt x="78" y="18717"/>
                      <a:pt x="74" y="18872"/>
                    </a:cubicBezTo>
                    <a:cubicBezTo>
                      <a:pt x="1" y="21307"/>
                      <a:pt x="303" y="23739"/>
                      <a:pt x="605" y="26159"/>
                    </a:cubicBezTo>
                    <a:cubicBezTo>
                      <a:pt x="1061" y="29821"/>
                      <a:pt x="1518" y="33484"/>
                      <a:pt x="1973" y="37146"/>
                    </a:cubicBezTo>
                    <a:cubicBezTo>
                      <a:pt x="3668" y="37030"/>
                      <a:pt x="5325" y="36596"/>
                      <a:pt x="6995" y="36262"/>
                    </a:cubicBezTo>
                    <a:cubicBezTo>
                      <a:pt x="6998" y="36231"/>
                      <a:pt x="7004" y="36202"/>
                      <a:pt x="7005" y="36171"/>
                    </a:cubicBezTo>
                    <a:cubicBezTo>
                      <a:pt x="7471" y="29818"/>
                      <a:pt x="7360" y="23361"/>
                      <a:pt x="8959" y="17193"/>
                    </a:cubicBezTo>
                    <a:cubicBezTo>
                      <a:pt x="9728" y="14225"/>
                      <a:pt x="11954" y="12022"/>
                      <a:pt x="13636" y="9559"/>
                    </a:cubicBezTo>
                    <a:cubicBezTo>
                      <a:pt x="15245" y="7200"/>
                      <a:pt x="16476" y="4780"/>
                      <a:pt x="16532" y="1977"/>
                    </a:cubicBezTo>
                    <a:cubicBezTo>
                      <a:pt x="16543" y="1477"/>
                      <a:pt x="16515" y="977"/>
                      <a:pt x="16452" y="480"/>
                    </a:cubicBezTo>
                    <a:cubicBezTo>
                      <a:pt x="14690" y="393"/>
                      <a:pt x="12934" y="232"/>
                      <a:pt x="11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7"/>
              <p:cNvSpPr/>
              <p:nvPr/>
            </p:nvSpPr>
            <p:spPr>
              <a:xfrm>
                <a:off x="1797950" y="8032325"/>
                <a:ext cx="52350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649" extrusionOk="0">
                    <a:moveTo>
                      <a:pt x="872" y="0"/>
                    </a:moveTo>
                    <a:cubicBezTo>
                      <a:pt x="673" y="0"/>
                      <a:pt x="472" y="44"/>
                      <a:pt x="301" y="127"/>
                    </a:cubicBezTo>
                    <a:cubicBezTo>
                      <a:pt x="123" y="213"/>
                      <a:pt x="32" y="423"/>
                      <a:pt x="25" y="610"/>
                    </a:cubicBezTo>
                    <a:lnTo>
                      <a:pt x="15" y="870"/>
                    </a:lnTo>
                    <a:cubicBezTo>
                      <a:pt x="13" y="912"/>
                      <a:pt x="18" y="954"/>
                      <a:pt x="26" y="995"/>
                    </a:cubicBezTo>
                    <a:cubicBezTo>
                      <a:pt x="20" y="1024"/>
                      <a:pt x="16" y="1055"/>
                      <a:pt x="15" y="1084"/>
                    </a:cubicBezTo>
                    <a:cubicBezTo>
                      <a:pt x="0" y="1404"/>
                      <a:pt x="283" y="1619"/>
                      <a:pt x="574" y="1643"/>
                    </a:cubicBezTo>
                    <a:cubicBezTo>
                      <a:pt x="613" y="1647"/>
                      <a:pt x="654" y="1649"/>
                      <a:pt x="695" y="1649"/>
                    </a:cubicBezTo>
                    <a:cubicBezTo>
                      <a:pt x="1288" y="1649"/>
                      <a:pt x="2094" y="1300"/>
                      <a:pt x="1826" y="585"/>
                    </a:cubicBezTo>
                    <a:cubicBezTo>
                      <a:pt x="1673" y="179"/>
                      <a:pt x="1274" y="0"/>
                      <a:pt x="872" y="0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7"/>
              <p:cNvSpPr/>
              <p:nvPr/>
            </p:nvSpPr>
            <p:spPr>
              <a:xfrm>
                <a:off x="1647600" y="8007625"/>
                <a:ext cx="1219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2219" extrusionOk="0">
                    <a:moveTo>
                      <a:pt x="1" y="1"/>
                    </a:moveTo>
                    <a:lnTo>
                      <a:pt x="1" y="2218"/>
                    </a:lnTo>
                    <a:lnTo>
                      <a:pt x="4878" y="1480"/>
                    </a:lnTo>
                    <a:lnTo>
                      <a:pt x="4878" y="7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7"/>
              <p:cNvSpPr/>
              <p:nvPr/>
            </p:nvSpPr>
            <p:spPr>
              <a:xfrm>
                <a:off x="383850" y="7832550"/>
                <a:ext cx="2200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9" extrusionOk="0">
                    <a:moveTo>
                      <a:pt x="0" y="1"/>
                    </a:moveTo>
                    <a:lnTo>
                      <a:pt x="0" y="7"/>
                    </a:lnTo>
                    <a:lnTo>
                      <a:pt x="8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C7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7"/>
              <p:cNvSpPr/>
              <p:nvPr/>
            </p:nvSpPr>
            <p:spPr>
              <a:xfrm>
                <a:off x="383850" y="8222600"/>
                <a:ext cx="480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24" extrusionOk="0">
                    <a:moveTo>
                      <a:pt x="1923" y="0"/>
                    </a:moveTo>
                    <a:lnTo>
                      <a:pt x="0" y="224"/>
                    </a:lnTo>
                    <a:cubicBezTo>
                      <a:pt x="647" y="213"/>
                      <a:pt x="1291" y="138"/>
                      <a:pt x="1923" y="0"/>
                    </a:cubicBezTo>
                    <a:close/>
                  </a:path>
                </a:pathLst>
              </a:custGeom>
              <a:solidFill>
                <a:srgbClr val="0C7B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7"/>
              <p:cNvSpPr/>
              <p:nvPr/>
            </p:nvSpPr>
            <p:spPr>
              <a:xfrm>
                <a:off x="408475" y="7834375"/>
                <a:ext cx="1286350" cy="388250"/>
              </a:xfrm>
              <a:custGeom>
                <a:avLst/>
                <a:gdLst/>
                <a:ahLst/>
                <a:cxnLst/>
                <a:rect l="l" t="t" r="r" b="b"/>
                <a:pathLst>
                  <a:path w="51454" h="15530" extrusionOk="0">
                    <a:moveTo>
                      <a:pt x="0" y="1"/>
                    </a:moveTo>
                    <a:lnTo>
                      <a:pt x="154" y="21"/>
                    </a:lnTo>
                    <a:lnTo>
                      <a:pt x="154" y="21"/>
                    </a:lnTo>
                    <a:cubicBezTo>
                      <a:pt x="103" y="14"/>
                      <a:pt x="52" y="7"/>
                      <a:pt x="0" y="1"/>
                    </a:cubicBezTo>
                    <a:close/>
                    <a:moveTo>
                      <a:pt x="154" y="21"/>
                    </a:moveTo>
                    <a:cubicBezTo>
                      <a:pt x="4371" y="609"/>
                      <a:pt x="6110" y="4406"/>
                      <a:pt x="6110" y="8370"/>
                    </a:cubicBezTo>
                    <a:cubicBezTo>
                      <a:pt x="6110" y="12058"/>
                      <a:pt x="4424" y="14761"/>
                      <a:pt x="938" y="15529"/>
                    </a:cubicBezTo>
                    <a:lnTo>
                      <a:pt x="49967" y="9804"/>
                    </a:lnTo>
                    <a:cubicBezTo>
                      <a:pt x="50814" y="9706"/>
                      <a:pt x="51452" y="8988"/>
                      <a:pt x="51453" y="8135"/>
                    </a:cubicBezTo>
                    <a:cubicBezTo>
                      <a:pt x="51452" y="7291"/>
                      <a:pt x="50826" y="6577"/>
                      <a:pt x="49988" y="6471"/>
                    </a:cubicBezTo>
                    <a:lnTo>
                      <a:pt x="154" y="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7"/>
              <p:cNvSpPr/>
              <p:nvPr/>
            </p:nvSpPr>
            <p:spPr>
              <a:xfrm>
                <a:off x="195400" y="7847475"/>
                <a:ext cx="365825" cy="365850"/>
              </a:xfrm>
              <a:custGeom>
                <a:avLst/>
                <a:gdLst/>
                <a:ahLst/>
                <a:cxnLst/>
                <a:rect l="l" t="t" r="r" b="b"/>
                <a:pathLst>
                  <a:path w="14633" h="14634" extrusionOk="0">
                    <a:moveTo>
                      <a:pt x="7316" y="1"/>
                    </a:moveTo>
                    <a:cubicBezTo>
                      <a:pt x="3275" y="1"/>
                      <a:pt x="1" y="3275"/>
                      <a:pt x="1" y="7316"/>
                    </a:cubicBezTo>
                    <a:cubicBezTo>
                      <a:pt x="1" y="9256"/>
                      <a:pt x="772" y="11118"/>
                      <a:pt x="2144" y="12490"/>
                    </a:cubicBezTo>
                    <a:cubicBezTo>
                      <a:pt x="3515" y="13862"/>
                      <a:pt x="5376" y="14633"/>
                      <a:pt x="7316" y="14633"/>
                    </a:cubicBezTo>
                    <a:cubicBezTo>
                      <a:pt x="9258" y="14633"/>
                      <a:pt x="11118" y="13862"/>
                      <a:pt x="12490" y="12490"/>
                    </a:cubicBezTo>
                    <a:cubicBezTo>
                      <a:pt x="13862" y="11118"/>
                      <a:pt x="14633" y="9256"/>
                      <a:pt x="14633" y="7316"/>
                    </a:cubicBezTo>
                    <a:cubicBezTo>
                      <a:pt x="14633" y="5376"/>
                      <a:pt x="13862" y="3515"/>
                      <a:pt x="12490" y="2142"/>
                    </a:cubicBezTo>
                    <a:cubicBezTo>
                      <a:pt x="11118" y="772"/>
                      <a:pt x="9258" y="1"/>
                      <a:pt x="7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7"/>
              <p:cNvSpPr/>
              <p:nvPr/>
            </p:nvSpPr>
            <p:spPr>
              <a:xfrm>
                <a:off x="195400" y="7847475"/>
                <a:ext cx="365825" cy="365850"/>
              </a:xfrm>
              <a:custGeom>
                <a:avLst/>
                <a:gdLst/>
                <a:ahLst/>
                <a:cxnLst/>
                <a:rect l="l" t="t" r="r" b="b"/>
                <a:pathLst>
                  <a:path w="14633" h="14634" fill="none" extrusionOk="0">
                    <a:moveTo>
                      <a:pt x="14633" y="7316"/>
                    </a:moveTo>
                    <a:cubicBezTo>
                      <a:pt x="14633" y="9256"/>
                      <a:pt x="13862" y="11118"/>
                      <a:pt x="12490" y="12490"/>
                    </a:cubicBezTo>
                    <a:cubicBezTo>
                      <a:pt x="11118" y="13862"/>
                      <a:pt x="9258" y="14633"/>
                      <a:pt x="7316" y="14633"/>
                    </a:cubicBezTo>
                    <a:cubicBezTo>
                      <a:pt x="5376" y="14633"/>
                      <a:pt x="3515" y="13862"/>
                      <a:pt x="2144" y="12490"/>
                    </a:cubicBezTo>
                    <a:cubicBezTo>
                      <a:pt x="772" y="11118"/>
                      <a:pt x="1" y="9256"/>
                      <a:pt x="1" y="7316"/>
                    </a:cubicBezTo>
                    <a:cubicBezTo>
                      <a:pt x="1" y="3275"/>
                      <a:pt x="3275" y="1"/>
                      <a:pt x="7316" y="1"/>
                    </a:cubicBezTo>
                    <a:cubicBezTo>
                      <a:pt x="9258" y="1"/>
                      <a:pt x="11118" y="772"/>
                      <a:pt x="12490" y="2142"/>
                    </a:cubicBezTo>
                    <a:cubicBezTo>
                      <a:pt x="13862" y="3515"/>
                      <a:pt x="14633" y="5376"/>
                      <a:pt x="14633" y="7316"/>
                    </a:cubicBezTo>
                    <a:close/>
                  </a:path>
                </a:pathLst>
              </a:custGeom>
              <a:noFill/>
              <a:ln w="59450" cap="flat" cmpd="sng">
                <a:solidFill>
                  <a:schemeClr val="accent4"/>
                </a:solidFill>
                <a:prstDash val="solid"/>
                <a:miter lim="14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7"/>
              <p:cNvSpPr/>
              <p:nvPr/>
            </p:nvSpPr>
            <p:spPr>
              <a:xfrm>
                <a:off x="267825" y="7950475"/>
                <a:ext cx="143275" cy="18477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391" extrusionOk="0">
                    <a:moveTo>
                      <a:pt x="1181" y="0"/>
                    </a:moveTo>
                    <a:cubicBezTo>
                      <a:pt x="1043" y="0"/>
                      <a:pt x="907" y="67"/>
                      <a:pt x="825" y="192"/>
                    </a:cubicBezTo>
                    <a:cubicBezTo>
                      <a:pt x="285" y="996"/>
                      <a:pt x="0" y="1973"/>
                      <a:pt x="32" y="2936"/>
                    </a:cubicBezTo>
                    <a:cubicBezTo>
                      <a:pt x="77" y="4285"/>
                      <a:pt x="750" y="5549"/>
                      <a:pt x="1876" y="6406"/>
                    </a:cubicBezTo>
                    <a:cubicBezTo>
                      <a:pt x="2726" y="7052"/>
                      <a:pt x="3727" y="7390"/>
                      <a:pt x="4734" y="7390"/>
                    </a:cubicBezTo>
                    <a:cubicBezTo>
                      <a:pt x="4926" y="7390"/>
                      <a:pt x="5118" y="7379"/>
                      <a:pt x="5308" y="7354"/>
                    </a:cubicBezTo>
                    <a:cubicBezTo>
                      <a:pt x="5561" y="7322"/>
                      <a:pt x="5730" y="7078"/>
                      <a:pt x="5672" y="6831"/>
                    </a:cubicBezTo>
                    <a:lnTo>
                      <a:pt x="5664" y="6801"/>
                    </a:lnTo>
                    <a:cubicBezTo>
                      <a:pt x="5616" y="6608"/>
                      <a:pt x="5443" y="6476"/>
                      <a:pt x="5251" y="6476"/>
                    </a:cubicBezTo>
                    <a:cubicBezTo>
                      <a:pt x="5230" y="6476"/>
                      <a:pt x="5209" y="6478"/>
                      <a:pt x="5188" y="6481"/>
                    </a:cubicBezTo>
                    <a:cubicBezTo>
                      <a:pt x="5038" y="6500"/>
                      <a:pt x="4886" y="6510"/>
                      <a:pt x="4735" y="6510"/>
                    </a:cubicBezTo>
                    <a:cubicBezTo>
                      <a:pt x="3918" y="6510"/>
                      <a:pt x="3101" y="6233"/>
                      <a:pt x="2409" y="5706"/>
                    </a:cubicBezTo>
                    <a:cubicBezTo>
                      <a:pt x="1495" y="5009"/>
                      <a:pt x="949" y="3989"/>
                      <a:pt x="913" y="2906"/>
                    </a:cubicBezTo>
                    <a:cubicBezTo>
                      <a:pt x="886" y="2129"/>
                      <a:pt x="1117" y="1341"/>
                      <a:pt x="1550" y="690"/>
                    </a:cubicBezTo>
                    <a:cubicBezTo>
                      <a:pt x="1675" y="506"/>
                      <a:pt x="1647" y="260"/>
                      <a:pt x="1476" y="119"/>
                    </a:cubicBezTo>
                    <a:lnTo>
                      <a:pt x="1453" y="98"/>
                    </a:lnTo>
                    <a:cubicBezTo>
                      <a:pt x="1373" y="32"/>
                      <a:pt x="1276" y="0"/>
                      <a:pt x="1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7"/>
              <p:cNvSpPr/>
              <p:nvPr/>
            </p:nvSpPr>
            <p:spPr>
              <a:xfrm>
                <a:off x="1391225" y="7992275"/>
                <a:ext cx="113925" cy="19787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7915" extrusionOk="0">
                    <a:moveTo>
                      <a:pt x="845" y="1"/>
                    </a:moveTo>
                    <a:cubicBezTo>
                      <a:pt x="829" y="1"/>
                      <a:pt x="813" y="1"/>
                      <a:pt x="797" y="3"/>
                    </a:cubicBezTo>
                    <a:cubicBezTo>
                      <a:pt x="603" y="23"/>
                      <a:pt x="441" y="172"/>
                      <a:pt x="352" y="346"/>
                    </a:cubicBezTo>
                    <a:cubicBezTo>
                      <a:pt x="265" y="520"/>
                      <a:pt x="235" y="718"/>
                      <a:pt x="209" y="912"/>
                    </a:cubicBezTo>
                    <a:lnTo>
                      <a:pt x="60" y="1977"/>
                    </a:lnTo>
                    <a:cubicBezTo>
                      <a:pt x="31" y="2191"/>
                      <a:pt x="0" y="2409"/>
                      <a:pt x="24" y="2623"/>
                    </a:cubicBezTo>
                    <a:cubicBezTo>
                      <a:pt x="44" y="2816"/>
                      <a:pt x="107" y="3002"/>
                      <a:pt x="170" y="3184"/>
                    </a:cubicBezTo>
                    <a:cubicBezTo>
                      <a:pt x="394" y="3844"/>
                      <a:pt x="545" y="4561"/>
                      <a:pt x="974" y="5115"/>
                    </a:cubicBezTo>
                    <a:cubicBezTo>
                      <a:pt x="1394" y="5659"/>
                      <a:pt x="2040" y="6105"/>
                      <a:pt x="2375" y="6704"/>
                    </a:cubicBezTo>
                    <a:cubicBezTo>
                      <a:pt x="2562" y="6978"/>
                      <a:pt x="2659" y="7296"/>
                      <a:pt x="2885" y="7562"/>
                    </a:cubicBezTo>
                    <a:cubicBezTo>
                      <a:pt x="3038" y="7744"/>
                      <a:pt x="3241" y="7914"/>
                      <a:pt x="3476" y="7914"/>
                    </a:cubicBezTo>
                    <a:cubicBezTo>
                      <a:pt x="3481" y="7914"/>
                      <a:pt x="3486" y="7914"/>
                      <a:pt x="3491" y="7914"/>
                    </a:cubicBezTo>
                    <a:cubicBezTo>
                      <a:pt x="3902" y="7902"/>
                      <a:pt x="4373" y="7491"/>
                      <a:pt x="4485" y="7102"/>
                    </a:cubicBezTo>
                    <a:cubicBezTo>
                      <a:pt x="4557" y="6861"/>
                      <a:pt x="4489" y="6559"/>
                      <a:pt x="4378" y="6264"/>
                    </a:cubicBezTo>
                    <a:cubicBezTo>
                      <a:pt x="4270" y="5977"/>
                      <a:pt x="4123" y="5698"/>
                      <a:pt x="4019" y="5491"/>
                    </a:cubicBezTo>
                    <a:cubicBezTo>
                      <a:pt x="3897" y="5244"/>
                      <a:pt x="3754" y="4991"/>
                      <a:pt x="3748" y="4715"/>
                    </a:cubicBezTo>
                    <a:cubicBezTo>
                      <a:pt x="3739" y="4313"/>
                      <a:pt x="3784" y="3953"/>
                      <a:pt x="3708" y="3550"/>
                    </a:cubicBezTo>
                    <a:cubicBezTo>
                      <a:pt x="3648" y="3232"/>
                      <a:pt x="3575" y="2914"/>
                      <a:pt x="3492" y="2602"/>
                    </a:cubicBezTo>
                    <a:cubicBezTo>
                      <a:pt x="3464" y="2496"/>
                      <a:pt x="3188" y="1450"/>
                      <a:pt x="2950" y="1450"/>
                    </a:cubicBezTo>
                    <a:cubicBezTo>
                      <a:pt x="2928" y="1450"/>
                      <a:pt x="2905" y="1459"/>
                      <a:pt x="2884" y="1480"/>
                    </a:cubicBezTo>
                    <a:cubicBezTo>
                      <a:pt x="2848" y="1515"/>
                      <a:pt x="2835" y="1565"/>
                      <a:pt x="2827" y="1613"/>
                    </a:cubicBezTo>
                    <a:cubicBezTo>
                      <a:pt x="2758" y="2037"/>
                      <a:pt x="2808" y="2461"/>
                      <a:pt x="2764" y="2886"/>
                    </a:cubicBezTo>
                    <a:cubicBezTo>
                      <a:pt x="2756" y="2960"/>
                      <a:pt x="2711" y="3054"/>
                      <a:pt x="2649" y="3054"/>
                    </a:cubicBezTo>
                    <a:cubicBezTo>
                      <a:pt x="2640" y="3054"/>
                      <a:pt x="2630" y="3052"/>
                      <a:pt x="2619" y="3047"/>
                    </a:cubicBezTo>
                    <a:cubicBezTo>
                      <a:pt x="2462" y="2974"/>
                      <a:pt x="2321" y="2331"/>
                      <a:pt x="2250" y="2168"/>
                    </a:cubicBezTo>
                    <a:cubicBezTo>
                      <a:pt x="2028" y="1667"/>
                      <a:pt x="1787" y="1175"/>
                      <a:pt x="1556" y="680"/>
                    </a:cubicBezTo>
                    <a:cubicBezTo>
                      <a:pt x="1410" y="366"/>
                      <a:pt x="1180" y="1"/>
                      <a:pt x="845" y="1"/>
                    </a:cubicBezTo>
                    <a:close/>
                  </a:path>
                </a:pathLst>
              </a:custGeom>
              <a:solidFill>
                <a:srgbClr val="FF73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1445675" y="8128650"/>
                <a:ext cx="55222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22089" h="11256" extrusionOk="0">
                    <a:moveTo>
                      <a:pt x="2459" y="1"/>
                    </a:moveTo>
                    <a:cubicBezTo>
                      <a:pt x="1633" y="561"/>
                      <a:pt x="808" y="1091"/>
                      <a:pt x="0" y="1674"/>
                    </a:cubicBezTo>
                    <a:cubicBezTo>
                      <a:pt x="1640" y="5636"/>
                      <a:pt x="3040" y="8936"/>
                      <a:pt x="7294" y="10323"/>
                    </a:cubicBezTo>
                    <a:cubicBezTo>
                      <a:pt x="9216" y="10950"/>
                      <a:pt x="10937" y="11256"/>
                      <a:pt x="12662" y="11256"/>
                    </a:cubicBezTo>
                    <a:cubicBezTo>
                      <a:pt x="14097" y="11256"/>
                      <a:pt x="15534" y="11044"/>
                      <a:pt x="17091" y="10628"/>
                    </a:cubicBezTo>
                    <a:cubicBezTo>
                      <a:pt x="17596" y="10493"/>
                      <a:pt x="17964" y="10163"/>
                      <a:pt x="18367" y="9920"/>
                    </a:cubicBezTo>
                    <a:cubicBezTo>
                      <a:pt x="18768" y="9677"/>
                      <a:pt x="19066" y="9482"/>
                      <a:pt x="19399" y="9170"/>
                    </a:cubicBezTo>
                    <a:cubicBezTo>
                      <a:pt x="20601" y="8042"/>
                      <a:pt x="21552" y="6817"/>
                      <a:pt x="21961" y="5185"/>
                    </a:cubicBezTo>
                    <a:cubicBezTo>
                      <a:pt x="22088" y="4681"/>
                      <a:pt x="22021" y="4223"/>
                      <a:pt x="21747" y="3755"/>
                    </a:cubicBezTo>
                    <a:cubicBezTo>
                      <a:pt x="21472" y="3288"/>
                      <a:pt x="21009" y="2881"/>
                      <a:pt x="20574" y="2536"/>
                    </a:cubicBezTo>
                    <a:cubicBezTo>
                      <a:pt x="20331" y="2344"/>
                      <a:pt x="20025" y="2176"/>
                      <a:pt x="19723" y="2170"/>
                    </a:cubicBezTo>
                    <a:cubicBezTo>
                      <a:pt x="19718" y="2170"/>
                      <a:pt x="19713" y="2170"/>
                      <a:pt x="19708" y="2170"/>
                    </a:cubicBezTo>
                    <a:cubicBezTo>
                      <a:pt x="19414" y="2170"/>
                      <a:pt x="19190" y="2340"/>
                      <a:pt x="18970" y="2472"/>
                    </a:cubicBezTo>
                    <a:cubicBezTo>
                      <a:pt x="18606" y="2690"/>
                      <a:pt x="18171" y="2983"/>
                      <a:pt x="17898" y="3240"/>
                    </a:cubicBezTo>
                    <a:cubicBezTo>
                      <a:pt x="16828" y="4250"/>
                      <a:pt x="16094" y="5545"/>
                      <a:pt x="14751" y="6171"/>
                    </a:cubicBezTo>
                    <a:cubicBezTo>
                      <a:pt x="13876" y="6578"/>
                      <a:pt x="13331" y="6740"/>
                      <a:pt x="12411" y="6740"/>
                    </a:cubicBezTo>
                    <a:cubicBezTo>
                      <a:pt x="12231" y="6740"/>
                      <a:pt x="12037" y="6734"/>
                      <a:pt x="11824" y="6722"/>
                    </a:cubicBezTo>
                    <a:cubicBezTo>
                      <a:pt x="6542" y="6433"/>
                      <a:pt x="5030" y="4463"/>
                      <a:pt x="2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5959375" y="2243075"/>
            <a:ext cx="2756000" cy="2098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Background &amp; Problem Statement</a:t>
            </a:r>
          </a:p>
        </p:txBody>
      </p:sp>
      <p:sp>
        <p:nvSpPr>
          <p:cNvPr id="536" name="Google Shape;536;p33"/>
          <p:cNvSpPr txBox="1">
            <a:spLocks noGrp="1"/>
          </p:cNvSpPr>
          <p:nvPr>
            <p:ph type="title" idx="2"/>
          </p:nvPr>
        </p:nvSpPr>
        <p:spPr>
          <a:xfrm>
            <a:off x="5959375" y="950875"/>
            <a:ext cx="3174900" cy="12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618011" y="950938"/>
            <a:ext cx="2473611" cy="3799415"/>
            <a:chOff x="-5693400" y="2181225"/>
            <a:chExt cx="2046675" cy="3143650"/>
          </a:xfrm>
        </p:grpSpPr>
        <p:sp>
          <p:nvSpPr>
            <p:cNvPr id="538" name="Google Shape;538;p33"/>
            <p:cNvSpPr/>
            <p:nvPr/>
          </p:nvSpPr>
          <p:spPr>
            <a:xfrm>
              <a:off x="-5536275" y="5130600"/>
              <a:ext cx="1179150" cy="194275"/>
            </a:xfrm>
            <a:custGeom>
              <a:avLst/>
              <a:gdLst/>
              <a:ahLst/>
              <a:cxnLst/>
              <a:rect l="l" t="t" r="r" b="b"/>
              <a:pathLst>
                <a:path w="47166" h="7771" extrusionOk="0">
                  <a:moveTo>
                    <a:pt x="23583" y="1"/>
                  </a:moveTo>
                  <a:cubicBezTo>
                    <a:pt x="17328" y="1"/>
                    <a:pt x="11330" y="410"/>
                    <a:pt x="6908" y="1139"/>
                  </a:cubicBezTo>
                  <a:cubicBezTo>
                    <a:pt x="2485" y="1867"/>
                    <a:pt x="0" y="2855"/>
                    <a:pt x="0" y="3886"/>
                  </a:cubicBezTo>
                  <a:cubicBezTo>
                    <a:pt x="0" y="4917"/>
                    <a:pt x="2485" y="5904"/>
                    <a:pt x="6908" y="6632"/>
                  </a:cubicBezTo>
                  <a:cubicBezTo>
                    <a:pt x="11330" y="7362"/>
                    <a:pt x="17328" y="7771"/>
                    <a:pt x="23583" y="7771"/>
                  </a:cubicBezTo>
                  <a:cubicBezTo>
                    <a:pt x="29838" y="7771"/>
                    <a:pt x="35836" y="7362"/>
                    <a:pt x="40258" y="6632"/>
                  </a:cubicBezTo>
                  <a:cubicBezTo>
                    <a:pt x="44681" y="5904"/>
                    <a:pt x="47166" y="4917"/>
                    <a:pt x="47166" y="3886"/>
                  </a:cubicBezTo>
                  <a:cubicBezTo>
                    <a:pt x="47166" y="2855"/>
                    <a:pt x="44681" y="1867"/>
                    <a:pt x="40258" y="1139"/>
                  </a:cubicBezTo>
                  <a:cubicBezTo>
                    <a:pt x="35836" y="410"/>
                    <a:pt x="29838" y="1"/>
                    <a:pt x="23583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-4020700" y="2860025"/>
              <a:ext cx="295200" cy="232475"/>
            </a:xfrm>
            <a:custGeom>
              <a:avLst/>
              <a:gdLst/>
              <a:ahLst/>
              <a:cxnLst/>
              <a:rect l="l" t="t" r="r" b="b"/>
              <a:pathLst>
                <a:path w="11808" h="9299" extrusionOk="0">
                  <a:moveTo>
                    <a:pt x="10639" y="0"/>
                  </a:moveTo>
                  <a:cubicBezTo>
                    <a:pt x="10401" y="0"/>
                    <a:pt x="10099" y="156"/>
                    <a:pt x="9722" y="517"/>
                  </a:cubicBezTo>
                  <a:cubicBezTo>
                    <a:pt x="7493" y="2648"/>
                    <a:pt x="4806" y="3381"/>
                    <a:pt x="4364" y="5019"/>
                  </a:cubicBezTo>
                  <a:cubicBezTo>
                    <a:pt x="3921" y="6657"/>
                    <a:pt x="0" y="6969"/>
                    <a:pt x="0" y="6969"/>
                  </a:cubicBezTo>
                  <a:lnTo>
                    <a:pt x="210" y="9299"/>
                  </a:lnTo>
                  <a:lnTo>
                    <a:pt x="5080" y="8577"/>
                  </a:lnTo>
                  <a:cubicBezTo>
                    <a:pt x="5080" y="8577"/>
                    <a:pt x="10476" y="7771"/>
                    <a:pt x="11009" y="5583"/>
                  </a:cubicBezTo>
                  <a:cubicBezTo>
                    <a:pt x="11450" y="3766"/>
                    <a:pt x="11808" y="0"/>
                    <a:pt x="10639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-4935250" y="2738750"/>
              <a:ext cx="1053225" cy="609725"/>
            </a:xfrm>
            <a:custGeom>
              <a:avLst/>
              <a:gdLst/>
              <a:ahLst/>
              <a:cxnLst/>
              <a:rect l="l" t="t" r="r" b="b"/>
              <a:pathLst>
                <a:path w="42129" h="24389" extrusionOk="0">
                  <a:moveTo>
                    <a:pt x="3129" y="1"/>
                  </a:moveTo>
                  <a:cubicBezTo>
                    <a:pt x="2492" y="1"/>
                    <a:pt x="1857" y="218"/>
                    <a:pt x="1339" y="649"/>
                  </a:cubicBezTo>
                  <a:lnTo>
                    <a:pt x="1341" y="649"/>
                  </a:lnTo>
                  <a:cubicBezTo>
                    <a:pt x="194" y="1605"/>
                    <a:pt x="1" y="3292"/>
                    <a:pt x="903" y="4482"/>
                  </a:cubicBezTo>
                  <a:cubicBezTo>
                    <a:pt x="4910" y="9773"/>
                    <a:pt x="15545" y="23110"/>
                    <a:pt x="21709" y="24210"/>
                  </a:cubicBezTo>
                  <a:cubicBezTo>
                    <a:pt x="22394" y="24332"/>
                    <a:pt x="23122" y="24388"/>
                    <a:pt x="23878" y="24388"/>
                  </a:cubicBezTo>
                  <a:cubicBezTo>
                    <a:pt x="28464" y="24388"/>
                    <a:pt x="34128" y="22345"/>
                    <a:pt x="37980" y="20681"/>
                  </a:cubicBezTo>
                  <a:cubicBezTo>
                    <a:pt x="40608" y="19547"/>
                    <a:pt x="42128" y="16774"/>
                    <a:pt x="41669" y="13951"/>
                  </a:cubicBezTo>
                  <a:cubicBezTo>
                    <a:pt x="41161" y="10820"/>
                    <a:pt x="38454" y="8700"/>
                    <a:pt x="35517" y="8700"/>
                  </a:cubicBezTo>
                  <a:cubicBezTo>
                    <a:pt x="34708" y="8700"/>
                    <a:pt x="33883" y="8860"/>
                    <a:pt x="33081" y="9205"/>
                  </a:cubicBezTo>
                  <a:cubicBezTo>
                    <a:pt x="30103" y="10482"/>
                    <a:pt x="26901" y="11621"/>
                    <a:pt x="24953" y="11621"/>
                  </a:cubicBezTo>
                  <a:cubicBezTo>
                    <a:pt x="24833" y="11621"/>
                    <a:pt x="24717" y="11617"/>
                    <a:pt x="24607" y="11608"/>
                  </a:cubicBezTo>
                  <a:cubicBezTo>
                    <a:pt x="19690" y="11208"/>
                    <a:pt x="8997" y="3651"/>
                    <a:pt x="4789" y="547"/>
                  </a:cubicBezTo>
                  <a:cubicBezTo>
                    <a:pt x="4294" y="182"/>
                    <a:pt x="3711" y="1"/>
                    <a:pt x="3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4907725" y="2723725"/>
              <a:ext cx="353625" cy="1233475"/>
            </a:xfrm>
            <a:custGeom>
              <a:avLst/>
              <a:gdLst/>
              <a:ahLst/>
              <a:cxnLst/>
              <a:rect l="l" t="t" r="r" b="b"/>
              <a:pathLst>
                <a:path w="14145" h="49339" extrusionOk="0">
                  <a:moveTo>
                    <a:pt x="1" y="1"/>
                  </a:moveTo>
                  <a:lnTo>
                    <a:pt x="1018" y="49338"/>
                  </a:lnTo>
                  <a:lnTo>
                    <a:pt x="14144" y="49338"/>
                  </a:lnTo>
                  <a:cubicBezTo>
                    <a:pt x="11667" y="35030"/>
                    <a:pt x="12007" y="22346"/>
                    <a:pt x="10698" y="10039"/>
                  </a:cubicBezTo>
                  <a:cubicBezTo>
                    <a:pt x="10377" y="7028"/>
                    <a:pt x="8072" y="1209"/>
                    <a:pt x="1516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5693400" y="2392325"/>
              <a:ext cx="806850" cy="1099925"/>
            </a:xfrm>
            <a:custGeom>
              <a:avLst/>
              <a:gdLst/>
              <a:ahLst/>
              <a:cxnLst/>
              <a:rect l="l" t="t" r="r" b="b"/>
              <a:pathLst>
                <a:path w="32274" h="43997" extrusionOk="0">
                  <a:moveTo>
                    <a:pt x="22298" y="0"/>
                  </a:moveTo>
                  <a:cubicBezTo>
                    <a:pt x="17912" y="0"/>
                    <a:pt x="13970" y="3195"/>
                    <a:pt x="13157" y="7588"/>
                  </a:cubicBezTo>
                  <a:cubicBezTo>
                    <a:pt x="13044" y="8195"/>
                    <a:pt x="12992" y="8811"/>
                    <a:pt x="13002" y="9429"/>
                  </a:cubicBezTo>
                  <a:cubicBezTo>
                    <a:pt x="13030" y="11213"/>
                    <a:pt x="12484" y="12981"/>
                    <a:pt x="11295" y="14311"/>
                  </a:cubicBezTo>
                  <a:cubicBezTo>
                    <a:pt x="10309" y="15416"/>
                    <a:pt x="9603" y="16742"/>
                    <a:pt x="9235" y="18176"/>
                  </a:cubicBezTo>
                  <a:cubicBezTo>
                    <a:pt x="8688" y="20309"/>
                    <a:pt x="7238" y="22060"/>
                    <a:pt x="5409" y="23283"/>
                  </a:cubicBezTo>
                  <a:cubicBezTo>
                    <a:pt x="2615" y="25148"/>
                    <a:pt x="658" y="28246"/>
                    <a:pt x="405" y="31947"/>
                  </a:cubicBezTo>
                  <a:cubicBezTo>
                    <a:pt x="1" y="37864"/>
                    <a:pt x="4408" y="43161"/>
                    <a:pt x="10294" y="43904"/>
                  </a:cubicBezTo>
                  <a:cubicBezTo>
                    <a:pt x="10785" y="43966"/>
                    <a:pt x="11270" y="43997"/>
                    <a:pt x="11748" y="43997"/>
                  </a:cubicBezTo>
                  <a:cubicBezTo>
                    <a:pt x="17581" y="43997"/>
                    <a:pt x="22242" y="39502"/>
                    <a:pt x="22921" y="34065"/>
                  </a:cubicBezTo>
                  <a:cubicBezTo>
                    <a:pt x="23298" y="31058"/>
                    <a:pt x="24288" y="28130"/>
                    <a:pt x="25965" y="25605"/>
                  </a:cubicBezTo>
                  <a:cubicBezTo>
                    <a:pt x="26698" y="24500"/>
                    <a:pt x="27185" y="23249"/>
                    <a:pt x="27391" y="21940"/>
                  </a:cubicBezTo>
                  <a:cubicBezTo>
                    <a:pt x="27393" y="21923"/>
                    <a:pt x="27396" y="21908"/>
                    <a:pt x="27399" y="21893"/>
                  </a:cubicBezTo>
                  <a:cubicBezTo>
                    <a:pt x="27814" y="19192"/>
                    <a:pt x="28647" y="16565"/>
                    <a:pt x="30115" y="14261"/>
                  </a:cubicBezTo>
                  <a:cubicBezTo>
                    <a:pt x="30795" y="13190"/>
                    <a:pt x="31249" y="11992"/>
                    <a:pt x="31447" y="10739"/>
                  </a:cubicBezTo>
                  <a:cubicBezTo>
                    <a:pt x="32274" y="5539"/>
                    <a:pt x="28610" y="663"/>
                    <a:pt x="23323" y="59"/>
                  </a:cubicBezTo>
                  <a:cubicBezTo>
                    <a:pt x="22980" y="19"/>
                    <a:pt x="22638" y="0"/>
                    <a:pt x="22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-5323550" y="5132850"/>
              <a:ext cx="184475" cy="111075"/>
            </a:xfrm>
            <a:custGeom>
              <a:avLst/>
              <a:gdLst/>
              <a:ahLst/>
              <a:cxnLst/>
              <a:rect l="l" t="t" r="r" b="b"/>
              <a:pathLst>
                <a:path w="7379" h="4443" extrusionOk="0">
                  <a:moveTo>
                    <a:pt x="5410" y="0"/>
                  </a:moveTo>
                  <a:cubicBezTo>
                    <a:pt x="4639" y="0"/>
                    <a:pt x="3594" y="443"/>
                    <a:pt x="2414" y="1417"/>
                  </a:cubicBezTo>
                  <a:cubicBezTo>
                    <a:pt x="687" y="2843"/>
                    <a:pt x="1" y="3658"/>
                    <a:pt x="192" y="4161"/>
                  </a:cubicBezTo>
                  <a:cubicBezTo>
                    <a:pt x="265" y="4353"/>
                    <a:pt x="516" y="4442"/>
                    <a:pt x="903" y="4442"/>
                  </a:cubicBezTo>
                  <a:cubicBezTo>
                    <a:pt x="1606" y="4442"/>
                    <a:pt x="2758" y="4148"/>
                    <a:pt x="4108" y="3635"/>
                  </a:cubicBezTo>
                  <a:cubicBezTo>
                    <a:pt x="6200" y="2840"/>
                    <a:pt x="7378" y="2394"/>
                    <a:pt x="6631" y="723"/>
                  </a:cubicBezTo>
                  <a:cubicBezTo>
                    <a:pt x="6421" y="254"/>
                    <a:pt x="5994" y="0"/>
                    <a:pt x="5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-5223550" y="5059775"/>
              <a:ext cx="64000" cy="111900"/>
            </a:xfrm>
            <a:custGeom>
              <a:avLst/>
              <a:gdLst/>
              <a:ahLst/>
              <a:cxnLst/>
              <a:rect l="l" t="t" r="r" b="b"/>
              <a:pathLst>
                <a:path w="2560" h="4476" extrusionOk="0">
                  <a:moveTo>
                    <a:pt x="0" y="0"/>
                  </a:moveTo>
                  <a:lnTo>
                    <a:pt x="348" y="3637"/>
                  </a:lnTo>
                  <a:cubicBezTo>
                    <a:pt x="374" y="4107"/>
                    <a:pt x="763" y="4475"/>
                    <a:pt x="1235" y="4475"/>
                  </a:cubicBezTo>
                  <a:cubicBezTo>
                    <a:pt x="1702" y="4475"/>
                    <a:pt x="2089" y="4112"/>
                    <a:pt x="2120" y="3645"/>
                  </a:cubicBezTo>
                  <a:lnTo>
                    <a:pt x="255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-4695675" y="5142175"/>
              <a:ext cx="180275" cy="122525"/>
            </a:xfrm>
            <a:custGeom>
              <a:avLst/>
              <a:gdLst/>
              <a:ahLst/>
              <a:cxnLst/>
              <a:rect l="l" t="t" r="r" b="b"/>
              <a:pathLst>
                <a:path w="7211" h="4901" extrusionOk="0">
                  <a:moveTo>
                    <a:pt x="2013" y="1"/>
                  </a:moveTo>
                  <a:cubicBezTo>
                    <a:pt x="1524" y="1"/>
                    <a:pt x="1143" y="209"/>
                    <a:pt x="915" y="604"/>
                  </a:cubicBezTo>
                  <a:cubicBezTo>
                    <a:pt x="0" y="2191"/>
                    <a:pt x="1126" y="2754"/>
                    <a:pt x="3128" y="3760"/>
                  </a:cubicBezTo>
                  <a:cubicBezTo>
                    <a:pt x="4551" y="4475"/>
                    <a:pt x="5763" y="4901"/>
                    <a:pt x="6437" y="4901"/>
                  </a:cubicBezTo>
                  <a:cubicBezTo>
                    <a:pt x="6710" y="4901"/>
                    <a:pt x="6894" y="4831"/>
                    <a:pt x="6969" y="4682"/>
                  </a:cubicBezTo>
                  <a:cubicBezTo>
                    <a:pt x="7211" y="4202"/>
                    <a:pt x="6611" y="3320"/>
                    <a:pt x="5039" y="1726"/>
                  </a:cubicBezTo>
                  <a:cubicBezTo>
                    <a:pt x="3873" y="544"/>
                    <a:pt x="280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-4675375" y="5065025"/>
              <a:ext cx="62725" cy="113575"/>
            </a:xfrm>
            <a:custGeom>
              <a:avLst/>
              <a:gdLst/>
              <a:ahLst/>
              <a:cxnLst/>
              <a:rect l="l" t="t" r="r" b="b"/>
              <a:pathLst>
                <a:path w="2509" h="4543" extrusionOk="0">
                  <a:moveTo>
                    <a:pt x="2509" y="1"/>
                  </a:moveTo>
                  <a:lnTo>
                    <a:pt x="1" y="949"/>
                  </a:lnTo>
                  <a:lnTo>
                    <a:pt x="609" y="3766"/>
                  </a:lnTo>
                  <a:cubicBezTo>
                    <a:pt x="665" y="4212"/>
                    <a:pt x="1045" y="4543"/>
                    <a:pt x="1489" y="4543"/>
                  </a:cubicBezTo>
                  <a:cubicBezTo>
                    <a:pt x="1507" y="4543"/>
                    <a:pt x="1525" y="4542"/>
                    <a:pt x="1543" y="4541"/>
                  </a:cubicBezTo>
                  <a:cubicBezTo>
                    <a:pt x="2014" y="4513"/>
                    <a:pt x="2380" y="4122"/>
                    <a:pt x="2378" y="3651"/>
                  </a:cubicBezTo>
                  <a:lnTo>
                    <a:pt x="250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-5036575" y="3339325"/>
              <a:ext cx="458525" cy="1755675"/>
            </a:xfrm>
            <a:custGeom>
              <a:avLst/>
              <a:gdLst/>
              <a:ahLst/>
              <a:cxnLst/>
              <a:rect l="l" t="t" r="r" b="b"/>
              <a:pathLst>
                <a:path w="18341" h="70227" extrusionOk="0">
                  <a:moveTo>
                    <a:pt x="2915" y="1"/>
                  </a:moveTo>
                  <a:lnTo>
                    <a:pt x="0" y="10098"/>
                  </a:lnTo>
                  <a:lnTo>
                    <a:pt x="14016" y="69655"/>
                  </a:lnTo>
                  <a:cubicBezTo>
                    <a:pt x="14057" y="69834"/>
                    <a:pt x="14192" y="69976"/>
                    <a:pt x="14368" y="70025"/>
                  </a:cubicBezTo>
                  <a:cubicBezTo>
                    <a:pt x="14892" y="70165"/>
                    <a:pt x="15391" y="70226"/>
                    <a:pt x="15872" y="70226"/>
                  </a:cubicBezTo>
                  <a:cubicBezTo>
                    <a:pt x="16378" y="70226"/>
                    <a:pt x="16863" y="70159"/>
                    <a:pt x="17333" y="70042"/>
                  </a:cubicBezTo>
                  <a:cubicBezTo>
                    <a:pt x="17549" y="69988"/>
                    <a:pt x="17698" y="69790"/>
                    <a:pt x="17700" y="69569"/>
                  </a:cubicBezTo>
                  <a:cubicBezTo>
                    <a:pt x="17764" y="65006"/>
                    <a:pt x="18340" y="20028"/>
                    <a:pt x="16466" y="12219"/>
                  </a:cubicBezTo>
                  <a:cubicBezTo>
                    <a:pt x="14492" y="3991"/>
                    <a:pt x="10250" y="1"/>
                    <a:pt x="10250" y="1"/>
                  </a:cubicBezTo>
                  <a:close/>
                </a:path>
              </a:pathLst>
            </a:custGeom>
            <a:solidFill>
              <a:srgbClr val="E9A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-5337750" y="3339300"/>
              <a:ext cx="479300" cy="1756525"/>
            </a:xfrm>
            <a:custGeom>
              <a:avLst/>
              <a:gdLst/>
              <a:ahLst/>
              <a:cxnLst/>
              <a:rect l="l" t="t" r="r" b="b"/>
              <a:pathLst>
                <a:path w="19172" h="70261" extrusionOk="0">
                  <a:moveTo>
                    <a:pt x="19172" y="1"/>
                  </a:moveTo>
                  <a:lnTo>
                    <a:pt x="8551" y="4"/>
                  </a:lnTo>
                  <a:cubicBezTo>
                    <a:pt x="0" y="7836"/>
                    <a:pt x="397" y="20012"/>
                    <a:pt x="397" y="20012"/>
                  </a:cubicBezTo>
                  <a:lnTo>
                    <a:pt x="4405" y="69697"/>
                  </a:lnTo>
                  <a:cubicBezTo>
                    <a:pt x="4419" y="69888"/>
                    <a:pt x="4544" y="70071"/>
                    <a:pt x="4731" y="70112"/>
                  </a:cubicBezTo>
                  <a:cubicBezTo>
                    <a:pt x="5171" y="70208"/>
                    <a:pt x="5527" y="70261"/>
                    <a:pt x="5884" y="70261"/>
                  </a:cubicBezTo>
                  <a:cubicBezTo>
                    <a:pt x="6219" y="70261"/>
                    <a:pt x="6554" y="70215"/>
                    <a:pt x="6960" y="70115"/>
                  </a:cubicBezTo>
                  <a:cubicBezTo>
                    <a:pt x="7125" y="70072"/>
                    <a:pt x="7253" y="69945"/>
                    <a:pt x="7295" y="69780"/>
                  </a:cubicBezTo>
                  <a:cubicBezTo>
                    <a:pt x="13070" y="47416"/>
                    <a:pt x="19172" y="1"/>
                    <a:pt x="19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-5241875" y="2723675"/>
              <a:ext cx="578125" cy="706025"/>
            </a:xfrm>
            <a:custGeom>
              <a:avLst/>
              <a:gdLst/>
              <a:ahLst/>
              <a:cxnLst/>
              <a:rect l="l" t="t" r="r" b="b"/>
              <a:pathLst>
                <a:path w="23125" h="28241" extrusionOk="0">
                  <a:moveTo>
                    <a:pt x="13367" y="0"/>
                  </a:moveTo>
                  <a:cubicBezTo>
                    <a:pt x="9016" y="0"/>
                    <a:pt x="0" y="1868"/>
                    <a:pt x="822" y="11462"/>
                  </a:cubicBezTo>
                  <a:cubicBezTo>
                    <a:pt x="1186" y="15715"/>
                    <a:pt x="1913" y="20775"/>
                    <a:pt x="5364" y="25588"/>
                  </a:cubicBezTo>
                  <a:cubicBezTo>
                    <a:pt x="5914" y="26354"/>
                    <a:pt x="6698" y="26919"/>
                    <a:pt x="7592" y="27221"/>
                  </a:cubicBezTo>
                  <a:cubicBezTo>
                    <a:pt x="8927" y="27673"/>
                    <a:pt x="11099" y="28241"/>
                    <a:pt x="13573" y="28241"/>
                  </a:cubicBezTo>
                  <a:cubicBezTo>
                    <a:pt x="14914" y="28241"/>
                    <a:pt x="16343" y="28074"/>
                    <a:pt x="17776" y="27632"/>
                  </a:cubicBezTo>
                  <a:cubicBezTo>
                    <a:pt x="19190" y="27195"/>
                    <a:pt x="20285" y="26072"/>
                    <a:pt x="20734" y="24661"/>
                  </a:cubicBezTo>
                  <a:cubicBezTo>
                    <a:pt x="21874" y="21094"/>
                    <a:pt x="23125" y="13649"/>
                    <a:pt x="22312" y="9599"/>
                  </a:cubicBezTo>
                  <a:cubicBezTo>
                    <a:pt x="21637" y="6237"/>
                    <a:pt x="19892" y="0"/>
                    <a:pt x="13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-4983975" y="2568825"/>
              <a:ext cx="114150" cy="245400"/>
            </a:xfrm>
            <a:custGeom>
              <a:avLst/>
              <a:gdLst/>
              <a:ahLst/>
              <a:cxnLst/>
              <a:rect l="l" t="t" r="r" b="b"/>
              <a:pathLst>
                <a:path w="4566" h="9816" extrusionOk="0">
                  <a:moveTo>
                    <a:pt x="0" y="1"/>
                  </a:moveTo>
                  <a:lnTo>
                    <a:pt x="0" y="7533"/>
                  </a:lnTo>
                  <a:cubicBezTo>
                    <a:pt x="0" y="8794"/>
                    <a:pt x="1022" y="9816"/>
                    <a:pt x="2283" y="9816"/>
                  </a:cubicBezTo>
                  <a:cubicBezTo>
                    <a:pt x="3544" y="9815"/>
                    <a:pt x="4565" y="8794"/>
                    <a:pt x="4566" y="7533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-4983975" y="2568825"/>
              <a:ext cx="114150" cy="129025"/>
            </a:xfrm>
            <a:custGeom>
              <a:avLst/>
              <a:gdLst/>
              <a:ahLst/>
              <a:cxnLst/>
              <a:rect l="l" t="t" r="r" b="b"/>
              <a:pathLst>
                <a:path w="4566" h="5161" extrusionOk="0">
                  <a:moveTo>
                    <a:pt x="0" y="1"/>
                  </a:moveTo>
                  <a:lnTo>
                    <a:pt x="0" y="1410"/>
                  </a:lnTo>
                  <a:cubicBezTo>
                    <a:pt x="468" y="3229"/>
                    <a:pt x="2777" y="5130"/>
                    <a:pt x="4566" y="5161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-4987325" y="2454275"/>
              <a:ext cx="182575" cy="214200"/>
            </a:xfrm>
            <a:custGeom>
              <a:avLst/>
              <a:gdLst/>
              <a:ahLst/>
              <a:cxnLst/>
              <a:rect l="l" t="t" r="r" b="b"/>
              <a:pathLst>
                <a:path w="7303" h="8568" extrusionOk="0">
                  <a:moveTo>
                    <a:pt x="7236" y="0"/>
                  </a:moveTo>
                  <a:lnTo>
                    <a:pt x="0" y="79"/>
                  </a:lnTo>
                  <a:lnTo>
                    <a:pt x="45" y="4203"/>
                  </a:lnTo>
                  <a:cubicBezTo>
                    <a:pt x="66" y="6194"/>
                    <a:pt x="2749" y="8567"/>
                    <a:pt x="4744" y="8567"/>
                  </a:cubicBezTo>
                  <a:cubicBezTo>
                    <a:pt x="4753" y="8567"/>
                    <a:pt x="4762" y="8567"/>
                    <a:pt x="4772" y="8567"/>
                  </a:cubicBezTo>
                  <a:cubicBezTo>
                    <a:pt x="5645" y="8557"/>
                    <a:pt x="7302" y="6123"/>
                    <a:pt x="7281" y="4125"/>
                  </a:cubicBezTo>
                  <a:lnTo>
                    <a:pt x="7236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-5019050" y="2475025"/>
              <a:ext cx="48250" cy="80475"/>
            </a:xfrm>
            <a:custGeom>
              <a:avLst/>
              <a:gdLst/>
              <a:ahLst/>
              <a:cxnLst/>
              <a:rect l="l" t="t" r="r" b="b"/>
              <a:pathLst>
                <a:path w="1930" h="3219" extrusionOk="0">
                  <a:moveTo>
                    <a:pt x="1710" y="1"/>
                  </a:moveTo>
                  <a:cubicBezTo>
                    <a:pt x="924" y="1"/>
                    <a:pt x="237" y="587"/>
                    <a:pt x="123" y="1397"/>
                  </a:cubicBezTo>
                  <a:cubicBezTo>
                    <a:pt x="0" y="2281"/>
                    <a:pt x="609" y="3097"/>
                    <a:pt x="1482" y="3219"/>
                  </a:cubicBezTo>
                  <a:lnTo>
                    <a:pt x="1929" y="16"/>
                  </a:lnTo>
                  <a:cubicBezTo>
                    <a:pt x="1856" y="6"/>
                    <a:pt x="1783" y="1"/>
                    <a:pt x="1710" y="1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-4992075" y="2440725"/>
              <a:ext cx="185775" cy="76825"/>
            </a:xfrm>
            <a:custGeom>
              <a:avLst/>
              <a:gdLst/>
              <a:ahLst/>
              <a:cxnLst/>
              <a:rect l="l" t="t" r="r" b="b"/>
              <a:pathLst>
                <a:path w="7431" h="3073" extrusionOk="0">
                  <a:moveTo>
                    <a:pt x="7419" y="1"/>
                  </a:moveTo>
                  <a:lnTo>
                    <a:pt x="1322" y="67"/>
                  </a:lnTo>
                  <a:lnTo>
                    <a:pt x="1336" y="1408"/>
                  </a:lnTo>
                  <a:cubicBezTo>
                    <a:pt x="516" y="1467"/>
                    <a:pt x="1" y="2319"/>
                    <a:pt x="331" y="3073"/>
                  </a:cubicBezTo>
                  <a:cubicBezTo>
                    <a:pt x="479" y="3017"/>
                    <a:pt x="619" y="2941"/>
                    <a:pt x="748" y="2848"/>
                  </a:cubicBezTo>
                  <a:cubicBezTo>
                    <a:pt x="1017" y="2648"/>
                    <a:pt x="1344" y="2561"/>
                    <a:pt x="1678" y="2554"/>
                  </a:cubicBezTo>
                  <a:cubicBezTo>
                    <a:pt x="2386" y="2542"/>
                    <a:pt x="3070" y="2290"/>
                    <a:pt x="3616" y="1838"/>
                  </a:cubicBezTo>
                  <a:cubicBezTo>
                    <a:pt x="4242" y="1322"/>
                    <a:pt x="5028" y="1017"/>
                    <a:pt x="5830" y="1017"/>
                  </a:cubicBezTo>
                  <a:cubicBezTo>
                    <a:pt x="5982" y="1017"/>
                    <a:pt x="6135" y="1028"/>
                    <a:pt x="6288" y="1051"/>
                  </a:cubicBezTo>
                  <a:cubicBezTo>
                    <a:pt x="6477" y="1079"/>
                    <a:pt x="6667" y="1093"/>
                    <a:pt x="6858" y="1093"/>
                  </a:cubicBezTo>
                  <a:cubicBezTo>
                    <a:pt x="6874" y="1093"/>
                    <a:pt x="6890" y="1093"/>
                    <a:pt x="6906" y="1093"/>
                  </a:cubicBezTo>
                  <a:cubicBezTo>
                    <a:pt x="7082" y="1089"/>
                    <a:pt x="7257" y="1074"/>
                    <a:pt x="7431" y="1048"/>
                  </a:cubicBezTo>
                  <a:lnTo>
                    <a:pt x="7419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-5103025" y="2181225"/>
              <a:ext cx="438450" cy="337000"/>
            </a:xfrm>
            <a:custGeom>
              <a:avLst/>
              <a:gdLst/>
              <a:ahLst/>
              <a:cxnLst/>
              <a:rect l="l" t="t" r="r" b="b"/>
              <a:pathLst>
                <a:path w="17538" h="13480" extrusionOk="0">
                  <a:moveTo>
                    <a:pt x="12086" y="1"/>
                  </a:moveTo>
                  <a:cubicBezTo>
                    <a:pt x="12024" y="1"/>
                    <a:pt x="11961" y="2"/>
                    <a:pt x="11898" y="5"/>
                  </a:cubicBezTo>
                  <a:cubicBezTo>
                    <a:pt x="10386" y="63"/>
                    <a:pt x="8970" y="767"/>
                    <a:pt x="8011" y="1939"/>
                  </a:cubicBezTo>
                  <a:cubicBezTo>
                    <a:pt x="7036" y="3124"/>
                    <a:pt x="5618" y="3815"/>
                    <a:pt x="4114" y="4126"/>
                  </a:cubicBezTo>
                  <a:cubicBezTo>
                    <a:pt x="4097" y="4130"/>
                    <a:pt x="4079" y="4134"/>
                    <a:pt x="4061" y="4137"/>
                  </a:cubicBezTo>
                  <a:cubicBezTo>
                    <a:pt x="2392" y="4504"/>
                    <a:pt x="1069" y="5877"/>
                    <a:pt x="780" y="7561"/>
                  </a:cubicBezTo>
                  <a:cubicBezTo>
                    <a:pt x="743" y="7778"/>
                    <a:pt x="721" y="7999"/>
                    <a:pt x="716" y="8220"/>
                  </a:cubicBezTo>
                  <a:cubicBezTo>
                    <a:pt x="701" y="8938"/>
                    <a:pt x="573" y="9661"/>
                    <a:pt x="241" y="10298"/>
                  </a:cubicBezTo>
                  <a:cubicBezTo>
                    <a:pt x="83" y="10600"/>
                    <a:pt x="1" y="10938"/>
                    <a:pt x="5" y="11280"/>
                  </a:cubicBezTo>
                  <a:cubicBezTo>
                    <a:pt x="19" y="12500"/>
                    <a:pt x="1078" y="13480"/>
                    <a:pt x="2376" y="13480"/>
                  </a:cubicBezTo>
                  <a:cubicBezTo>
                    <a:pt x="2385" y="13480"/>
                    <a:pt x="2395" y="13480"/>
                    <a:pt x="2404" y="13480"/>
                  </a:cubicBezTo>
                  <a:cubicBezTo>
                    <a:pt x="2921" y="13476"/>
                    <a:pt x="3425" y="13309"/>
                    <a:pt x="3841" y="13001"/>
                  </a:cubicBezTo>
                  <a:cubicBezTo>
                    <a:pt x="4204" y="12731"/>
                    <a:pt x="4646" y="12611"/>
                    <a:pt x="5098" y="12603"/>
                  </a:cubicBezTo>
                  <a:cubicBezTo>
                    <a:pt x="6056" y="12587"/>
                    <a:pt x="6980" y="12246"/>
                    <a:pt x="7718" y="11635"/>
                  </a:cubicBezTo>
                  <a:cubicBezTo>
                    <a:pt x="8566" y="10937"/>
                    <a:pt x="9628" y="10525"/>
                    <a:pt x="10712" y="10525"/>
                  </a:cubicBezTo>
                  <a:cubicBezTo>
                    <a:pt x="10918" y="10525"/>
                    <a:pt x="11125" y="10540"/>
                    <a:pt x="11331" y="10571"/>
                  </a:cubicBezTo>
                  <a:cubicBezTo>
                    <a:pt x="11585" y="10608"/>
                    <a:pt x="11841" y="10628"/>
                    <a:pt x="12098" y="10628"/>
                  </a:cubicBezTo>
                  <a:cubicBezTo>
                    <a:pt x="12121" y="10628"/>
                    <a:pt x="12145" y="10627"/>
                    <a:pt x="12168" y="10627"/>
                  </a:cubicBezTo>
                  <a:cubicBezTo>
                    <a:pt x="15153" y="10595"/>
                    <a:pt x="17537" y="8105"/>
                    <a:pt x="17420" y="5101"/>
                  </a:cubicBezTo>
                  <a:cubicBezTo>
                    <a:pt x="17312" y="2355"/>
                    <a:pt x="14823" y="1"/>
                    <a:pt x="12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-5381650" y="2735450"/>
              <a:ext cx="399875" cy="1221775"/>
            </a:xfrm>
            <a:custGeom>
              <a:avLst/>
              <a:gdLst/>
              <a:ahLst/>
              <a:cxnLst/>
              <a:rect l="l" t="t" r="r" b="b"/>
              <a:pathLst>
                <a:path w="15995" h="48871" extrusionOk="0">
                  <a:moveTo>
                    <a:pt x="14396" y="1"/>
                  </a:moveTo>
                  <a:lnTo>
                    <a:pt x="11134" y="517"/>
                  </a:lnTo>
                  <a:cubicBezTo>
                    <a:pt x="7941" y="1023"/>
                    <a:pt x="5495" y="3626"/>
                    <a:pt x="5194" y="6845"/>
                  </a:cubicBezTo>
                  <a:lnTo>
                    <a:pt x="1" y="48871"/>
                  </a:lnTo>
                  <a:lnTo>
                    <a:pt x="15994" y="48871"/>
                  </a:lnTo>
                  <a:cubicBezTo>
                    <a:pt x="13314" y="32679"/>
                    <a:pt x="12518" y="16401"/>
                    <a:pt x="14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-5503300" y="3108575"/>
              <a:ext cx="1659650" cy="2013250"/>
            </a:xfrm>
            <a:custGeom>
              <a:avLst/>
              <a:gdLst/>
              <a:ahLst/>
              <a:cxnLst/>
              <a:rect l="l" t="t" r="r" b="b"/>
              <a:pathLst>
                <a:path w="66386" h="80530" extrusionOk="0">
                  <a:moveTo>
                    <a:pt x="65797" y="1"/>
                  </a:moveTo>
                  <a:lnTo>
                    <a:pt x="63207" y="12214"/>
                  </a:lnTo>
                  <a:cubicBezTo>
                    <a:pt x="61659" y="19520"/>
                    <a:pt x="55900" y="25045"/>
                    <a:pt x="48536" y="26290"/>
                  </a:cubicBezTo>
                  <a:lnTo>
                    <a:pt x="14306" y="32077"/>
                  </a:lnTo>
                  <a:cubicBezTo>
                    <a:pt x="6017" y="33478"/>
                    <a:pt x="1" y="40598"/>
                    <a:pt x="1" y="49005"/>
                  </a:cubicBezTo>
                  <a:lnTo>
                    <a:pt x="1" y="80529"/>
                  </a:lnTo>
                  <a:lnTo>
                    <a:pt x="602" y="80529"/>
                  </a:lnTo>
                  <a:lnTo>
                    <a:pt x="602" y="49005"/>
                  </a:lnTo>
                  <a:cubicBezTo>
                    <a:pt x="602" y="40893"/>
                    <a:pt x="6407" y="34024"/>
                    <a:pt x="14407" y="32671"/>
                  </a:cubicBezTo>
                  <a:lnTo>
                    <a:pt x="48637" y="26884"/>
                  </a:lnTo>
                  <a:cubicBezTo>
                    <a:pt x="56246" y="25598"/>
                    <a:pt x="62197" y="19889"/>
                    <a:pt x="63797" y="12339"/>
                  </a:cubicBezTo>
                  <a:lnTo>
                    <a:pt x="66386" y="126"/>
                  </a:lnTo>
                  <a:lnTo>
                    <a:pt x="65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-3887625" y="2686275"/>
              <a:ext cx="192925" cy="466125"/>
            </a:xfrm>
            <a:custGeom>
              <a:avLst/>
              <a:gdLst/>
              <a:ahLst/>
              <a:cxnLst/>
              <a:rect l="l" t="t" r="r" b="b"/>
              <a:pathLst>
                <a:path w="7717" h="18645" extrusionOk="0">
                  <a:moveTo>
                    <a:pt x="2137" y="0"/>
                  </a:moveTo>
                  <a:lnTo>
                    <a:pt x="71" y="17350"/>
                  </a:lnTo>
                  <a:cubicBezTo>
                    <a:pt x="1" y="17942"/>
                    <a:pt x="390" y="18490"/>
                    <a:pt x="972" y="18617"/>
                  </a:cubicBezTo>
                  <a:cubicBezTo>
                    <a:pt x="1055" y="18636"/>
                    <a:pt x="1139" y="18645"/>
                    <a:pt x="1221" y="18645"/>
                  </a:cubicBezTo>
                  <a:cubicBezTo>
                    <a:pt x="1712" y="18645"/>
                    <a:pt x="2163" y="18330"/>
                    <a:pt x="2322" y="17845"/>
                  </a:cubicBezTo>
                  <a:lnTo>
                    <a:pt x="7717" y="122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-3885375" y="2711050"/>
              <a:ext cx="190675" cy="441400"/>
            </a:xfrm>
            <a:custGeom>
              <a:avLst/>
              <a:gdLst/>
              <a:ahLst/>
              <a:cxnLst/>
              <a:rect l="l" t="t" r="r" b="b"/>
              <a:pathLst>
                <a:path w="7627" h="17656" extrusionOk="0">
                  <a:moveTo>
                    <a:pt x="6559" y="0"/>
                  </a:moveTo>
                  <a:lnTo>
                    <a:pt x="1375" y="15966"/>
                  </a:lnTo>
                  <a:cubicBezTo>
                    <a:pt x="1217" y="16450"/>
                    <a:pt x="766" y="16766"/>
                    <a:pt x="274" y="16766"/>
                  </a:cubicBezTo>
                  <a:cubicBezTo>
                    <a:pt x="192" y="16766"/>
                    <a:pt x="109" y="16757"/>
                    <a:pt x="26" y="16739"/>
                  </a:cubicBezTo>
                  <a:cubicBezTo>
                    <a:pt x="17" y="16736"/>
                    <a:pt x="9" y="16732"/>
                    <a:pt x="0" y="16730"/>
                  </a:cubicBezTo>
                  <a:lnTo>
                    <a:pt x="0" y="16730"/>
                  </a:lnTo>
                  <a:cubicBezTo>
                    <a:pt x="105" y="17244"/>
                    <a:pt x="543" y="17624"/>
                    <a:pt x="1067" y="17653"/>
                  </a:cubicBezTo>
                  <a:cubicBezTo>
                    <a:pt x="1089" y="17654"/>
                    <a:pt x="1110" y="17655"/>
                    <a:pt x="1132" y="17655"/>
                  </a:cubicBezTo>
                  <a:cubicBezTo>
                    <a:pt x="1631" y="17655"/>
                    <a:pt x="2076" y="17334"/>
                    <a:pt x="2231" y="16855"/>
                  </a:cubicBezTo>
                  <a:lnTo>
                    <a:pt x="7627" y="236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-3879325" y="2588975"/>
              <a:ext cx="232600" cy="212400"/>
            </a:xfrm>
            <a:custGeom>
              <a:avLst/>
              <a:gdLst/>
              <a:ahLst/>
              <a:cxnLst/>
              <a:rect l="l" t="t" r="r" b="b"/>
              <a:pathLst>
                <a:path w="9304" h="8496" extrusionOk="0">
                  <a:moveTo>
                    <a:pt x="4648" y="1"/>
                  </a:moveTo>
                  <a:cubicBezTo>
                    <a:pt x="2697" y="1"/>
                    <a:pt x="940" y="1353"/>
                    <a:pt x="504" y="3336"/>
                  </a:cubicBezTo>
                  <a:cubicBezTo>
                    <a:pt x="1" y="5627"/>
                    <a:pt x="1450" y="7892"/>
                    <a:pt x="3740" y="8395"/>
                  </a:cubicBezTo>
                  <a:cubicBezTo>
                    <a:pt x="4047" y="8463"/>
                    <a:pt x="4354" y="8495"/>
                    <a:pt x="4656" y="8495"/>
                  </a:cubicBezTo>
                  <a:cubicBezTo>
                    <a:pt x="6606" y="8495"/>
                    <a:pt x="8363" y="7143"/>
                    <a:pt x="8799" y="5159"/>
                  </a:cubicBezTo>
                  <a:cubicBezTo>
                    <a:pt x="9304" y="2869"/>
                    <a:pt x="7854" y="604"/>
                    <a:pt x="5563" y="100"/>
                  </a:cubicBezTo>
                  <a:cubicBezTo>
                    <a:pt x="5256" y="33"/>
                    <a:pt x="4950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-3931975" y="2789850"/>
              <a:ext cx="254725" cy="189925"/>
            </a:xfrm>
            <a:custGeom>
              <a:avLst/>
              <a:gdLst/>
              <a:ahLst/>
              <a:cxnLst/>
              <a:rect l="l" t="t" r="r" b="b"/>
              <a:pathLst>
                <a:path w="10189" h="7597" extrusionOk="0">
                  <a:moveTo>
                    <a:pt x="1238" y="0"/>
                  </a:moveTo>
                  <a:lnTo>
                    <a:pt x="0" y="5630"/>
                  </a:lnTo>
                  <a:lnTo>
                    <a:pt x="8952" y="7596"/>
                  </a:lnTo>
                  <a:lnTo>
                    <a:pt x="10188" y="196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-5222775" y="3721150"/>
              <a:ext cx="370750" cy="236075"/>
            </a:xfrm>
            <a:custGeom>
              <a:avLst/>
              <a:gdLst/>
              <a:ahLst/>
              <a:cxnLst/>
              <a:rect l="l" t="t" r="r" b="b"/>
              <a:pathLst>
                <a:path w="14830" h="9443" extrusionOk="0">
                  <a:moveTo>
                    <a:pt x="2028" y="1"/>
                  </a:moveTo>
                  <a:lnTo>
                    <a:pt x="0" y="1167"/>
                  </a:lnTo>
                  <a:lnTo>
                    <a:pt x="2696" y="5286"/>
                  </a:lnTo>
                  <a:cubicBezTo>
                    <a:pt x="2696" y="5286"/>
                    <a:pt x="5424" y="9442"/>
                    <a:pt x="7594" y="9442"/>
                  </a:cubicBezTo>
                  <a:cubicBezTo>
                    <a:pt x="7697" y="9442"/>
                    <a:pt x="7799" y="9433"/>
                    <a:pt x="7899" y="9413"/>
                  </a:cubicBezTo>
                  <a:cubicBezTo>
                    <a:pt x="10108" y="8980"/>
                    <a:pt x="14830" y="7253"/>
                    <a:pt x="11959" y="6122"/>
                  </a:cubicBezTo>
                  <a:cubicBezTo>
                    <a:pt x="9266" y="5063"/>
                    <a:pt x="7523" y="3119"/>
                    <a:pt x="5937" y="3119"/>
                  </a:cubicBezTo>
                  <a:cubicBezTo>
                    <a:pt x="5833" y="3119"/>
                    <a:pt x="5729" y="3127"/>
                    <a:pt x="5626" y="3145"/>
                  </a:cubicBezTo>
                  <a:cubicBezTo>
                    <a:pt x="5560" y="3156"/>
                    <a:pt x="5492" y="3161"/>
                    <a:pt x="5425" y="3161"/>
                  </a:cubicBezTo>
                  <a:cubicBezTo>
                    <a:pt x="3802" y="3161"/>
                    <a:pt x="2028" y="1"/>
                    <a:pt x="2028" y="1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-5539475" y="2789550"/>
              <a:ext cx="489825" cy="1039625"/>
            </a:xfrm>
            <a:custGeom>
              <a:avLst/>
              <a:gdLst/>
              <a:ahLst/>
              <a:cxnLst/>
              <a:rect l="l" t="t" r="r" b="b"/>
              <a:pathLst>
                <a:path w="19593" h="41585" extrusionOk="0">
                  <a:moveTo>
                    <a:pt x="15587" y="0"/>
                  </a:moveTo>
                  <a:cubicBezTo>
                    <a:pt x="14796" y="0"/>
                    <a:pt x="14018" y="353"/>
                    <a:pt x="13499" y="1023"/>
                  </a:cubicBezTo>
                  <a:cubicBezTo>
                    <a:pt x="9626" y="6019"/>
                    <a:pt x="0" y="19106"/>
                    <a:pt x="528" y="25081"/>
                  </a:cubicBezTo>
                  <a:cubicBezTo>
                    <a:pt x="942" y="29767"/>
                    <a:pt x="4939" y="35604"/>
                    <a:pt x="7848" y="39289"/>
                  </a:cubicBezTo>
                  <a:cubicBezTo>
                    <a:pt x="9020" y="40774"/>
                    <a:pt x="10773" y="41585"/>
                    <a:pt x="12563" y="41585"/>
                  </a:cubicBezTo>
                  <a:cubicBezTo>
                    <a:pt x="13375" y="41585"/>
                    <a:pt x="14194" y="41418"/>
                    <a:pt x="14970" y="41072"/>
                  </a:cubicBezTo>
                  <a:cubicBezTo>
                    <a:pt x="18485" y="39503"/>
                    <a:pt x="19592" y="35021"/>
                    <a:pt x="17194" y="31967"/>
                  </a:cubicBezTo>
                  <a:cubicBezTo>
                    <a:pt x="15154" y="29368"/>
                    <a:pt x="14450" y="26171"/>
                    <a:pt x="14117" y="24376"/>
                  </a:cubicBezTo>
                  <a:cubicBezTo>
                    <a:pt x="13256" y="19726"/>
                    <a:pt x="16287" y="8316"/>
                    <a:pt x="18095" y="3667"/>
                  </a:cubicBezTo>
                  <a:cubicBezTo>
                    <a:pt x="18540" y="2521"/>
                    <a:pt x="18146" y="1214"/>
                    <a:pt x="17139" y="498"/>
                  </a:cubicBezTo>
                  <a:lnTo>
                    <a:pt x="17138" y="498"/>
                  </a:lnTo>
                  <a:cubicBezTo>
                    <a:pt x="16666" y="163"/>
                    <a:pt x="16124" y="0"/>
                    <a:pt x="15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-5556675" y="2769825"/>
              <a:ext cx="511450" cy="1086375"/>
            </a:xfrm>
            <a:custGeom>
              <a:avLst/>
              <a:gdLst/>
              <a:ahLst/>
              <a:cxnLst/>
              <a:rect l="l" t="t" r="r" b="b"/>
              <a:pathLst>
                <a:path w="20458" h="43455" extrusionOk="0">
                  <a:moveTo>
                    <a:pt x="16431" y="0"/>
                  </a:moveTo>
                  <a:cubicBezTo>
                    <a:pt x="15598" y="0"/>
                    <a:pt x="14775" y="372"/>
                    <a:pt x="14226" y="1078"/>
                  </a:cubicBezTo>
                  <a:cubicBezTo>
                    <a:pt x="10147" y="6314"/>
                    <a:pt x="1" y="20029"/>
                    <a:pt x="527" y="26268"/>
                  </a:cubicBezTo>
                  <a:cubicBezTo>
                    <a:pt x="940" y="31163"/>
                    <a:pt x="5102" y="37242"/>
                    <a:pt x="8132" y="41079"/>
                  </a:cubicBezTo>
                  <a:cubicBezTo>
                    <a:pt x="9346" y="42617"/>
                    <a:pt x="11169" y="43455"/>
                    <a:pt x="13036" y="43455"/>
                  </a:cubicBezTo>
                  <a:cubicBezTo>
                    <a:pt x="13895" y="43455"/>
                    <a:pt x="14764" y="43277"/>
                    <a:pt x="15587" y="42908"/>
                  </a:cubicBezTo>
                  <a:cubicBezTo>
                    <a:pt x="19276" y="41252"/>
                    <a:pt x="20458" y="36567"/>
                    <a:pt x="17958" y="33387"/>
                  </a:cubicBezTo>
                  <a:cubicBezTo>
                    <a:pt x="15832" y="30681"/>
                    <a:pt x="13792" y="27692"/>
                    <a:pt x="13451" y="25817"/>
                  </a:cubicBezTo>
                  <a:cubicBezTo>
                    <a:pt x="12569" y="20964"/>
                    <a:pt x="17113" y="8685"/>
                    <a:pt x="19028" y="3819"/>
                  </a:cubicBezTo>
                  <a:cubicBezTo>
                    <a:pt x="19501" y="2622"/>
                    <a:pt x="19093" y="1256"/>
                    <a:pt x="18042" y="514"/>
                  </a:cubicBezTo>
                  <a:cubicBezTo>
                    <a:pt x="17553" y="168"/>
                    <a:pt x="16990" y="0"/>
                    <a:pt x="16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3"/>
          <p:cNvGrpSpPr/>
          <p:nvPr/>
        </p:nvGrpSpPr>
        <p:grpSpPr>
          <a:xfrm>
            <a:off x="3158760" y="1012123"/>
            <a:ext cx="1672702" cy="3720584"/>
            <a:chOff x="-3591175" y="2231850"/>
            <a:chExt cx="1384000" cy="3078425"/>
          </a:xfrm>
        </p:grpSpPr>
        <p:sp>
          <p:nvSpPr>
            <p:cNvPr id="566" name="Google Shape;566;p33"/>
            <p:cNvSpPr/>
            <p:nvPr/>
          </p:nvSpPr>
          <p:spPr>
            <a:xfrm>
              <a:off x="-3591175" y="2499725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-3591175" y="2231850"/>
              <a:ext cx="1015625" cy="141450"/>
            </a:xfrm>
            <a:custGeom>
              <a:avLst/>
              <a:gdLst/>
              <a:ahLst/>
              <a:cxnLst/>
              <a:rect l="l" t="t" r="r" b="b"/>
              <a:pathLst>
                <a:path w="40625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-3591175" y="2903600"/>
              <a:ext cx="722200" cy="945000"/>
            </a:xfrm>
            <a:custGeom>
              <a:avLst/>
              <a:gdLst/>
              <a:ahLst/>
              <a:cxnLst/>
              <a:rect l="l" t="t" r="r" b="b"/>
              <a:pathLst>
                <a:path w="28888" h="37800" extrusionOk="0">
                  <a:moveTo>
                    <a:pt x="1" y="1"/>
                  </a:moveTo>
                  <a:lnTo>
                    <a:pt x="1" y="37800"/>
                  </a:lnTo>
                  <a:lnTo>
                    <a:pt x="28888" y="37800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-3175000" y="5145200"/>
              <a:ext cx="967825" cy="165075"/>
            </a:xfrm>
            <a:custGeom>
              <a:avLst/>
              <a:gdLst/>
              <a:ahLst/>
              <a:cxnLst/>
              <a:rect l="l" t="t" r="r" b="b"/>
              <a:pathLst>
                <a:path w="38713" h="6603" extrusionOk="0">
                  <a:moveTo>
                    <a:pt x="19357" y="1"/>
                  </a:moveTo>
                  <a:cubicBezTo>
                    <a:pt x="14224" y="1"/>
                    <a:pt x="9300" y="348"/>
                    <a:pt x="5671" y="968"/>
                  </a:cubicBezTo>
                  <a:cubicBezTo>
                    <a:pt x="2041" y="1587"/>
                    <a:pt x="1" y="2427"/>
                    <a:pt x="1" y="3302"/>
                  </a:cubicBezTo>
                  <a:cubicBezTo>
                    <a:pt x="1" y="4177"/>
                    <a:pt x="2041" y="5016"/>
                    <a:pt x="5671" y="5636"/>
                  </a:cubicBezTo>
                  <a:cubicBezTo>
                    <a:pt x="9300" y="6255"/>
                    <a:pt x="14224" y="6603"/>
                    <a:pt x="19357" y="6603"/>
                  </a:cubicBezTo>
                  <a:cubicBezTo>
                    <a:pt x="24491" y="6603"/>
                    <a:pt x="29415" y="6255"/>
                    <a:pt x="33044" y="5636"/>
                  </a:cubicBezTo>
                  <a:cubicBezTo>
                    <a:pt x="36673" y="5016"/>
                    <a:pt x="38712" y="4177"/>
                    <a:pt x="38712" y="3302"/>
                  </a:cubicBezTo>
                  <a:cubicBezTo>
                    <a:pt x="38712" y="2427"/>
                    <a:pt x="36673" y="1587"/>
                    <a:pt x="33044" y="968"/>
                  </a:cubicBezTo>
                  <a:cubicBezTo>
                    <a:pt x="29415" y="348"/>
                    <a:pt x="24491" y="1"/>
                    <a:pt x="19357" y="1"/>
                  </a:cubicBezTo>
                  <a:close/>
                </a:path>
              </a:pathLst>
            </a:custGeom>
            <a:solidFill>
              <a:srgbClr val="CE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-3475500" y="3688350"/>
              <a:ext cx="214200" cy="348325"/>
            </a:xfrm>
            <a:custGeom>
              <a:avLst/>
              <a:gdLst/>
              <a:ahLst/>
              <a:cxnLst/>
              <a:rect l="l" t="t" r="r" b="b"/>
              <a:pathLst>
                <a:path w="8568" h="13933" extrusionOk="0">
                  <a:moveTo>
                    <a:pt x="6917" y="1"/>
                  </a:moveTo>
                  <a:lnTo>
                    <a:pt x="3634" y="3670"/>
                  </a:lnTo>
                  <a:cubicBezTo>
                    <a:pt x="3634" y="3670"/>
                    <a:pt x="1" y="7740"/>
                    <a:pt x="990" y="9762"/>
                  </a:cubicBezTo>
                  <a:cubicBezTo>
                    <a:pt x="1726" y="11267"/>
                    <a:pt x="3514" y="13932"/>
                    <a:pt x="4525" y="13932"/>
                  </a:cubicBezTo>
                  <a:cubicBezTo>
                    <a:pt x="4872" y="13932"/>
                    <a:pt x="5127" y="13618"/>
                    <a:pt x="5217" y="12834"/>
                  </a:cubicBezTo>
                  <a:cubicBezTo>
                    <a:pt x="5568" y="9771"/>
                    <a:pt x="7165" y="7491"/>
                    <a:pt x="6460" y="5947"/>
                  </a:cubicBezTo>
                  <a:cubicBezTo>
                    <a:pt x="5753" y="4404"/>
                    <a:pt x="8568" y="1659"/>
                    <a:pt x="8568" y="1659"/>
                  </a:cubicBezTo>
                  <a:lnTo>
                    <a:pt x="6917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-3445375" y="2800725"/>
              <a:ext cx="459825" cy="1000375"/>
            </a:xfrm>
            <a:custGeom>
              <a:avLst/>
              <a:gdLst/>
              <a:ahLst/>
              <a:cxnLst/>
              <a:rect l="l" t="t" r="r" b="b"/>
              <a:pathLst>
                <a:path w="18393" h="40015" extrusionOk="0">
                  <a:moveTo>
                    <a:pt x="14926" y="1"/>
                  </a:moveTo>
                  <a:cubicBezTo>
                    <a:pt x="13368" y="1"/>
                    <a:pt x="12022" y="1085"/>
                    <a:pt x="11692" y="2607"/>
                  </a:cubicBezTo>
                  <a:lnTo>
                    <a:pt x="7793" y="20556"/>
                  </a:lnTo>
                  <a:lnTo>
                    <a:pt x="2255" y="29451"/>
                  </a:lnTo>
                  <a:cubicBezTo>
                    <a:pt x="1" y="33072"/>
                    <a:pt x="1443" y="37978"/>
                    <a:pt x="5412" y="39540"/>
                  </a:cubicBezTo>
                  <a:cubicBezTo>
                    <a:pt x="6233" y="39863"/>
                    <a:pt x="7073" y="40015"/>
                    <a:pt x="7895" y="40015"/>
                  </a:cubicBezTo>
                  <a:cubicBezTo>
                    <a:pt x="11097" y="40015"/>
                    <a:pt x="14037" y="37718"/>
                    <a:pt x="14590" y="34316"/>
                  </a:cubicBezTo>
                  <a:lnTo>
                    <a:pt x="16587" y="22041"/>
                  </a:lnTo>
                  <a:lnTo>
                    <a:pt x="18220" y="3601"/>
                  </a:lnTo>
                  <a:cubicBezTo>
                    <a:pt x="18393" y="1667"/>
                    <a:pt x="16868" y="1"/>
                    <a:pt x="14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-2930525" y="2326125"/>
              <a:ext cx="176250" cy="258850"/>
            </a:xfrm>
            <a:custGeom>
              <a:avLst/>
              <a:gdLst/>
              <a:ahLst/>
              <a:cxnLst/>
              <a:rect l="l" t="t" r="r" b="b"/>
              <a:pathLst>
                <a:path w="7050" h="10354" extrusionOk="0">
                  <a:moveTo>
                    <a:pt x="3921" y="1"/>
                  </a:moveTo>
                  <a:cubicBezTo>
                    <a:pt x="2414" y="1"/>
                    <a:pt x="1122" y="1143"/>
                    <a:pt x="967" y="2675"/>
                  </a:cubicBezTo>
                  <a:cubicBezTo>
                    <a:pt x="879" y="3538"/>
                    <a:pt x="1178" y="4347"/>
                    <a:pt x="1715" y="4947"/>
                  </a:cubicBezTo>
                  <a:cubicBezTo>
                    <a:pt x="875" y="5374"/>
                    <a:pt x="261" y="6199"/>
                    <a:pt x="160" y="7206"/>
                  </a:cubicBezTo>
                  <a:cubicBezTo>
                    <a:pt x="0" y="8777"/>
                    <a:pt x="1145" y="10180"/>
                    <a:pt x="2716" y="10339"/>
                  </a:cubicBezTo>
                  <a:cubicBezTo>
                    <a:pt x="2814" y="10348"/>
                    <a:pt x="2911" y="10353"/>
                    <a:pt x="3008" y="10353"/>
                  </a:cubicBezTo>
                  <a:cubicBezTo>
                    <a:pt x="4235" y="10353"/>
                    <a:pt x="5311" y="9565"/>
                    <a:pt x="5703" y="8430"/>
                  </a:cubicBezTo>
                  <a:cubicBezTo>
                    <a:pt x="5832" y="8054"/>
                    <a:pt x="6035" y="7708"/>
                    <a:pt x="6300" y="7412"/>
                  </a:cubicBezTo>
                  <a:cubicBezTo>
                    <a:pt x="6646" y="7025"/>
                    <a:pt x="6862" y="6539"/>
                    <a:pt x="6914" y="6022"/>
                  </a:cubicBezTo>
                  <a:cubicBezTo>
                    <a:pt x="6946" y="5705"/>
                    <a:pt x="6915" y="5384"/>
                    <a:pt x="6823" y="5080"/>
                  </a:cubicBezTo>
                  <a:cubicBezTo>
                    <a:pt x="6690" y="4642"/>
                    <a:pt x="6683" y="4174"/>
                    <a:pt x="6800" y="3732"/>
                  </a:cubicBezTo>
                  <a:cubicBezTo>
                    <a:pt x="6840" y="3582"/>
                    <a:pt x="6868" y="3428"/>
                    <a:pt x="6883" y="3274"/>
                  </a:cubicBezTo>
                  <a:cubicBezTo>
                    <a:pt x="7049" y="1639"/>
                    <a:pt x="5859" y="181"/>
                    <a:pt x="4225" y="16"/>
                  </a:cubicBezTo>
                  <a:cubicBezTo>
                    <a:pt x="4123" y="6"/>
                    <a:pt x="4021" y="1"/>
                    <a:pt x="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-2586950" y="5037650"/>
              <a:ext cx="103600" cy="193325"/>
            </a:xfrm>
            <a:custGeom>
              <a:avLst/>
              <a:gdLst/>
              <a:ahLst/>
              <a:cxnLst/>
              <a:rect l="l" t="t" r="r" b="b"/>
              <a:pathLst>
                <a:path w="4144" h="7733" extrusionOk="0">
                  <a:moveTo>
                    <a:pt x="1935" y="1"/>
                  </a:moveTo>
                  <a:cubicBezTo>
                    <a:pt x="843" y="1"/>
                    <a:pt x="0" y="1434"/>
                    <a:pt x="91" y="4057"/>
                  </a:cubicBezTo>
                  <a:cubicBezTo>
                    <a:pt x="176" y="6445"/>
                    <a:pt x="420" y="7554"/>
                    <a:pt x="969" y="7719"/>
                  </a:cubicBezTo>
                  <a:cubicBezTo>
                    <a:pt x="1000" y="7728"/>
                    <a:pt x="1031" y="7732"/>
                    <a:pt x="1064" y="7732"/>
                  </a:cubicBezTo>
                  <a:cubicBezTo>
                    <a:pt x="1645" y="7732"/>
                    <a:pt x="2418" y="6233"/>
                    <a:pt x="3069" y="4065"/>
                  </a:cubicBezTo>
                  <a:cubicBezTo>
                    <a:pt x="3755" y="1777"/>
                    <a:pt x="4144" y="490"/>
                    <a:pt x="2245" y="38"/>
                  </a:cubicBezTo>
                  <a:cubicBezTo>
                    <a:pt x="2140" y="13"/>
                    <a:pt x="2036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-2646450" y="4986375"/>
              <a:ext cx="115700" cy="102125"/>
            </a:xfrm>
            <a:custGeom>
              <a:avLst/>
              <a:gdLst/>
              <a:ahLst/>
              <a:cxnLst/>
              <a:rect l="l" t="t" r="r" b="b"/>
              <a:pathLst>
                <a:path w="4628" h="4085" extrusionOk="0">
                  <a:moveTo>
                    <a:pt x="2572" y="0"/>
                  </a:moveTo>
                  <a:lnTo>
                    <a:pt x="1" y="1250"/>
                  </a:lnTo>
                  <a:lnTo>
                    <a:pt x="2926" y="3823"/>
                  </a:lnTo>
                  <a:cubicBezTo>
                    <a:pt x="3109" y="3997"/>
                    <a:pt x="3345" y="4085"/>
                    <a:pt x="3580" y="4085"/>
                  </a:cubicBezTo>
                  <a:cubicBezTo>
                    <a:pt x="3813" y="4085"/>
                    <a:pt x="4046" y="3999"/>
                    <a:pt x="4228" y="3828"/>
                  </a:cubicBezTo>
                  <a:cubicBezTo>
                    <a:pt x="4592" y="3487"/>
                    <a:pt x="4628" y="2921"/>
                    <a:pt x="4311" y="2536"/>
                  </a:cubicBezTo>
                  <a:lnTo>
                    <a:pt x="2572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3345350" y="3289025"/>
              <a:ext cx="770850" cy="1738175"/>
            </a:xfrm>
            <a:custGeom>
              <a:avLst/>
              <a:gdLst/>
              <a:ahLst/>
              <a:cxnLst/>
              <a:rect l="l" t="t" r="r" b="b"/>
              <a:pathLst>
                <a:path w="30834" h="69527" extrusionOk="0">
                  <a:moveTo>
                    <a:pt x="13952" y="1"/>
                  </a:moveTo>
                  <a:cubicBezTo>
                    <a:pt x="13947" y="1"/>
                    <a:pt x="13941" y="1"/>
                    <a:pt x="13936" y="1"/>
                  </a:cubicBezTo>
                  <a:lnTo>
                    <a:pt x="10761" y="3"/>
                  </a:lnTo>
                  <a:cubicBezTo>
                    <a:pt x="10761" y="3"/>
                    <a:pt x="1" y="27286"/>
                    <a:pt x="2346" y="37009"/>
                  </a:cubicBezTo>
                  <a:cubicBezTo>
                    <a:pt x="4513" y="45990"/>
                    <a:pt x="24980" y="66563"/>
                    <a:pt x="27494" y="69307"/>
                  </a:cubicBezTo>
                  <a:cubicBezTo>
                    <a:pt x="27622" y="69449"/>
                    <a:pt x="27802" y="69526"/>
                    <a:pt x="27985" y="69526"/>
                  </a:cubicBezTo>
                  <a:cubicBezTo>
                    <a:pt x="28059" y="69526"/>
                    <a:pt x="28134" y="69514"/>
                    <a:pt x="28207" y="69487"/>
                  </a:cubicBezTo>
                  <a:cubicBezTo>
                    <a:pt x="29398" y="69051"/>
                    <a:pt x="29952" y="68529"/>
                    <a:pt x="30671" y="67673"/>
                  </a:cubicBezTo>
                  <a:cubicBezTo>
                    <a:pt x="30834" y="67482"/>
                    <a:pt x="30834" y="67199"/>
                    <a:pt x="30719" y="66977"/>
                  </a:cubicBezTo>
                  <a:cubicBezTo>
                    <a:pt x="29101" y="63849"/>
                    <a:pt x="15367" y="39766"/>
                    <a:pt x="15333" y="35387"/>
                  </a:cubicBezTo>
                  <a:cubicBezTo>
                    <a:pt x="15302" y="31182"/>
                    <a:pt x="22127" y="23082"/>
                    <a:pt x="24815" y="17874"/>
                  </a:cubicBezTo>
                  <a:cubicBezTo>
                    <a:pt x="26112" y="15369"/>
                    <a:pt x="26505" y="12495"/>
                    <a:pt x="25929" y="9734"/>
                  </a:cubicBezTo>
                  <a:cubicBezTo>
                    <a:pt x="24743" y="4063"/>
                    <a:pt x="19744" y="1"/>
                    <a:pt x="13952" y="1"/>
                  </a:cubicBezTo>
                  <a:close/>
                </a:path>
              </a:pathLst>
            </a:custGeom>
            <a:solidFill>
              <a:srgbClr val="71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2884125" y="5147550"/>
              <a:ext cx="199600" cy="101050"/>
            </a:xfrm>
            <a:custGeom>
              <a:avLst/>
              <a:gdLst/>
              <a:ahLst/>
              <a:cxnLst/>
              <a:rect l="l" t="t" r="r" b="b"/>
              <a:pathLst>
                <a:path w="7984" h="4042" extrusionOk="0">
                  <a:moveTo>
                    <a:pt x="5919" y="1"/>
                  </a:moveTo>
                  <a:cubicBezTo>
                    <a:pt x="5135" y="1"/>
                    <a:pt x="4101" y="325"/>
                    <a:pt x="2899" y="1049"/>
                  </a:cubicBezTo>
                  <a:cubicBezTo>
                    <a:pt x="852" y="2281"/>
                    <a:pt x="0" y="3033"/>
                    <a:pt x="123" y="3593"/>
                  </a:cubicBezTo>
                  <a:cubicBezTo>
                    <a:pt x="190" y="3899"/>
                    <a:pt x="673" y="4042"/>
                    <a:pt x="1438" y="4042"/>
                  </a:cubicBezTo>
                  <a:cubicBezTo>
                    <a:pt x="2180" y="4042"/>
                    <a:pt x="3188" y="3907"/>
                    <a:pt x="4337" y="3656"/>
                  </a:cubicBezTo>
                  <a:cubicBezTo>
                    <a:pt x="6672" y="3146"/>
                    <a:pt x="7984" y="2861"/>
                    <a:pt x="7458" y="981"/>
                  </a:cubicBezTo>
                  <a:cubicBezTo>
                    <a:pt x="7283" y="355"/>
                    <a:pt x="6738" y="1"/>
                    <a:pt x="5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-2782025" y="5069500"/>
              <a:ext cx="68000" cy="119775"/>
            </a:xfrm>
            <a:custGeom>
              <a:avLst/>
              <a:gdLst/>
              <a:ahLst/>
              <a:cxnLst/>
              <a:rect l="l" t="t" r="r" b="b"/>
              <a:pathLst>
                <a:path w="2720" h="4791" extrusionOk="0">
                  <a:moveTo>
                    <a:pt x="2719" y="1"/>
                  </a:moveTo>
                  <a:lnTo>
                    <a:pt x="1" y="885"/>
                  </a:lnTo>
                  <a:lnTo>
                    <a:pt x="509" y="3916"/>
                  </a:lnTo>
                  <a:cubicBezTo>
                    <a:pt x="547" y="4411"/>
                    <a:pt x="958" y="4790"/>
                    <a:pt x="1452" y="4790"/>
                  </a:cubicBezTo>
                  <a:cubicBezTo>
                    <a:pt x="1456" y="4790"/>
                    <a:pt x="1460" y="4790"/>
                    <a:pt x="1465" y="4790"/>
                  </a:cubicBezTo>
                  <a:cubicBezTo>
                    <a:pt x="1968" y="4784"/>
                    <a:pt x="2378" y="4385"/>
                    <a:pt x="2398" y="3883"/>
                  </a:cubicBezTo>
                  <a:lnTo>
                    <a:pt x="2719" y="1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-3041775" y="3215000"/>
              <a:ext cx="668175" cy="1884675"/>
            </a:xfrm>
            <a:custGeom>
              <a:avLst/>
              <a:gdLst/>
              <a:ahLst/>
              <a:cxnLst/>
              <a:rect l="l" t="t" r="r" b="b"/>
              <a:pathLst>
                <a:path w="26727" h="75387" extrusionOk="0">
                  <a:moveTo>
                    <a:pt x="0" y="0"/>
                  </a:moveTo>
                  <a:cubicBezTo>
                    <a:pt x="1" y="1"/>
                    <a:pt x="4707" y="50701"/>
                    <a:pt x="10044" y="74756"/>
                  </a:cubicBezTo>
                  <a:cubicBezTo>
                    <a:pt x="10084" y="74932"/>
                    <a:pt x="10216" y="75074"/>
                    <a:pt x="10391" y="75125"/>
                  </a:cubicBezTo>
                  <a:cubicBezTo>
                    <a:pt x="10993" y="75298"/>
                    <a:pt x="11467" y="75386"/>
                    <a:pt x="11945" y="75386"/>
                  </a:cubicBezTo>
                  <a:cubicBezTo>
                    <a:pt x="12323" y="75386"/>
                    <a:pt x="12704" y="75331"/>
                    <a:pt x="13154" y="75219"/>
                  </a:cubicBezTo>
                  <a:cubicBezTo>
                    <a:pt x="13352" y="75171"/>
                    <a:pt x="13495" y="74992"/>
                    <a:pt x="13517" y="74789"/>
                  </a:cubicBezTo>
                  <a:lnTo>
                    <a:pt x="19282" y="22020"/>
                  </a:lnTo>
                  <a:cubicBezTo>
                    <a:pt x="19282" y="22020"/>
                    <a:pt x="26726" y="10472"/>
                    <a:pt x="12162" y="4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-3203500" y="2654675"/>
              <a:ext cx="595250" cy="697250"/>
            </a:xfrm>
            <a:custGeom>
              <a:avLst/>
              <a:gdLst/>
              <a:ahLst/>
              <a:cxnLst/>
              <a:rect l="l" t="t" r="r" b="b"/>
              <a:pathLst>
                <a:path w="23810" h="27890" extrusionOk="0">
                  <a:moveTo>
                    <a:pt x="10746" y="1"/>
                  </a:moveTo>
                  <a:cubicBezTo>
                    <a:pt x="10537" y="1"/>
                    <a:pt x="10334" y="7"/>
                    <a:pt x="10140" y="20"/>
                  </a:cubicBezTo>
                  <a:cubicBezTo>
                    <a:pt x="3195" y="471"/>
                    <a:pt x="1274" y="8151"/>
                    <a:pt x="788" y="11777"/>
                  </a:cubicBezTo>
                  <a:cubicBezTo>
                    <a:pt x="0" y="17659"/>
                    <a:pt x="4770" y="26631"/>
                    <a:pt x="4770" y="26631"/>
                  </a:cubicBezTo>
                  <a:cubicBezTo>
                    <a:pt x="6770" y="27556"/>
                    <a:pt x="8806" y="27890"/>
                    <a:pt x="10701" y="27890"/>
                  </a:cubicBezTo>
                  <a:cubicBezTo>
                    <a:pt x="15581" y="27890"/>
                    <a:pt x="19527" y="25680"/>
                    <a:pt x="19528" y="25680"/>
                  </a:cubicBezTo>
                  <a:cubicBezTo>
                    <a:pt x="23616" y="19931"/>
                    <a:pt x="23597" y="13836"/>
                    <a:pt x="23696" y="8939"/>
                  </a:cubicBezTo>
                  <a:cubicBezTo>
                    <a:pt x="23809" y="3263"/>
                    <a:pt x="15514" y="1"/>
                    <a:pt x="10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-2968350" y="2507450"/>
              <a:ext cx="122350" cy="261900"/>
            </a:xfrm>
            <a:custGeom>
              <a:avLst/>
              <a:gdLst/>
              <a:ahLst/>
              <a:cxnLst/>
              <a:rect l="l" t="t" r="r" b="b"/>
              <a:pathLst>
                <a:path w="4894" h="10476" extrusionOk="0">
                  <a:moveTo>
                    <a:pt x="22" y="0"/>
                  </a:moveTo>
                  <a:lnTo>
                    <a:pt x="3" y="8036"/>
                  </a:lnTo>
                  <a:cubicBezTo>
                    <a:pt x="0" y="9381"/>
                    <a:pt x="1088" y="10473"/>
                    <a:pt x="2433" y="10476"/>
                  </a:cubicBezTo>
                  <a:cubicBezTo>
                    <a:pt x="2435" y="10476"/>
                    <a:pt x="2438" y="10476"/>
                    <a:pt x="2440" y="10476"/>
                  </a:cubicBezTo>
                  <a:cubicBezTo>
                    <a:pt x="3782" y="10476"/>
                    <a:pt x="4870" y="9389"/>
                    <a:pt x="4874" y="8047"/>
                  </a:cubicBezTo>
                  <a:lnTo>
                    <a:pt x="4893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-2968200" y="2520000"/>
              <a:ext cx="116150" cy="156250"/>
            </a:xfrm>
            <a:custGeom>
              <a:avLst/>
              <a:gdLst/>
              <a:ahLst/>
              <a:cxnLst/>
              <a:rect l="l" t="t" r="r" b="b"/>
              <a:pathLst>
                <a:path w="4646" h="6250" extrusionOk="0">
                  <a:moveTo>
                    <a:pt x="15" y="0"/>
                  </a:moveTo>
                  <a:lnTo>
                    <a:pt x="1" y="6250"/>
                  </a:lnTo>
                  <a:cubicBezTo>
                    <a:pt x="2235" y="6185"/>
                    <a:pt x="4270" y="3706"/>
                    <a:pt x="4539" y="1453"/>
                  </a:cubicBezTo>
                  <a:lnTo>
                    <a:pt x="4646" y="5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58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-3053550" y="2406650"/>
              <a:ext cx="204800" cy="248275"/>
            </a:xfrm>
            <a:custGeom>
              <a:avLst/>
              <a:gdLst/>
              <a:ahLst/>
              <a:cxnLst/>
              <a:rect l="l" t="t" r="r" b="b"/>
              <a:pathLst>
                <a:path w="8192" h="9931" extrusionOk="0">
                  <a:moveTo>
                    <a:pt x="0" y="0"/>
                  </a:moveTo>
                  <a:lnTo>
                    <a:pt x="350" y="5408"/>
                  </a:lnTo>
                  <a:cubicBezTo>
                    <a:pt x="488" y="7510"/>
                    <a:pt x="2402" y="9930"/>
                    <a:pt x="3346" y="9930"/>
                  </a:cubicBezTo>
                  <a:cubicBezTo>
                    <a:pt x="3358" y="9930"/>
                    <a:pt x="3369" y="9930"/>
                    <a:pt x="3380" y="9929"/>
                  </a:cubicBezTo>
                  <a:cubicBezTo>
                    <a:pt x="5507" y="9790"/>
                    <a:pt x="8192" y="7032"/>
                    <a:pt x="8052" y="4904"/>
                  </a:cubicBezTo>
                  <a:lnTo>
                    <a:pt x="7765" y="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-2860825" y="2436775"/>
              <a:ext cx="46925" cy="86150"/>
            </a:xfrm>
            <a:custGeom>
              <a:avLst/>
              <a:gdLst/>
              <a:ahLst/>
              <a:cxnLst/>
              <a:rect l="l" t="t" r="r" b="b"/>
              <a:pathLst>
                <a:path w="1877" h="3446" extrusionOk="0">
                  <a:moveTo>
                    <a:pt x="112" y="0"/>
                  </a:moveTo>
                  <a:cubicBezTo>
                    <a:pt x="75" y="0"/>
                    <a:pt x="38" y="2"/>
                    <a:pt x="1" y="4"/>
                  </a:cubicBezTo>
                  <a:lnTo>
                    <a:pt x="226" y="3446"/>
                  </a:lnTo>
                  <a:cubicBezTo>
                    <a:pt x="1166" y="3384"/>
                    <a:pt x="1876" y="2564"/>
                    <a:pt x="1814" y="1614"/>
                  </a:cubicBezTo>
                  <a:cubicBezTo>
                    <a:pt x="1755" y="701"/>
                    <a:pt x="1003" y="0"/>
                    <a:pt x="112" y="0"/>
                  </a:cubicBez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-3052950" y="2407025"/>
              <a:ext cx="201975" cy="78000"/>
            </a:xfrm>
            <a:custGeom>
              <a:avLst/>
              <a:gdLst/>
              <a:ahLst/>
              <a:cxnLst/>
              <a:rect l="l" t="t" r="r" b="b"/>
              <a:pathLst>
                <a:path w="8079" h="3120" extrusionOk="0">
                  <a:moveTo>
                    <a:pt x="6493" y="1"/>
                  </a:moveTo>
                  <a:lnTo>
                    <a:pt x="0" y="426"/>
                  </a:lnTo>
                  <a:lnTo>
                    <a:pt x="2" y="449"/>
                  </a:lnTo>
                  <a:cubicBezTo>
                    <a:pt x="40" y="1024"/>
                    <a:pt x="517" y="1476"/>
                    <a:pt x="1068" y="1476"/>
                  </a:cubicBezTo>
                  <a:cubicBezTo>
                    <a:pt x="1139" y="1476"/>
                    <a:pt x="1211" y="1469"/>
                    <a:pt x="1283" y="1453"/>
                  </a:cubicBezTo>
                  <a:lnTo>
                    <a:pt x="1289" y="1451"/>
                  </a:lnTo>
                  <a:cubicBezTo>
                    <a:pt x="1535" y="1395"/>
                    <a:pt x="1784" y="1368"/>
                    <a:pt x="2032" y="1368"/>
                  </a:cubicBezTo>
                  <a:cubicBezTo>
                    <a:pt x="2798" y="1368"/>
                    <a:pt x="3559" y="1624"/>
                    <a:pt x="4196" y="2072"/>
                  </a:cubicBezTo>
                  <a:cubicBezTo>
                    <a:pt x="4758" y="2470"/>
                    <a:pt x="5429" y="2681"/>
                    <a:pt x="6116" y="2681"/>
                  </a:cubicBezTo>
                  <a:cubicBezTo>
                    <a:pt x="6192" y="2681"/>
                    <a:pt x="6268" y="2679"/>
                    <a:pt x="6345" y="2673"/>
                  </a:cubicBezTo>
                  <a:cubicBezTo>
                    <a:pt x="6384" y="2671"/>
                    <a:pt x="6424" y="2669"/>
                    <a:pt x="6464" y="2669"/>
                  </a:cubicBezTo>
                  <a:cubicBezTo>
                    <a:pt x="6769" y="2669"/>
                    <a:pt x="7068" y="2748"/>
                    <a:pt x="7327" y="2912"/>
                  </a:cubicBezTo>
                  <a:cubicBezTo>
                    <a:pt x="7471" y="3002"/>
                    <a:pt x="7627" y="3071"/>
                    <a:pt x="7791" y="3119"/>
                  </a:cubicBezTo>
                  <a:cubicBezTo>
                    <a:pt x="8079" y="2291"/>
                    <a:pt x="7464" y="1429"/>
                    <a:pt x="6590" y="1429"/>
                  </a:cubicBezTo>
                  <a:cubicBezTo>
                    <a:pt x="6589" y="1429"/>
                    <a:pt x="6587" y="1429"/>
                    <a:pt x="6586" y="1429"/>
                  </a:cubicBezTo>
                  <a:lnTo>
                    <a:pt x="6493" y="1"/>
                  </a:lnTo>
                  <a:close/>
                </a:path>
              </a:pathLst>
            </a:custGeom>
            <a:solidFill>
              <a:srgbClr val="FFA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-3156375" y="2252825"/>
              <a:ext cx="383700" cy="216875"/>
            </a:xfrm>
            <a:custGeom>
              <a:avLst/>
              <a:gdLst/>
              <a:ahLst/>
              <a:cxnLst/>
              <a:rect l="l" t="t" r="r" b="b"/>
              <a:pathLst>
                <a:path w="15348" h="8675" extrusionOk="0">
                  <a:moveTo>
                    <a:pt x="2049" y="1"/>
                  </a:moveTo>
                  <a:cubicBezTo>
                    <a:pt x="1748" y="1"/>
                    <a:pt x="1444" y="68"/>
                    <a:pt x="1162" y="205"/>
                  </a:cubicBezTo>
                  <a:cubicBezTo>
                    <a:pt x="444" y="557"/>
                    <a:pt x="1" y="1298"/>
                    <a:pt x="30" y="2096"/>
                  </a:cubicBezTo>
                  <a:lnTo>
                    <a:pt x="29" y="2097"/>
                  </a:lnTo>
                  <a:cubicBezTo>
                    <a:pt x="124" y="4658"/>
                    <a:pt x="2211" y="6697"/>
                    <a:pt x="4707" y="6697"/>
                  </a:cubicBezTo>
                  <a:cubicBezTo>
                    <a:pt x="4838" y="6697"/>
                    <a:pt x="4969" y="6691"/>
                    <a:pt x="5102" y="6680"/>
                  </a:cubicBezTo>
                  <a:cubicBezTo>
                    <a:pt x="5182" y="6673"/>
                    <a:pt x="5289" y="6669"/>
                    <a:pt x="5417" y="6669"/>
                  </a:cubicBezTo>
                  <a:cubicBezTo>
                    <a:pt x="6158" y="6669"/>
                    <a:pt x="7588" y="6811"/>
                    <a:pt x="8407" y="7385"/>
                  </a:cubicBezTo>
                  <a:cubicBezTo>
                    <a:pt x="9044" y="7835"/>
                    <a:pt x="9805" y="8077"/>
                    <a:pt x="10584" y="8077"/>
                  </a:cubicBezTo>
                  <a:cubicBezTo>
                    <a:pt x="10644" y="8077"/>
                    <a:pt x="10705" y="8075"/>
                    <a:pt x="10766" y="8072"/>
                  </a:cubicBezTo>
                  <a:cubicBezTo>
                    <a:pt x="10813" y="8070"/>
                    <a:pt x="10860" y="8069"/>
                    <a:pt x="10906" y="8069"/>
                  </a:cubicBezTo>
                  <a:cubicBezTo>
                    <a:pt x="11279" y="8069"/>
                    <a:pt x="11650" y="8141"/>
                    <a:pt x="11965" y="8339"/>
                  </a:cubicBezTo>
                  <a:cubicBezTo>
                    <a:pt x="12313" y="8558"/>
                    <a:pt x="12716" y="8674"/>
                    <a:pt x="13126" y="8674"/>
                  </a:cubicBezTo>
                  <a:cubicBezTo>
                    <a:pt x="13178" y="8674"/>
                    <a:pt x="13230" y="8673"/>
                    <a:pt x="13282" y="8669"/>
                  </a:cubicBezTo>
                  <a:cubicBezTo>
                    <a:pt x="14455" y="8592"/>
                    <a:pt x="15348" y="7639"/>
                    <a:pt x="15276" y="6539"/>
                  </a:cubicBezTo>
                  <a:cubicBezTo>
                    <a:pt x="15253" y="6189"/>
                    <a:pt x="15132" y="5855"/>
                    <a:pt x="14926" y="5571"/>
                  </a:cubicBezTo>
                  <a:cubicBezTo>
                    <a:pt x="14650" y="5185"/>
                    <a:pt x="14444" y="4749"/>
                    <a:pt x="14449" y="4276"/>
                  </a:cubicBezTo>
                  <a:cubicBezTo>
                    <a:pt x="14456" y="3679"/>
                    <a:pt x="14324" y="3054"/>
                    <a:pt x="14025" y="2432"/>
                  </a:cubicBezTo>
                  <a:cubicBezTo>
                    <a:pt x="13490" y="1322"/>
                    <a:pt x="12384" y="595"/>
                    <a:pt x="11162" y="431"/>
                  </a:cubicBezTo>
                  <a:lnTo>
                    <a:pt x="11115" y="425"/>
                  </a:lnTo>
                  <a:lnTo>
                    <a:pt x="11096" y="423"/>
                  </a:lnTo>
                  <a:cubicBezTo>
                    <a:pt x="10801" y="384"/>
                    <a:pt x="10506" y="365"/>
                    <a:pt x="10212" y="365"/>
                  </a:cubicBezTo>
                  <a:cubicBezTo>
                    <a:pt x="8989" y="365"/>
                    <a:pt x="7793" y="694"/>
                    <a:pt x="6697" y="1282"/>
                  </a:cubicBezTo>
                  <a:cubicBezTo>
                    <a:pt x="6403" y="1441"/>
                    <a:pt x="6084" y="1511"/>
                    <a:pt x="5757" y="1511"/>
                  </a:cubicBezTo>
                  <a:cubicBezTo>
                    <a:pt x="4938" y="1511"/>
                    <a:pt x="4061" y="1072"/>
                    <a:pt x="3350" y="475"/>
                  </a:cubicBezTo>
                  <a:cubicBezTo>
                    <a:pt x="2979" y="162"/>
                    <a:pt x="251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-3233475" y="3099375"/>
              <a:ext cx="190275" cy="56150"/>
            </a:xfrm>
            <a:custGeom>
              <a:avLst/>
              <a:gdLst/>
              <a:ahLst/>
              <a:cxnLst/>
              <a:rect l="l" t="t" r="r" b="b"/>
              <a:pathLst>
                <a:path w="7611" h="2246" extrusionOk="0">
                  <a:moveTo>
                    <a:pt x="724" y="1"/>
                  </a:moveTo>
                  <a:cubicBezTo>
                    <a:pt x="324" y="1"/>
                    <a:pt x="1" y="324"/>
                    <a:pt x="1" y="724"/>
                  </a:cubicBezTo>
                  <a:lnTo>
                    <a:pt x="1" y="2245"/>
                  </a:lnTo>
                  <a:lnTo>
                    <a:pt x="7611" y="2245"/>
                  </a:lnTo>
                  <a:lnTo>
                    <a:pt x="7611" y="724"/>
                  </a:lnTo>
                  <a:cubicBezTo>
                    <a:pt x="7611" y="324"/>
                    <a:pt x="7287" y="1"/>
                    <a:pt x="6888" y="1"/>
                  </a:cubicBezTo>
                  <a:close/>
                </a:path>
              </a:pathLst>
            </a:custGeom>
            <a:solidFill>
              <a:srgbClr val="A5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1287" y="11379"/>
                  </a:lnTo>
                  <a:cubicBezTo>
                    <a:pt x="1335" y="11815"/>
                    <a:pt x="1703" y="12143"/>
                    <a:pt x="2141" y="12143"/>
                  </a:cubicBezTo>
                  <a:lnTo>
                    <a:pt x="6837" y="12143"/>
                  </a:lnTo>
                  <a:cubicBezTo>
                    <a:pt x="7276" y="12143"/>
                    <a:pt x="7643" y="11813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FE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-3250575" y="3162950"/>
              <a:ext cx="224500" cy="303575"/>
            </a:xfrm>
            <a:custGeom>
              <a:avLst/>
              <a:gdLst/>
              <a:ahLst/>
              <a:cxnLst/>
              <a:rect l="l" t="t" r="r" b="b"/>
              <a:pathLst>
                <a:path w="8980" h="12143" extrusionOk="0">
                  <a:moveTo>
                    <a:pt x="0" y="0"/>
                  </a:moveTo>
                  <a:lnTo>
                    <a:pt x="211" y="1864"/>
                  </a:lnTo>
                  <a:lnTo>
                    <a:pt x="3502" y="1864"/>
                  </a:lnTo>
                  <a:cubicBezTo>
                    <a:pt x="5141" y="1864"/>
                    <a:pt x="6414" y="3290"/>
                    <a:pt x="6231" y="4919"/>
                  </a:cubicBezTo>
                  <a:lnTo>
                    <a:pt x="5414" y="12143"/>
                  </a:lnTo>
                  <a:lnTo>
                    <a:pt x="6837" y="12143"/>
                  </a:lnTo>
                  <a:cubicBezTo>
                    <a:pt x="7276" y="12143"/>
                    <a:pt x="7645" y="11815"/>
                    <a:pt x="7693" y="11379"/>
                  </a:cubicBezTo>
                  <a:lnTo>
                    <a:pt x="8980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-3272475" y="3129800"/>
              <a:ext cx="268275" cy="51375"/>
            </a:xfrm>
            <a:custGeom>
              <a:avLst/>
              <a:gdLst/>
              <a:ahLst/>
              <a:cxnLst/>
              <a:rect l="l" t="t" r="r" b="b"/>
              <a:pathLst>
                <a:path w="10731" h="2055" extrusionOk="0"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lnTo>
                    <a:pt x="1" y="1675"/>
                  </a:lnTo>
                  <a:cubicBezTo>
                    <a:pt x="1" y="1884"/>
                    <a:pt x="171" y="2054"/>
                    <a:pt x="382" y="2054"/>
                  </a:cubicBezTo>
                  <a:lnTo>
                    <a:pt x="10350" y="2054"/>
                  </a:lnTo>
                  <a:cubicBezTo>
                    <a:pt x="10560" y="2054"/>
                    <a:pt x="10731" y="1884"/>
                    <a:pt x="10731" y="1675"/>
                  </a:cubicBezTo>
                  <a:lnTo>
                    <a:pt x="10731" y="381"/>
                  </a:lnTo>
                  <a:cubicBezTo>
                    <a:pt x="10731" y="171"/>
                    <a:pt x="10560" y="1"/>
                    <a:pt x="10350" y="1"/>
                  </a:cubicBezTo>
                  <a:lnTo>
                    <a:pt x="382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D27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-3233475" y="3129825"/>
              <a:ext cx="100850" cy="51375"/>
            </a:xfrm>
            <a:custGeom>
              <a:avLst/>
              <a:gdLst/>
              <a:ahLst/>
              <a:cxnLst/>
              <a:rect l="l" t="t" r="r" b="b"/>
              <a:pathLst>
                <a:path w="4034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4034" y="2055"/>
                  </a:lnTo>
                  <a:lnTo>
                    <a:pt x="4034" y="0"/>
                  </a:lnTo>
                  <a:close/>
                </a:path>
              </a:pathLst>
            </a:custGeom>
            <a:solidFill>
              <a:srgbClr val="FA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-3211600" y="3129825"/>
              <a:ext cx="35225" cy="51375"/>
            </a:xfrm>
            <a:custGeom>
              <a:avLst/>
              <a:gdLst/>
              <a:ahLst/>
              <a:cxnLst/>
              <a:rect l="l" t="t" r="r" b="b"/>
              <a:pathLst>
                <a:path w="1409" h="2055" extrusionOk="0">
                  <a:moveTo>
                    <a:pt x="1" y="0"/>
                  </a:moveTo>
                  <a:lnTo>
                    <a:pt x="1" y="2055"/>
                  </a:lnTo>
                  <a:lnTo>
                    <a:pt x="1409" y="205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AB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-3188150" y="3256125"/>
              <a:ext cx="264475" cy="170700"/>
            </a:xfrm>
            <a:custGeom>
              <a:avLst/>
              <a:gdLst/>
              <a:ahLst/>
              <a:cxnLst/>
              <a:rect l="l" t="t" r="r" b="b"/>
              <a:pathLst>
                <a:path w="10579" h="6828" extrusionOk="0">
                  <a:moveTo>
                    <a:pt x="5953" y="0"/>
                  </a:moveTo>
                  <a:cubicBezTo>
                    <a:pt x="5502" y="0"/>
                    <a:pt x="5515" y="2875"/>
                    <a:pt x="5445" y="2957"/>
                  </a:cubicBezTo>
                  <a:cubicBezTo>
                    <a:pt x="5241" y="3202"/>
                    <a:pt x="4872" y="3243"/>
                    <a:pt x="4403" y="3243"/>
                  </a:cubicBezTo>
                  <a:cubicBezTo>
                    <a:pt x="4171" y="3243"/>
                    <a:pt x="3914" y="3233"/>
                    <a:pt x="3640" y="3233"/>
                  </a:cubicBezTo>
                  <a:cubicBezTo>
                    <a:pt x="3285" y="3233"/>
                    <a:pt x="2902" y="3250"/>
                    <a:pt x="2507" y="3326"/>
                  </a:cubicBezTo>
                  <a:cubicBezTo>
                    <a:pt x="669" y="3684"/>
                    <a:pt x="1" y="4396"/>
                    <a:pt x="39" y="4623"/>
                  </a:cubicBezTo>
                  <a:cubicBezTo>
                    <a:pt x="146" y="5250"/>
                    <a:pt x="2016" y="6827"/>
                    <a:pt x="3225" y="6827"/>
                  </a:cubicBezTo>
                  <a:cubicBezTo>
                    <a:pt x="3238" y="6827"/>
                    <a:pt x="3251" y="6827"/>
                    <a:pt x="3263" y="6827"/>
                  </a:cubicBezTo>
                  <a:lnTo>
                    <a:pt x="6392" y="6440"/>
                  </a:lnTo>
                  <a:lnTo>
                    <a:pt x="9716" y="6661"/>
                  </a:lnTo>
                  <a:lnTo>
                    <a:pt x="10578" y="4534"/>
                  </a:lnTo>
                  <a:lnTo>
                    <a:pt x="7656" y="3641"/>
                  </a:lnTo>
                  <a:cubicBezTo>
                    <a:pt x="7110" y="3519"/>
                    <a:pt x="7074" y="2925"/>
                    <a:pt x="6828" y="2018"/>
                  </a:cubicBezTo>
                  <a:cubicBezTo>
                    <a:pt x="6423" y="525"/>
                    <a:pt x="6146" y="0"/>
                    <a:pt x="5953" y="0"/>
                  </a:cubicBezTo>
                  <a:close/>
                </a:path>
              </a:pathLst>
            </a:custGeom>
            <a:solidFill>
              <a:srgbClr val="FFB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-2974950" y="2755575"/>
              <a:ext cx="573225" cy="785750"/>
            </a:xfrm>
            <a:custGeom>
              <a:avLst/>
              <a:gdLst/>
              <a:ahLst/>
              <a:cxnLst/>
              <a:rect l="l" t="t" r="r" b="b"/>
              <a:pathLst>
                <a:path w="22929" h="31430" extrusionOk="0">
                  <a:moveTo>
                    <a:pt x="10991" y="1"/>
                  </a:moveTo>
                  <a:cubicBezTo>
                    <a:pt x="10425" y="1"/>
                    <a:pt x="9851" y="157"/>
                    <a:pt x="9336" y="487"/>
                  </a:cubicBezTo>
                  <a:lnTo>
                    <a:pt x="9336" y="488"/>
                  </a:lnTo>
                  <a:cubicBezTo>
                    <a:pt x="8048" y="1311"/>
                    <a:pt x="7562" y="2957"/>
                    <a:pt x="8194" y="4346"/>
                  </a:cubicBezTo>
                  <a:cubicBezTo>
                    <a:pt x="10155" y="8650"/>
                    <a:pt x="13976" y="17278"/>
                    <a:pt x="13525" y="18150"/>
                  </a:cubicBezTo>
                  <a:cubicBezTo>
                    <a:pt x="12936" y="19293"/>
                    <a:pt x="8906" y="19679"/>
                    <a:pt x="5527" y="19798"/>
                  </a:cubicBezTo>
                  <a:cubicBezTo>
                    <a:pt x="2498" y="19905"/>
                    <a:pt x="36" y="22363"/>
                    <a:pt x="3" y="25394"/>
                  </a:cubicBezTo>
                  <a:cubicBezTo>
                    <a:pt x="1" y="25511"/>
                    <a:pt x="0" y="25629"/>
                    <a:pt x="0" y="25746"/>
                  </a:cubicBezTo>
                  <a:cubicBezTo>
                    <a:pt x="10" y="28906"/>
                    <a:pt x="2609" y="31430"/>
                    <a:pt x="5699" y="31430"/>
                  </a:cubicBezTo>
                  <a:cubicBezTo>
                    <a:pt x="5893" y="31430"/>
                    <a:pt x="6090" y="31420"/>
                    <a:pt x="6288" y="31399"/>
                  </a:cubicBezTo>
                  <a:cubicBezTo>
                    <a:pt x="13815" y="30621"/>
                    <a:pt x="22929" y="26947"/>
                    <a:pt x="22814" y="22297"/>
                  </a:cubicBezTo>
                  <a:cubicBezTo>
                    <a:pt x="22726" y="18748"/>
                    <a:pt x="16655" y="7093"/>
                    <a:pt x="13695" y="1611"/>
                  </a:cubicBezTo>
                  <a:cubicBezTo>
                    <a:pt x="13137" y="578"/>
                    <a:pt x="12079" y="1"/>
                    <a:pt x="10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6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2881054" cy="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Fake News</a:t>
            </a:r>
            <a:endParaRPr dirty="0"/>
          </a:p>
        </p:txBody>
      </p:sp>
      <p:sp>
        <p:nvSpPr>
          <p:cNvPr id="28" name="Google Shape;784;p39">
            <a:extLst>
              <a:ext uri="{FF2B5EF4-FFF2-40B4-BE49-F238E27FC236}">
                <a16:creationId xmlns:a16="http://schemas.microsoft.com/office/drawing/2014/main" id="{3A81FB3B-5C25-4391-8143-F0B149AC357E}"/>
              </a:ext>
            </a:extLst>
          </p:cNvPr>
          <p:cNvSpPr txBox="1">
            <a:spLocks/>
          </p:cNvSpPr>
          <p:nvPr/>
        </p:nvSpPr>
        <p:spPr>
          <a:xfrm>
            <a:off x="763000" y="1332098"/>
            <a:ext cx="6003560" cy="173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dirty="0"/>
              <a:t>Fake News: false or misleading information presented as news.</a:t>
            </a:r>
          </a:p>
          <a:p>
            <a:pPr marL="0" indent="0" algn="l">
              <a:spcAft>
                <a:spcPts val="1600"/>
              </a:spcAft>
            </a:pPr>
            <a:endParaRPr lang="en-US" dirty="0"/>
          </a:p>
          <a:p>
            <a:pPr marL="0" indent="0" algn="l">
              <a:spcAft>
                <a:spcPts val="1600"/>
              </a:spcAft>
            </a:pPr>
            <a:r>
              <a:rPr lang="en-US" dirty="0"/>
              <a:t>Damage the reputation of a person or entity or making money through advertising revenue.</a:t>
            </a:r>
          </a:p>
        </p:txBody>
      </p:sp>
      <p:sp>
        <p:nvSpPr>
          <p:cNvPr id="29" name="Google Shape;984;p43">
            <a:extLst>
              <a:ext uri="{FF2B5EF4-FFF2-40B4-BE49-F238E27FC236}">
                <a16:creationId xmlns:a16="http://schemas.microsoft.com/office/drawing/2014/main" id="{9856B525-F74E-4DF4-A005-CD9C6584187F}"/>
              </a:ext>
            </a:extLst>
          </p:cNvPr>
          <p:cNvSpPr/>
          <p:nvPr/>
        </p:nvSpPr>
        <p:spPr>
          <a:xfrm>
            <a:off x="3722950" y="3157552"/>
            <a:ext cx="1983300" cy="1188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985;p43">
            <a:extLst>
              <a:ext uri="{FF2B5EF4-FFF2-40B4-BE49-F238E27FC236}">
                <a16:creationId xmlns:a16="http://schemas.microsoft.com/office/drawing/2014/main" id="{0211AC59-0D1C-401A-B47A-7D796D4D15B8}"/>
              </a:ext>
            </a:extLst>
          </p:cNvPr>
          <p:cNvSpPr/>
          <p:nvPr/>
        </p:nvSpPr>
        <p:spPr>
          <a:xfrm>
            <a:off x="995516" y="3156057"/>
            <a:ext cx="1983300" cy="1188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85;p43">
            <a:extLst>
              <a:ext uri="{FF2B5EF4-FFF2-40B4-BE49-F238E27FC236}">
                <a16:creationId xmlns:a16="http://schemas.microsoft.com/office/drawing/2014/main" id="{DD489929-2F3E-480B-B7DE-570CE12BFE89}"/>
              </a:ext>
            </a:extLst>
          </p:cNvPr>
          <p:cNvSpPr txBox="1">
            <a:spLocks/>
          </p:cNvSpPr>
          <p:nvPr/>
        </p:nvSpPr>
        <p:spPr>
          <a:xfrm>
            <a:off x="957640" y="3609234"/>
            <a:ext cx="20590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1200" dirty="0"/>
              <a:t>Of social media engagement among top 100 news sources are fake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 sz="1200" dirty="0"/>
          </a:p>
        </p:txBody>
      </p:sp>
      <p:sp>
        <p:nvSpPr>
          <p:cNvPr id="34" name="Google Shape;1086;p43">
            <a:extLst>
              <a:ext uri="{FF2B5EF4-FFF2-40B4-BE49-F238E27FC236}">
                <a16:creationId xmlns:a16="http://schemas.microsoft.com/office/drawing/2014/main" id="{70EE7056-DFE1-474B-B67B-852357A98CD1}"/>
              </a:ext>
            </a:extLst>
          </p:cNvPr>
          <p:cNvSpPr txBox="1">
            <a:spLocks/>
          </p:cNvSpPr>
          <p:nvPr/>
        </p:nvSpPr>
        <p:spPr>
          <a:xfrm>
            <a:off x="1147466" y="3194216"/>
            <a:ext cx="1679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ree Serif"/>
              <a:buNone/>
              <a:defRPr sz="2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2.8B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E14519-55E3-4FE1-9A87-E76DC8605C19}"/>
              </a:ext>
            </a:extLst>
          </p:cNvPr>
          <p:cNvSpPr txBox="1"/>
          <p:nvPr/>
        </p:nvSpPr>
        <p:spPr>
          <a:xfrm>
            <a:off x="628226" y="1095944"/>
            <a:ext cx="1065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What?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1370A-B05E-4037-9773-734A9EF92DC6}"/>
              </a:ext>
            </a:extLst>
          </p:cNvPr>
          <p:cNvSpPr txBox="1"/>
          <p:nvPr/>
        </p:nvSpPr>
        <p:spPr>
          <a:xfrm>
            <a:off x="628226" y="1762665"/>
            <a:ext cx="1065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F2195-AC73-4443-B7E8-2354CD90F7EF}"/>
              </a:ext>
            </a:extLst>
          </p:cNvPr>
          <p:cNvSpPr txBox="1"/>
          <p:nvPr/>
        </p:nvSpPr>
        <p:spPr>
          <a:xfrm>
            <a:off x="628226" y="2731380"/>
            <a:ext cx="3186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 b="1" dirty="0">
                <a:solidFill>
                  <a:schemeClr val="tx2"/>
                </a:solidFill>
              </a:rPr>
              <a:t>How Severe is the Problem?</a:t>
            </a:r>
          </a:p>
        </p:txBody>
      </p:sp>
      <p:sp>
        <p:nvSpPr>
          <p:cNvPr id="41" name="Google Shape;1086;p43">
            <a:extLst>
              <a:ext uri="{FF2B5EF4-FFF2-40B4-BE49-F238E27FC236}">
                <a16:creationId xmlns:a16="http://schemas.microsoft.com/office/drawing/2014/main" id="{9D332A9B-D173-4CBF-8AE0-CC5910798ABA}"/>
              </a:ext>
            </a:extLst>
          </p:cNvPr>
          <p:cNvSpPr txBox="1">
            <a:spLocks/>
          </p:cNvSpPr>
          <p:nvPr/>
        </p:nvSpPr>
        <p:spPr>
          <a:xfrm>
            <a:off x="3874898" y="3194216"/>
            <a:ext cx="1679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ree Serif"/>
              <a:buNone/>
              <a:defRPr sz="2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USD $78B</a:t>
            </a:r>
          </a:p>
        </p:txBody>
      </p:sp>
      <p:sp>
        <p:nvSpPr>
          <p:cNvPr id="42" name="Google Shape;1083;p43">
            <a:extLst>
              <a:ext uri="{FF2B5EF4-FFF2-40B4-BE49-F238E27FC236}">
                <a16:creationId xmlns:a16="http://schemas.microsoft.com/office/drawing/2014/main" id="{F376A100-0D45-4C63-8FE1-C45FC6F00052}"/>
              </a:ext>
            </a:extLst>
          </p:cNvPr>
          <p:cNvSpPr txBox="1">
            <a:spLocks/>
          </p:cNvSpPr>
          <p:nvPr/>
        </p:nvSpPr>
        <p:spPr>
          <a:xfrm>
            <a:off x="3799148" y="3609234"/>
            <a:ext cx="183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Estimated global economic cost of fake news in year 2019</a:t>
            </a:r>
          </a:p>
        </p:txBody>
      </p:sp>
    </p:spTree>
    <p:extLst>
      <p:ext uri="{BB962C8B-B14F-4D97-AF65-F5344CB8AC3E}">
        <p14:creationId xmlns:p14="http://schemas.microsoft.com/office/powerpoint/2010/main" val="36349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763000" y="471375"/>
            <a:ext cx="3809000" cy="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Fake News in US</a:t>
            </a:r>
            <a:endParaRPr dirty="0"/>
          </a:p>
        </p:txBody>
      </p:sp>
      <p:sp>
        <p:nvSpPr>
          <p:cNvPr id="28" name="Google Shape;784;p39">
            <a:extLst>
              <a:ext uri="{FF2B5EF4-FFF2-40B4-BE49-F238E27FC236}">
                <a16:creationId xmlns:a16="http://schemas.microsoft.com/office/drawing/2014/main" id="{3A81FB3B-5C25-4391-8143-F0B149AC357E}"/>
              </a:ext>
            </a:extLst>
          </p:cNvPr>
          <p:cNvSpPr txBox="1">
            <a:spLocks/>
          </p:cNvSpPr>
          <p:nvPr/>
        </p:nvSpPr>
        <p:spPr>
          <a:xfrm>
            <a:off x="763000" y="1061759"/>
            <a:ext cx="5968540" cy="321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dirty="0"/>
              <a:t>Fake News in US are mainly political in nature.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u="sng" dirty="0"/>
              <a:t>2016 Presidential Election</a:t>
            </a:r>
          </a:p>
          <a:p>
            <a:pPr marL="0" indent="0" algn="l"/>
            <a:r>
              <a:rPr lang="en-US" dirty="0"/>
              <a:t>-    Fake News became a “buzzword”.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Studies suggest that fake news play an important role in Donald Trump’s win.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Some examples of fake news:</a:t>
            </a:r>
          </a:p>
          <a:p>
            <a:pPr marL="742950" lvl="1" indent="-285750" algn="l">
              <a:buFontTx/>
              <a:buChar char="-"/>
            </a:pPr>
            <a:r>
              <a:rPr lang="en-US" dirty="0"/>
              <a:t>Hillary Clinton approved weapons sales to ISIS</a:t>
            </a:r>
          </a:p>
          <a:p>
            <a:pPr marL="742950" lvl="1" indent="-285750" algn="l">
              <a:buFontTx/>
              <a:buChar char="-"/>
            </a:pPr>
            <a:r>
              <a:rPr lang="en-US" dirty="0"/>
              <a:t>Hillary Clinton was in “very poor health condition”.</a:t>
            </a:r>
          </a:p>
          <a:p>
            <a:pPr marL="285750" indent="-285750" algn="l">
              <a:buFontTx/>
              <a:buChar char="-"/>
            </a:pPr>
            <a:endParaRPr lang="en-US" dirty="0"/>
          </a:p>
          <a:p>
            <a:pPr marL="0" indent="0" algn="l"/>
            <a:r>
              <a:rPr lang="en-US" u="sng" dirty="0"/>
              <a:t>2020 Presidential Election</a:t>
            </a:r>
          </a:p>
          <a:p>
            <a:pPr marL="0" indent="0" algn="l"/>
            <a:r>
              <a:rPr lang="en-US" dirty="0"/>
              <a:t>-    Multiple fake news being generated to portray that the election was fraud and was stolen from Republicans and Donald Trump.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Some examples of fake news:</a:t>
            </a:r>
          </a:p>
          <a:p>
            <a:pPr marL="742950" lvl="1" indent="-285750" algn="l">
              <a:buFontTx/>
              <a:buChar char="-"/>
            </a:pPr>
            <a:r>
              <a:rPr lang="en-US" dirty="0"/>
              <a:t>Burning of ballot boxes with votes belonging to Trump.</a:t>
            </a:r>
          </a:p>
          <a:p>
            <a:pPr marL="742950" lvl="1" indent="-285750" algn="l">
              <a:buFontTx/>
              <a:buChar char="-"/>
            </a:pPr>
            <a:r>
              <a:rPr lang="en-US" dirty="0"/>
              <a:t>Claims that dead people went voting.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7A7901C-6E65-4F62-B48E-FA6E1788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57" y="1241061"/>
            <a:ext cx="2469204" cy="1851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C8358C-E32A-4944-A131-E7CFD5102866}"/>
              </a:ext>
            </a:extLst>
          </p:cNvPr>
          <p:cNvSpPr/>
          <p:nvPr/>
        </p:nvSpPr>
        <p:spPr>
          <a:xfrm>
            <a:off x="7970195" y="1668831"/>
            <a:ext cx="797668" cy="42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97AECF2C-AB78-4D05-AD81-04C6A3A3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957" y="3272265"/>
            <a:ext cx="2469205" cy="17737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D2C08-0D4B-44D8-9E77-89874E303741}"/>
              </a:ext>
            </a:extLst>
          </p:cNvPr>
          <p:cNvSpPr/>
          <p:nvPr/>
        </p:nvSpPr>
        <p:spPr>
          <a:xfrm>
            <a:off x="7970195" y="3763406"/>
            <a:ext cx="797668" cy="42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7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576094" y="182910"/>
            <a:ext cx="5532877" cy="63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Effects of Fake News in US</a:t>
            </a:r>
            <a:endParaRPr sz="3600" dirty="0"/>
          </a:p>
        </p:txBody>
      </p:sp>
      <p:pic>
        <p:nvPicPr>
          <p:cNvPr id="3" name="Picture 2" descr="A large crowd of people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E0F73D0E-8889-4908-9CCA-522555FE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3494" y="998527"/>
            <a:ext cx="6740427" cy="3791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"/>
          <p:cNvSpPr txBox="1">
            <a:spLocks noGrp="1"/>
          </p:cNvSpPr>
          <p:nvPr>
            <p:ph type="body" idx="1"/>
          </p:nvPr>
        </p:nvSpPr>
        <p:spPr>
          <a:xfrm>
            <a:off x="512038" y="1252874"/>
            <a:ext cx="4463303" cy="271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“ This projects aim to use data science methods (classification modellings) to predict whether a news article is fake or real, with prediction having the higher the accuracy, F1 and AUC Score the better (as close to 1 as possible), so as to enable US citizens to have a better capability to differentiate between fake or real news, by allowing them to do it themselves“.</a:t>
            </a:r>
          </a:p>
        </p:txBody>
      </p:sp>
      <p:grpSp>
        <p:nvGrpSpPr>
          <p:cNvPr id="785" name="Google Shape;785;p39"/>
          <p:cNvGrpSpPr/>
          <p:nvPr/>
        </p:nvGrpSpPr>
        <p:grpSpPr>
          <a:xfrm>
            <a:off x="4825523" y="1223699"/>
            <a:ext cx="3796654" cy="3434848"/>
            <a:chOff x="-6013250" y="101100"/>
            <a:chExt cx="5496025" cy="4972275"/>
          </a:xfrm>
        </p:grpSpPr>
        <p:grpSp>
          <p:nvGrpSpPr>
            <p:cNvPr id="786" name="Google Shape;786;p39"/>
            <p:cNvGrpSpPr/>
            <p:nvPr/>
          </p:nvGrpSpPr>
          <p:grpSpPr>
            <a:xfrm>
              <a:off x="-2448150" y="101100"/>
              <a:ext cx="1715575" cy="1715575"/>
              <a:chOff x="-2448150" y="101100"/>
              <a:chExt cx="1715575" cy="1715575"/>
            </a:xfrm>
          </p:grpSpPr>
          <p:sp>
            <p:nvSpPr>
              <p:cNvPr id="787" name="Google Shape;787;p39"/>
              <p:cNvSpPr/>
              <p:nvPr/>
            </p:nvSpPr>
            <p:spPr>
              <a:xfrm>
                <a:off x="-2253975" y="295300"/>
                <a:ext cx="1327225" cy="1327200"/>
              </a:xfrm>
              <a:custGeom>
                <a:avLst/>
                <a:gdLst/>
                <a:ahLst/>
                <a:cxnLst/>
                <a:rect l="l" t="t" r="r" b="b"/>
                <a:pathLst>
                  <a:path w="53089" h="53088" fill="none" extrusionOk="0">
                    <a:moveTo>
                      <a:pt x="53088" y="26543"/>
                    </a:moveTo>
                    <a:cubicBezTo>
                      <a:pt x="53088" y="33584"/>
                      <a:pt x="50292" y="40335"/>
                      <a:pt x="45315" y="45314"/>
                    </a:cubicBezTo>
                    <a:cubicBezTo>
                      <a:pt x="40336" y="50291"/>
                      <a:pt x="33584" y="53088"/>
                      <a:pt x="26544" y="53088"/>
                    </a:cubicBezTo>
                    <a:cubicBezTo>
                      <a:pt x="19505" y="53088"/>
                      <a:pt x="12753" y="50291"/>
                      <a:pt x="7775" y="45314"/>
                    </a:cubicBezTo>
                    <a:cubicBezTo>
                      <a:pt x="2797" y="40335"/>
                      <a:pt x="1" y="33584"/>
                      <a:pt x="1" y="26543"/>
                    </a:cubicBezTo>
                    <a:cubicBezTo>
                      <a:pt x="1" y="19504"/>
                      <a:pt x="2797" y="12752"/>
                      <a:pt x="7775" y="7774"/>
                    </a:cubicBezTo>
                    <a:cubicBezTo>
                      <a:pt x="12753" y="2797"/>
                      <a:pt x="19505" y="0"/>
                      <a:pt x="26544" y="0"/>
                    </a:cubicBezTo>
                    <a:cubicBezTo>
                      <a:pt x="33584" y="0"/>
                      <a:pt x="40336" y="2797"/>
                      <a:pt x="45315" y="7774"/>
                    </a:cubicBezTo>
                    <a:cubicBezTo>
                      <a:pt x="50292" y="12752"/>
                      <a:pt x="53088" y="19504"/>
                      <a:pt x="53088" y="26543"/>
                    </a:cubicBezTo>
                    <a:close/>
                  </a:path>
                </a:pathLst>
              </a:custGeom>
              <a:noFill/>
              <a:ln w="30000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-2448150" y="101100"/>
                <a:ext cx="1715575" cy="1715575"/>
              </a:xfrm>
              <a:custGeom>
                <a:avLst/>
                <a:gdLst/>
                <a:ahLst/>
                <a:cxnLst/>
                <a:rect l="l" t="t" r="r" b="b"/>
                <a:pathLst>
                  <a:path w="68623" h="68623" fill="none" extrusionOk="0">
                    <a:moveTo>
                      <a:pt x="58574" y="10050"/>
                    </a:moveTo>
                    <a:cubicBezTo>
                      <a:pt x="65008" y="16485"/>
                      <a:pt x="68622" y="25212"/>
                      <a:pt x="68622" y="34311"/>
                    </a:cubicBezTo>
                    <a:cubicBezTo>
                      <a:pt x="68622" y="43412"/>
                      <a:pt x="65008" y="52139"/>
                      <a:pt x="58574" y="58574"/>
                    </a:cubicBezTo>
                    <a:cubicBezTo>
                      <a:pt x="52139" y="65009"/>
                      <a:pt x="43412" y="68623"/>
                      <a:pt x="34312" y="68623"/>
                    </a:cubicBezTo>
                    <a:cubicBezTo>
                      <a:pt x="25211" y="68623"/>
                      <a:pt x="16484" y="65009"/>
                      <a:pt x="10050" y="58574"/>
                    </a:cubicBezTo>
                    <a:cubicBezTo>
                      <a:pt x="3615" y="52139"/>
                      <a:pt x="1" y="43412"/>
                      <a:pt x="1" y="34311"/>
                    </a:cubicBezTo>
                    <a:cubicBezTo>
                      <a:pt x="1" y="25212"/>
                      <a:pt x="3615" y="16485"/>
                      <a:pt x="10050" y="10050"/>
                    </a:cubicBezTo>
                    <a:cubicBezTo>
                      <a:pt x="16484" y="3615"/>
                      <a:pt x="25211" y="1"/>
                      <a:pt x="34312" y="1"/>
                    </a:cubicBezTo>
                    <a:cubicBezTo>
                      <a:pt x="43412" y="1"/>
                      <a:pt x="52139" y="3615"/>
                      <a:pt x="58574" y="10050"/>
                    </a:cubicBezTo>
                    <a:close/>
                  </a:path>
                </a:pathLst>
              </a:custGeom>
              <a:noFill/>
              <a:ln w="30125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-1880025" y="295300"/>
                <a:ext cx="579350" cy="1327200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53088" fill="none" extrusionOk="0">
                    <a:moveTo>
                      <a:pt x="23173" y="26543"/>
                    </a:moveTo>
                    <a:cubicBezTo>
                      <a:pt x="23173" y="33584"/>
                      <a:pt x="21953" y="40335"/>
                      <a:pt x="19780" y="45314"/>
                    </a:cubicBezTo>
                    <a:cubicBezTo>
                      <a:pt x="17607" y="50291"/>
                      <a:pt x="14660" y="53088"/>
                      <a:pt x="11586" y="53088"/>
                    </a:cubicBezTo>
                    <a:cubicBezTo>
                      <a:pt x="8514" y="53088"/>
                      <a:pt x="5566" y="50291"/>
                      <a:pt x="3393" y="45314"/>
                    </a:cubicBezTo>
                    <a:cubicBezTo>
                      <a:pt x="1220" y="40335"/>
                      <a:pt x="0" y="33584"/>
                      <a:pt x="0" y="26543"/>
                    </a:cubicBezTo>
                    <a:cubicBezTo>
                      <a:pt x="0" y="19504"/>
                      <a:pt x="1220" y="12752"/>
                      <a:pt x="3393" y="7774"/>
                    </a:cubicBezTo>
                    <a:cubicBezTo>
                      <a:pt x="5566" y="2797"/>
                      <a:pt x="8514" y="0"/>
                      <a:pt x="11586" y="0"/>
                    </a:cubicBezTo>
                    <a:cubicBezTo>
                      <a:pt x="14660" y="0"/>
                      <a:pt x="17607" y="2797"/>
                      <a:pt x="19780" y="7774"/>
                    </a:cubicBezTo>
                    <a:cubicBezTo>
                      <a:pt x="21953" y="12752"/>
                      <a:pt x="23173" y="19504"/>
                      <a:pt x="23173" y="26543"/>
                    </a:cubicBezTo>
                    <a:close/>
                  </a:path>
                </a:pathLst>
              </a:custGeom>
              <a:noFill/>
              <a:ln w="30000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-2097625" y="295300"/>
                <a:ext cx="10145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40583" h="13550" fill="none" extrusionOk="0">
                    <a:moveTo>
                      <a:pt x="20291" y="13550"/>
                    </a:moveTo>
                    <a:cubicBezTo>
                      <a:pt x="28430" y="13550"/>
                      <a:pt x="35713" y="11950"/>
                      <a:pt x="40582" y="9432"/>
                    </a:cubicBezTo>
                    <a:cubicBezTo>
                      <a:pt x="35713" y="3664"/>
                      <a:pt x="28430" y="0"/>
                      <a:pt x="20291" y="0"/>
                    </a:cubicBezTo>
                    <a:cubicBezTo>
                      <a:pt x="12152" y="0"/>
                      <a:pt x="4869" y="3664"/>
                      <a:pt x="0" y="9432"/>
                    </a:cubicBezTo>
                    <a:cubicBezTo>
                      <a:pt x="4869" y="11950"/>
                      <a:pt x="12151" y="13550"/>
                      <a:pt x="20291" y="13550"/>
                    </a:cubicBezTo>
                    <a:close/>
                  </a:path>
                </a:pathLst>
              </a:custGeom>
              <a:noFill/>
              <a:ln w="30000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-2097625" y="1283750"/>
                <a:ext cx="10145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40583" h="13550" fill="none" extrusionOk="0">
                    <a:moveTo>
                      <a:pt x="20291" y="0"/>
                    </a:moveTo>
                    <a:cubicBezTo>
                      <a:pt x="12152" y="0"/>
                      <a:pt x="4869" y="1600"/>
                      <a:pt x="0" y="4118"/>
                    </a:cubicBezTo>
                    <a:cubicBezTo>
                      <a:pt x="4869" y="9886"/>
                      <a:pt x="12152" y="13550"/>
                      <a:pt x="20291" y="13550"/>
                    </a:cubicBezTo>
                    <a:cubicBezTo>
                      <a:pt x="28430" y="13550"/>
                      <a:pt x="35713" y="9886"/>
                      <a:pt x="40582" y="4118"/>
                    </a:cubicBezTo>
                    <a:cubicBezTo>
                      <a:pt x="35712" y="1600"/>
                      <a:pt x="28430" y="0"/>
                      <a:pt x="20291" y="0"/>
                    </a:cubicBezTo>
                    <a:close/>
                  </a:path>
                </a:pathLst>
              </a:custGeom>
              <a:noFill/>
              <a:ln w="30000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-2253975" y="958875"/>
                <a:ext cx="1327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089" h="1" fill="none" extrusionOk="0">
                    <a:moveTo>
                      <a:pt x="1" y="0"/>
                    </a:moveTo>
                    <a:lnTo>
                      <a:pt x="53088" y="0"/>
                    </a:lnTo>
                  </a:path>
                </a:pathLst>
              </a:custGeom>
              <a:noFill/>
              <a:ln w="30000" cap="flat" cmpd="sng">
                <a:solidFill>
                  <a:schemeClr val="accent1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9"/>
            <p:cNvGrpSpPr/>
            <p:nvPr/>
          </p:nvGrpSpPr>
          <p:grpSpPr>
            <a:xfrm>
              <a:off x="-2033600" y="2297575"/>
              <a:ext cx="1516375" cy="2775800"/>
              <a:chOff x="-1636000" y="2062275"/>
              <a:chExt cx="1516375" cy="2775800"/>
            </a:xfrm>
          </p:grpSpPr>
          <p:sp>
            <p:nvSpPr>
              <p:cNvPr id="794" name="Google Shape;794;p39"/>
              <p:cNvSpPr/>
              <p:nvPr/>
            </p:nvSpPr>
            <p:spPr>
              <a:xfrm>
                <a:off x="-1636000" y="2062275"/>
                <a:ext cx="1358925" cy="1905450"/>
              </a:xfrm>
              <a:custGeom>
                <a:avLst/>
                <a:gdLst/>
                <a:ahLst/>
                <a:cxnLst/>
                <a:rect l="l" t="t" r="r" b="b"/>
                <a:pathLst>
                  <a:path w="54357" h="76218" extrusionOk="0">
                    <a:moveTo>
                      <a:pt x="38581" y="0"/>
                    </a:moveTo>
                    <a:cubicBezTo>
                      <a:pt x="34890" y="0"/>
                      <a:pt x="30724" y="5375"/>
                      <a:pt x="28096" y="12332"/>
                    </a:cubicBezTo>
                    <a:cubicBezTo>
                      <a:pt x="27431" y="14092"/>
                      <a:pt x="25768" y="15159"/>
                      <a:pt x="24030" y="15159"/>
                    </a:cubicBezTo>
                    <a:cubicBezTo>
                      <a:pt x="23346" y="15159"/>
                      <a:pt x="22651" y="14994"/>
                      <a:pt x="22001" y="14642"/>
                    </a:cubicBezTo>
                    <a:cubicBezTo>
                      <a:pt x="21177" y="14195"/>
                      <a:pt x="20324" y="13957"/>
                      <a:pt x="19459" y="13957"/>
                    </a:cubicBezTo>
                    <a:cubicBezTo>
                      <a:pt x="19186" y="13957"/>
                      <a:pt x="18911" y="13981"/>
                      <a:pt x="18636" y="14030"/>
                    </a:cubicBezTo>
                    <a:cubicBezTo>
                      <a:pt x="13337" y="14962"/>
                      <a:pt x="10573" y="23777"/>
                      <a:pt x="10950" y="32808"/>
                    </a:cubicBezTo>
                    <a:cubicBezTo>
                      <a:pt x="11075" y="35816"/>
                      <a:pt x="9642" y="38729"/>
                      <a:pt x="7069" y="40295"/>
                    </a:cubicBezTo>
                    <a:cubicBezTo>
                      <a:pt x="1314" y="43800"/>
                      <a:pt x="1" y="54323"/>
                      <a:pt x="5185" y="63822"/>
                    </a:cubicBezTo>
                    <a:cubicBezTo>
                      <a:pt x="8757" y="70370"/>
                      <a:pt x="14321" y="74255"/>
                      <a:pt x="19258" y="74255"/>
                    </a:cubicBezTo>
                    <a:cubicBezTo>
                      <a:pt x="19390" y="74255"/>
                      <a:pt x="19521" y="74252"/>
                      <a:pt x="19651" y="74247"/>
                    </a:cubicBezTo>
                    <a:cubicBezTo>
                      <a:pt x="21329" y="75564"/>
                      <a:pt x="23533" y="76218"/>
                      <a:pt x="26007" y="76218"/>
                    </a:cubicBezTo>
                    <a:cubicBezTo>
                      <a:pt x="29953" y="76218"/>
                      <a:pt x="34583" y="74555"/>
                      <a:pt x="38852" y="71269"/>
                    </a:cubicBezTo>
                    <a:cubicBezTo>
                      <a:pt x="47597" y="64536"/>
                      <a:pt x="50681" y="54411"/>
                      <a:pt x="46942" y="49006"/>
                    </a:cubicBezTo>
                    <a:cubicBezTo>
                      <a:pt x="45020" y="46230"/>
                      <a:pt x="45018" y="42557"/>
                      <a:pt x="46828" y="39707"/>
                    </a:cubicBezTo>
                    <a:cubicBezTo>
                      <a:pt x="52418" y="30908"/>
                      <a:pt x="54356" y="19962"/>
                      <a:pt x="49524" y="16704"/>
                    </a:cubicBezTo>
                    <a:cubicBezTo>
                      <a:pt x="48913" y="16292"/>
                      <a:pt x="48229" y="16041"/>
                      <a:pt x="47491" y="15940"/>
                    </a:cubicBezTo>
                    <a:cubicBezTo>
                      <a:pt x="45180" y="15621"/>
                      <a:pt x="43536" y="13512"/>
                      <a:pt x="43637" y="11182"/>
                    </a:cubicBezTo>
                    <a:cubicBezTo>
                      <a:pt x="43887" y="5353"/>
                      <a:pt x="42442" y="948"/>
                      <a:pt x="39579" y="138"/>
                    </a:cubicBezTo>
                    <a:cubicBezTo>
                      <a:pt x="39252" y="45"/>
                      <a:pt x="38918" y="0"/>
                      <a:pt x="38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-1341500" y="2422650"/>
                <a:ext cx="606975" cy="2044925"/>
              </a:xfrm>
              <a:custGeom>
                <a:avLst/>
                <a:gdLst/>
                <a:ahLst/>
                <a:cxnLst/>
                <a:rect l="l" t="t" r="r" b="b"/>
                <a:pathLst>
                  <a:path w="24279" h="81797" fill="none" extrusionOk="0">
                    <a:moveTo>
                      <a:pt x="24279" y="0"/>
                    </a:moveTo>
                    <a:cubicBezTo>
                      <a:pt x="24279" y="0"/>
                      <a:pt x="1" y="63999"/>
                      <a:pt x="9438" y="81796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-1070000" y="2757800"/>
                <a:ext cx="132600" cy="36680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14672" fill="none" extrusionOk="0">
                    <a:moveTo>
                      <a:pt x="1" y="1"/>
                    </a:moveTo>
                    <a:cubicBezTo>
                      <a:pt x="1" y="1"/>
                      <a:pt x="5304" y="7875"/>
                      <a:pt x="4167" y="14672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-926250" y="2760175"/>
                <a:ext cx="352950" cy="231625"/>
              </a:xfrm>
              <a:custGeom>
                <a:avLst/>
                <a:gdLst/>
                <a:ahLst/>
                <a:cxnLst/>
                <a:rect l="l" t="t" r="r" b="b"/>
                <a:pathLst>
                  <a:path w="14118" h="9265" fill="none" extrusionOk="0">
                    <a:moveTo>
                      <a:pt x="14117" y="1370"/>
                    </a:moveTo>
                    <a:cubicBezTo>
                      <a:pt x="14117" y="1370"/>
                      <a:pt x="4551" y="0"/>
                      <a:pt x="1" y="9265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-1299400" y="3337875"/>
                <a:ext cx="234675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9387" h="15903" fill="none" extrusionOk="0">
                    <a:moveTo>
                      <a:pt x="0" y="0"/>
                    </a:moveTo>
                    <a:cubicBezTo>
                      <a:pt x="0" y="0"/>
                      <a:pt x="9386" y="8582"/>
                      <a:pt x="7438" y="15903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-1125850" y="3464750"/>
                <a:ext cx="380000" cy="342250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13690" fill="none" extrusionOk="0">
                    <a:moveTo>
                      <a:pt x="15199" y="1"/>
                    </a:moveTo>
                    <a:cubicBezTo>
                      <a:pt x="15199" y="1"/>
                      <a:pt x="1227" y="3322"/>
                      <a:pt x="0" y="13689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-1032300" y="3232375"/>
                <a:ext cx="134100" cy="136775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5471" fill="none" extrusionOk="0">
                    <a:moveTo>
                      <a:pt x="5363" y="0"/>
                    </a:moveTo>
                    <a:cubicBezTo>
                      <a:pt x="5363" y="0"/>
                      <a:pt x="758" y="2424"/>
                      <a:pt x="0" y="5471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-1128825" y="3167200"/>
                <a:ext cx="111150" cy="288375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11535" fill="none" extrusionOk="0">
                    <a:moveTo>
                      <a:pt x="1" y="0"/>
                    </a:moveTo>
                    <a:cubicBezTo>
                      <a:pt x="1" y="0"/>
                      <a:pt x="4445" y="5157"/>
                      <a:pt x="3004" y="11535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-864050" y="2549125"/>
                <a:ext cx="555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5727" fill="none" extrusionOk="0">
                    <a:moveTo>
                      <a:pt x="0" y="0"/>
                    </a:moveTo>
                    <a:cubicBezTo>
                      <a:pt x="0" y="0"/>
                      <a:pt x="2221" y="3158"/>
                      <a:pt x="1362" y="5726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-798700" y="2521300"/>
                <a:ext cx="114125" cy="79675"/>
              </a:xfrm>
              <a:custGeom>
                <a:avLst/>
                <a:gdLst/>
                <a:ahLst/>
                <a:cxnLst/>
                <a:rect l="l" t="t" r="r" b="b"/>
                <a:pathLst>
                  <a:path w="4565" h="3187" fill="none" extrusionOk="0">
                    <a:moveTo>
                      <a:pt x="4565" y="1"/>
                    </a:moveTo>
                    <a:cubicBezTo>
                      <a:pt x="4565" y="1"/>
                      <a:pt x="936" y="337"/>
                      <a:pt x="0" y="3187"/>
                    </a:cubicBezTo>
                  </a:path>
                </a:pathLst>
              </a:custGeom>
              <a:noFill/>
              <a:ln w="1412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-1245375" y="3355800"/>
                <a:ext cx="1125750" cy="1179450"/>
              </a:xfrm>
              <a:custGeom>
                <a:avLst/>
                <a:gdLst/>
                <a:ahLst/>
                <a:cxnLst/>
                <a:rect l="l" t="t" r="r" b="b"/>
                <a:pathLst>
                  <a:path w="45030" h="47178" extrusionOk="0">
                    <a:moveTo>
                      <a:pt x="39514" y="1"/>
                    </a:moveTo>
                    <a:cubicBezTo>
                      <a:pt x="36382" y="1"/>
                      <a:pt x="32018" y="1966"/>
                      <a:pt x="28064" y="5436"/>
                    </a:cubicBezTo>
                    <a:cubicBezTo>
                      <a:pt x="9006" y="22158"/>
                      <a:pt x="1" y="40003"/>
                      <a:pt x="1" y="40003"/>
                    </a:cubicBezTo>
                    <a:cubicBezTo>
                      <a:pt x="1605" y="44167"/>
                      <a:pt x="7177" y="47177"/>
                      <a:pt x="13807" y="47177"/>
                    </a:cubicBezTo>
                    <a:cubicBezTo>
                      <a:pt x="14001" y="47177"/>
                      <a:pt x="14195" y="47175"/>
                      <a:pt x="14391" y="47170"/>
                    </a:cubicBezTo>
                    <a:cubicBezTo>
                      <a:pt x="22451" y="46956"/>
                      <a:pt x="28869" y="42375"/>
                      <a:pt x="28725" y="36938"/>
                    </a:cubicBezTo>
                    <a:cubicBezTo>
                      <a:pt x="28703" y="36164"/>
                      <a:pt x="28550" y="35398"/>
                      <a:pt x="28271" y="34675"/>
                    </a:cubicBezTo>
                    <a:cubicBezTo>
                      <a:pt x="27742" y="33289"/>
                      <a:pt x="28527" y="31733"/>
                      <a:pt x="29942" y="31294"/>
                    </a:cubicBezTo>
                    <a:cubicBezTo>
                      <a:pt x="31075" y="30941"/>
                      <a:pt x="32184" y="30512"/>
                      <a:pt x="33261" y="30012"/>
                    </a:cubicBezTo>
                    <a:cubicBezTo>
                      <a:pt x="40576" y="26619"/>
                      <a:pt x="45030" y="20687"/>
                      <a:pt x="43208" y="16761"/>
                    </a:cubicBezTo>
                    <a:cubicBezTo>
                      <a:pt x="42928" y="16154"/>
                      <a:pt x="42513" y="15633"/>
                      <a:pt x="41988" y="15193"/>
                    </a:cubicBezTo>
                    <a:cubicBezTo>
                      <a:pt x="40566" y="14010"/>
                      <a:pt x="40279" y="11936"/>
                      <a:pt x="41313" y="10403"/>
                    </a:cubicBezTo>
                    <a:cubicBezTo>
                      <a:pt x="43792" y="6723"/>
                      <a:pt x="44536" y="3164"/>
                      <a:pt x="42880" y="1277"/>
                    </a:cubicBezTo>
                    <a:cubicBezTo>
                      <a:pt x="42120" y="411"/>
                      <a:pt x="40946" y="1"/>
                      <a:pt x="39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-1424975" y="3532300"/>
                <a:ext cx="1022325" cy="1305775"/>
              </a:xfrm>
              <a:custGeom>
                <a:avLst/>
                <a:gdLst/>
                <a:ahLst/>
                <a:cxnLst/>
                <a:rect l="l" t="t" r="r" b="b"/>
                <a:pathLst>
                  <a:path w="40893" h="52231" fill="none" extrusionOk="0">
                    <a:moveTo>
                      <a:pt x="40892" y="1"/>
                    </a:moveTo>
                    <a:cubicBezTo>
                      <a:pt x="40892" y="1"/>
                      <a:pt x="3418" y="23837"/>
                      <a:pt x="0" y="52231"/>
                    </a:cubicBezTo>
                  </a:path>
                </a:pathLst>
              </a:custGeom>
              <a:noFill/>
              <a:ln w="1187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-907225" y="3779575"/>
                <a:ext cx="4450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7801" h="6576" fill="none" extrusionOk="0">
                    <a:moveTo>
                      <a:pt x="17801" y="4470"/>
                    </a:moveTo>
                    <a:cubicBezTo>
                      <a:pt x="17801" y="4470"/>
                      <a:pt x="8490" y="0"/>
                      <a:pt x="0" y="6576"/>
                    </a:cubicBezTo>
                  </a:path>
                </a:pathLst>
              </a:custGeom>
              <a:noFill/>
              <a:ln w="1187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-1175700" y="4171250"/>
                <a:ext cx="2036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3381" fill="none" extrusionOk="0">
                    <a:moveTo>
                      <a:pt x="8144" y="1930"/>
                    </a:moveTo>
                    <a:cubicBezTo>
                      <a:pt x="8144" y="1930"/>
                      <a:pt x="3305" y="1"/>
                      <a:pt x="0" y="3381"/>
                    </a:cubicBezTo>
                  </a:path>
                </a:pathLst>
              </a:custGeom>
              <a:noFill/>
              <a:ln w="1187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-732450" y="3619425"/>
                <a:ext cx="90375" cy="16335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6534" fill="none" extrusionOk="0">
                    <a:moveTo>
                      <a:pt x="1" y="6534"/>
                    </a:moveTo>
                    <a:cubicBezTo>
                      <a:pt x="1" y="6534"/>
                      <a:pt x="2243" y="4648"/>
                      <a:pt x="3615" y="1"/>
                    </a:cubicBezTo>
                  </a:path>
                </a:pathLst>
              </a:custGeom>
              <a:noFill/>
              <a:ln w="11875" cap="flat" cmpd="sng">
                <a:solidFill>
                  <a:schemeClr val="accent4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9" name="Google Shape;809;p39"/>
            <p:cNvSpPr/>
            <p:nvPr/>
          </p:nvSpPr>
          <p:spPr>
            <a:xfrm>
              <a:off x="-3591175" y="1696150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1"/>
                  </a:moveTo>
                  <a:lnTo>
                    <a:pt x="1" y="5656"/>
                  </a:lnTo>
                  <a:lnTo>
                    <a:pt x="40624" y="5656"/>
                  </a:lnTo>
                  <a:lnTo>
                    <a:pt x="40624" y="1"/>
                  </a:lnTo>
                  <a:close/>
                </a:path>
              </a:pathLst>
            </a:custGeom>
            <a:solidFill>
              <a:srgbClr val="41A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-3591175" y="1428300"/>
              <a:ext cx="1015625" cy="141400"/>
            </a:xfrm>
            <a:custGeom>
              <a:avLst/>
              <a:gdLst/>
              <a:ahLst/>
              <a:cxnLst/>
              <a:rect l="l" t="t" r="r" b="b"/>
              <a:pathLst>
                <a:path w="40625" h="5656" extrusionOk="0">
                  <a:moveTo>
                    <a:pt x="1" y="0"/>
                  </a:moveTo>
                  <a:lnTo>
                    <a:pt x="1" y="5656"/>
                  </a:lnTo>
                  <a:lnTo>
                    <a:pt x="40624" y="5656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rgbClr val="41A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-3591175" y="1964000"/>
              <a:ext cx="1015625" cy="141425"/>
            </a:xfrm>
            <a:custGeom>
              <a:avLst/>
              <a:gdLst/>
              <a:ahLst/>
              <a:cxnLst/>
              <a:rect l="l" t="t" r="r" b="b"/>
              <a:pathLst>
                <a:path w="40625" h="5657" extrusionOk="0">
                  <a:moveTo>
                    <a:pt x="1" y="0"/>
                  </a:moveTo>
                  <a:lnTo>
                    <a:pt x="1" y="5657"/>
                  </a:lnTo>
                  <a:lnTo>
                    <a:pt x="40624" y="5657"/>
                  </a:lnTo>
                  <a:lnTo>
                    <a:pt x="40624" y="0"/>
                  </a:lnTo>
                  <a:close/>
                </a:path>
              </a:pathLst>
            </a:custGeom>
            <a:solidFill>
              <a:srgbClr val="41A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39"/>
            <p:cNvGrpSpPr/>
            <p:nvPr/>
          </p:nvGrpSpPr>
          <p:grpSpPr>
            <a:xfrm>
              <a:off x="-4183400" y="811500"/>
              <a:ext cx="2514275" cy="3313600"/>
              <a:chOff x="-3892800" y="832900"/>
              <a:chExt cx="2514275" cy="33136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-3892800" y="832900"/>
                <a:ext cx="2514275" cy="3313600"/>
              </a:xfrm>
              <a:custGeom>
                <a:avLst/>
                <a:gdLst/>
                <a:ahLst/>
                <a:cxnLst/>
                <a:rect l="l" t="t" r="r" b="b"/>
                <a:pathLst>
                  <a:path w="100571" h="132544" extrusionOk="0">
                    <a:moveTo>
                      <a:pt x="1" y="1"/>
                    </a:moveTo>
                    <a:lnTo>
                      <a:pt x="1" y="132543"/>
                    </a:lnTo>
                    <a:lnTo>
                      <a:pt x="100571" y="132543"/>
                    </a:lnTo>
                    <a:lnTo>
                      <a:pt x="1005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-3591175" y="1160425"/>
                <a:ext cx="10156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40625" h="5657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40624" y="5656"/>
                    </a:lnTo>
                    <a:lnTo>
                      <a:pt x="40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-2716400" y="3439325"/>
                <a:ext cx="10156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40625" h="5657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40625" y="5656"/>
                    </a:lnTo>
                    <a:lnTo>
                      <a:pt x="406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-2716400" y="3171475"/>
                <a:ext cx="10156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40625" h="5656" extrusionOk="0">
                    <a:moveTo>
                      <a:pt x="1" y="0"/>
                    </a:moveTo>
                    <a:lnTo>
                      <a:pt x="1" y="5656"/>
                    </a:lnTo>
                    <a:lnTo>
                      <a:pt x="40625" y="5656"/>
                    </a:lnTo>
                    <a:lnTo>
                      <a:pt x="406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-2716400" y="3707150"/>
                <a:ext cx="1015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40625" h="5658" extrusionOk="0">
                    <a:moveTo>
                      <a:pt x="1" y="1"/>
                    </a:moveTo>
                    <a:lnTo>
                      <a:pt x="1" y="5658"/>
                    </a:lnTo>
                    <a:lnTo>
                      <a:pt x="40625" y="5658"/>
                    </a:lnTo>
                    <a:lnTo>
                      <a:pt x="406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-2716400" y="2903600"/>
                <a:ext cx="1015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40625" h="5658" extrusionOk="0">
                    <a:moveTo>
                      <a:pt x="1" y="1"/>
                    </a:moveTo>
                    <a:lnTo>
                      <a:pt x="1" y="5657"/>
                    </a:lnTo>
                    <a:lnTo>
                      <a:pt x="40625" y="5657"/>
                    </a:lnTo>
                    <a:lnTo>
                      <a:pt x="406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-2450475" y="1160425"/>
                <a:ext cx="749700" cy="1480725"/>
              </a:xfrm>
              <a:custGeom>
                <a:avLst/>
                <a:gdLst/>
                <a:ahLst/>
                <a:cxnLst/>
                <a:rect l="l" t="t" r="r" b="b"/>
                <a:pathLst>
                  <a:path w="29988" h="59229" extrusionOk="0">
                    <a:moveTo>
                      <a:pt x="0" y="1"/>
                    </a:moveTo>
                    <a:lnTo>
                      <a:pt x="0" y="59229"/>
                    </a:lnTo>
                    <a:lnTo>
                      <a:pt x="29988" y="59229"/>
                    </a:lnTo>
                    <a:lnTo>
                      <a:pt x="299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39"/>
            <p:cNvGrpSpPr/>
            <p:nvPr/>
          </p:nvGrpSpPr>
          <p:grpSpPr>
            <a:xfrm>
              <a:off x="-4980800" y="107950"/>
              <a:ext cx="1098200" cy="1299350"/>
              <a:chOff x="-4980800" y="107950"/>
              <a:chExt cx="1098200" cy="1299350"/>
            </a:xfrm>
          </p:grpSpPr>
          <p:sp>
            <p:nvSpPr>
              <p:cNvPr id="821" name="Google Shape;821;p39"/>
              <p:cNvSpPr/>
              <p:nvPr/>
            </p:nvSpPr>
            <p:spPr>
              <a:xfrm>
                <a:off x="-4903275" y="179125"/>
                <a:ext cx="658875" cy="658850"/>
              </a:xfrm>
              <a:custGeom>
                <a:avLst/>
                <a:gdLst/>
                <a:ahLst/>
                <a:cxnLst/>
                <a:rect l="l" t="t" r="r" b="b"/>
                <a:pathLst>
                  <a:path w="26355" h="26354" extrusionOk="0">
                    <a:moveTo>
                      <a:pt x="2618" y="2617"/>
                    </a:moveTo>
                    <a:lnTo>
                      <a:pt x="24547" y="8808"/>
                    </a:lnTo>
                    <a:lnTo>
                      <a:pt x="24547" y="24546"/>
                    </a:lnTo>
                    <a:lnTo>
                      <a:pt x="8809" y="24546"/>
                    </a:lnTo>
                    <a:lnTo>
                      <a:pt x="2618" y="2617"/>
                    </a:lnTo>
                    <a:close/>
                    <a:moveTo>
                      <a:pt x="0" y="1"/>
                    </a:moveTo>
                    <a:lnTo>
                      <a:pt x="7441" y="26354"/>
                    </a:lnTo>
                    <a:lnTo>
                      <a:pt x="26354" y="26354"/>
                    </a:lnTo>
                    <a:lnTo>
                      <a:pt x="26354" y="74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-4769325" y="310825"/>
                <a:ext cx="524925" cy="527150"/>
              </a:xfrm>
              <a:custGeom>
                <a:avLst/>
                <a:gdLst/>
                <a:ahLst/>
                <a:cxnLst/>
                <a:rect l="l" t="t" r="r" b="b"/>
                <a:pathLst>
                  <a:path w="20997" h="21086" extrusionOk="0">
                    <a:moveTo>
                      <a:pt x="13303" y="0"/>
                    </a:moveTo>
                    <a:lnTo>
                      <a:pt x="12811" y="1740"/>
                    </a:lnTo>
                    <a:lnTo>
                      <a:pt x="19189" y="3540"/>
                    </a:lnTo>
                    <a:lnTo>
                      <a:pt x="19189" y="19278"/>
                    </a:lnTo>
                    <a:lnTo>
                      <a:pt x="3451" y="19278"/>
                    </a:lnTo>
                    <a:lnTo>
                      <a:pt x="1739" y="13217"/>
                    </a:lnTo>
                    <a:lnTo>
                      <a:pt x="0" y="13708"/>
                    </a:lnTo>
                    <a:lnTo>
                      <a:pt x="2083" y="21086"/>
                    </a:lnTo>
                    <a:lnTo>
                      <a:pt x="20996" y="21086"/>
                    </a:lnTo>
                    <a:lnTo>
                      <a:pt x="20996" y="2173"/>
                    </a:lnTo>
                    <a:lnTo>
                      <a:pt x="133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-4443375" y="709950"/>
                <a:ext cx="509050" cy="697350"/>
              </a:xfrm>
              <a:custGeom>
                <a:avLst/>
                <a:gdLst/>
                <a:ahLst/>
                <a:cxnLst/>
                <a:rect l="l" t="t" r="r" b="b"/>
                <a:pathLst>
                  <a:path w="20362" h="27894" extrusionOk="0">
                    <a:moveTo>
                      <a:pt x="10181" y="0"/>
                    </a:moveTo>
                    <a:lnTo>
                      <a:pt x="1" y="27894"/>
                    </a:lnTo>
                    <a:lnTo>
                      <a:pt x="20362" y="27894"/>
                    </a:lnTo>
                    <a:lnTo>
                      <a:pt x="101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-4974400" y="107950"/>
                <a:ext cx="1091800" cy="1032750"/>
              </a:xfrm>
              <a:custGeom>
                <a:avLst/>
                <a:gdLst/>
                <a:ahLst/>
                <a:cxnLst/>
                <a:rect l="l" t="t" r="r" b="b"/>
                <a:pathLst>
                  <a:path w="43672" h="41310" extrusionOk="0">
                    <a:moveTo>
                      <a:pt x="34221" y="0"/>
                    </a:moveTo>
                    <a:lnTo>
                      <a:pt x="0" y="34223"/>
                    </a:lnTo>
                    <a:cubicBezTo>
                      <a:pt x="4725" y="38947"/>
                      <a:pt x="10918" y="41310"/>
                      <a:pt x="17111" y="41310"/>
                    </a:cubicBezTo>
                    <a:cubicBezTo>
                      <a:pt x="23304" y="41310"/>
                      <a:pt x="29496" y="38947"/>
                      <a:pt x="34221" y="34223"/>
                    </a:cubicBezTo>
                    <a:cubicBezTo>
                      <a:pt x="43671" y="24773"/>
                      <a:pt x="43671" y="9451"/>
                      <a:pt x="34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-4980800" y="111225"/>
                <a:ext cx="21692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7905" extrusionOk="0">
                    <a:moveTo>
                      <a:pt x="4339" y="1"/>
                    </a:moveTo>
                    <a:cubicBezTo>
                      <a:pt x="3327" y="1"/>
                      <a:pt x="2316" y="387"/>
                      <a:pt x="1544" y="1158"/>
                    </a:cubicBezTo>
                    <a:cubicBezTo>
                      <a:pt x="1" y="2702"/>
                      <a:pt x="1" y="5204"/>
                      <a:pt x="1544" y="6748"/>
                    </a:cubicBezTo>
                    <a:cubicBezTo>
                      <a:pt x="2316" y="7519"/>
                      <a:pt x="3327" y="7905"/>
                      <a:pt x="4339" y="7905"/>
                    </a:cubicBezTo>
                    <a:cubicBezTo>
                      <a:pt x="5350" y="7905"/>
                      <a:pt x="6362" y="7519"/>
                      <a:pt x="7133" y="6748"/>
                    </a:cubicBezTo>
                    <a:cubicBezTo>
                      <a:pt x="8677" y="5204"/>
                      <a:pt x="8677" y="2702"/>
                      <a:pt x="7133" y="1158"/>
                    </a:cubicBezTo>
                    <a:cubicBezTo>
                      <a:pt x="6362" y="387"/>
                      <a:pt x="5350" y="1"/>
                      <a:pt x="4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9"/>
            <p:cNvGrpSpPr/>
            <p:nvPr/>
          </p:nvGrpSpPr>
          <p:grpSpPr>
            <a:xfrm>
              <a:off x="-5942400" y="3079513"/>
              <a:ext cx="1542550" cy="1653750"/>
              <a:chOff x="-6357500" y="3232375"/>
              <a:chExt cx="1542550" cy="1653750"/>
            </a:xfrm>
          </p:grpSpPr>
          <p:sp>
            <p:nvSpPr>
              <p:cNvPr id="827" name="Google Shape;827;p39"/>
              <p:cNvSpPr/>
              <p:nvPr/>
            </p:nvSpPr>
            <p:spPr>
              <a:xfrm>
                <a:off x="-6357500" y="3232375"/>
                <a:ext cx="126400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50560" h="54128" extrusionOk="0">
                    <a:moveTo>
                      <a:pt x="4843" y="0"/>
                    </a:moveTo>
                    <a:cubicBezTo>
                      <a:pt x="3094" y="0"/>
                      <a:pt x="1775" y="644"/>
                      <a:pt x="1151" y="1987"/>
                    </a:cubicBezTo>
                    <a:cubicBezTo>
                      <a:pt x="0" y="4463"/>
                      <a:pt x="1504" y="8675"/>
                      <a:pt x="4682" y="12825"/>
                    </a:cubicBezTo>
                    <a:cubicBezTo>
                      <a:pt x="6008" y="14556"/>
                      <a:pt x="6200" y="17096"/>
                      <a:pt x="5113" y="18694"/>
                    </a:cubicBezTo>
                    <a:cubicBezTo>
                      <a:pt x="4712" y="19286"/>
                      <a:pt x="4436" y="19967"/>
                      <a:pt x="4304" y="20731"/>
                    </a:cubicBezTo>
                    <a:cubicBezTo>
                      <a:pt x="3452" y="25689"/>
                      <a:pt x="9012" y="32329"/>
                      <a:pt x="16722" y="35564"/>
                    </a:cubicBezTo>
                    <a:cubicBezTo>
                      <a:pt x="17892" y="36055"/>
                      <a:pt x="19045" y="36439"/>
                      <a:pt x="20162" y="36720"/>
                    </a:cubicBezTo>
                    <a:cubicBezTo>
                      <a:pt x="21606" y="37083"/>
                      <a:pt x="22699" y="38870"/>
                      <a:pt x="22506" y="40608"/>
                    </a:cubicBezTo>
                    <a:cubicBezTo>
                      <a:pt x="22404" y="41535"/>
                      <a:pt x="22430" y="42473"/>
                      <a:pt x="22583" y="43395"/>
                    </a:cubicBezTo>
                    <a:cubicBezTo>
                      <a:pt x="23592" y="49552"/>
                      <a:pt x="29885" y="54127"/>
                      <a:pt x="36998" y="54127"/>
                    </a:cubicBezTo>
                    <a:cubicBezTo>
                      <a:pt x="37492" y="54127"/>
                      <a:pt x="37990" y="54105"/>
                      <a:pt x="38491" y="54060"/>
                    </a:cubicBezTo>
                    <a:cubicBezTo>
                      <a:pt x="45074" y="53466"/>
                      <a:pt x="49949" y="49072"/>
                      <a:pt x="50559" y="43699"/>
                    </a:cubicBezTo>
                    <a:cubicBezTo>
                      <a:pt x="50559" y="43699"/>
                      <a:pt x="38008" y="23207"/>
                      <a:pt x="16157" y="5257"/>
                    </a:cubicBezTo>
                    <a:cubicBezTo>
                      <a:pt x="12004" y="1846"/>
                      <a:pt x="7805" y="0"/>
                      <a:pt x="48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-6078525" y="3429600"/>
                <a:ext cx="1263575" cy="1456525"/>
              </a:xfrm>
              <a:custGeom>
                <a:avLst/>
                <a:gdLst/>
                <a:ahLst/>
                <a:cxnLst/>
                <a:rect l="l" t="t" r="r" b="b"/>
                <a:pathLst>
                  <a:path w="50543" h="58261" fill="none" extrusionOk="0">
                    <a:moveTo>
                      <a:pt x="0" y="0"/>
                    </a:moveTo>
                    <a:cubicBezTo>
                      <a:pt x="0" y="0"/>
                      <a:pt x="40940" y="24362"/>
                      <a:pt x="50543" y="58260"/>
                    </a:cubicBezTo>
                  </a:path>
                </a:pathLst>
              </a:custGeom>
              <a:noFill/>
              <a:ln w="12875" cap="flat" cmpd="sng">
                <a:solidFill>
                  <a:schemeClr val="accent3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-5941600" y="3693725"/>
                <a:ext cx="43460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6941" fill="none" extrusionOk="0">
                    <a:moveTo>
                      <a:pt x="0" y="6501"/>
                    </a:moveTo>
                    <a:cubicBezTo>
                      <a:pt x="0" y="6501"/>
                      <a:pt x="7845" y="0"/>
                      <a:pt x="17383" y="6941"/>
                    </a:cubicBezTo>
                  </a:path>
                </a:pathLst>
              </a:custGeom>
              <a:noFill/>
              <a:ln w="12875" cap="flat" cmpd="sng">
                <a:solidFill>
                  <a:schemeClr val="accent3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-5383725" y="4119800"/>
                <a:ext cx="201600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3694" fill="none" extrusionOk="0">
                    <a:moveTo>
                      <a:pt x="1" y="2903"/>
                    </a:moveTo>
                    <a:cubicBezTo>
                      <a:pt x="1" y="2903"/>
                      <a:pt x="4167" y="1"/>
                      <a:pt x="8063" y="3694"/>
                    </a:cubicBezTo>
                  </a:path>
                </a:pathLst>
              </a:custGeom>
              <a:noFill/>
              <a:ln w="12875" cap="flat" cmpd="sng">
                <a:solidFill>
                  <a:schemeClr val="accent3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-5831575" y="3506525"/>
                <a:ext cx="122475" cy="1866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7467" fill="none" extrusionOk="0">
                    <a:moveTo>
                      <a:pt x="4898" y="7466"/>
                    </a:moveTo>
                    <a:cubicBezTo>
                      <a:pt x="4898" y="7466"/>
                      <a:pt x="2344" y="5453"/>
                      <a:pt x="0" y="1"/>
                    </a:cubicBezTo>
                  </a:path>
                </a:pathLst>
              </a:custGeom>
              <a:noFill/>
              <a:ln w="12875" cap="flat" cmpd="sng">
                <a:solidFill>
                  <a:schemeClr val="accent3"/>
                </a:solidFill>
                <a:prstDash val="solid"/>
                <a:miter lim="127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39"/>
            <p:cNvGrpSpPr/>
            <p:nvPr/>
          </p:nvGrpSpPr>
          <p:grpSpPr>
            <a:xfrm>
              <a:off x="-4817700" y="1279600"/>
              <a:ext cx="2514225" cy="3313575"/>
              <a:chOff x="-4527100" y="1301000"/>
              <a:chExt cx="2514225" cy="3313575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-4527100" y="1301000"/>
                <a:ext cx="2514225" cy="3313575"/>
              </a:xfrm>
              <a:custGeom>
                <a:avLst/>
                <a:gdLst/>
                <a:ahLst/>
                <a:cxnLst/>
                <a:rect l="l" t="t" r="r" b="b"/>
                <a:pathLst>
                  <a:path w="100569" h="132543" extrusionOk="0">
                    <a:moveTo>
                      <a:pt x="0" y="0"/>
                    </a:moveTo>
                    <a:lnTo>
                      <a:pt x="0" y="132543"/>
                    </a:lnTo>
                    <a:lnTo>
                      <a:pt x="100569" y="132543"/>
                    </a:lnTo>
                    <a:lnTo>
                      <a:pt x="1005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4" name="Google Shape;834;p39"/>
              <p:cNvGrpSpPr/>
              <p:nvPr/>
            </p:nvGrpSpPr>
            <p:grpSpPr>
              <a:xfrm>
                <a:off x="-4034525" y="1505425"/>
                <a:ext cx="1396600" cy="607250"/>
                <a:chOff x="-4034525" y="1505425"/>
                <a:chExt cx="1396600" cy="607250"/>
              </a:xfrm>
            </p:grpSpPr>
            <p:sp>
              <p:nvSpPr>
                <p:cNvPr id="835" name="Google Shape;835;p39"/>
                <p:cNvSpPr/>
                <p:nvPr/>
              </p:nvSpPr>
              <p:spPr>
                <a:xfrm>
                  <a:off x="-4034525" y="1513850"/>
                  <a:ext cx="290950" cy="5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8" h="23616" extrusionOk="0">
                      <a:moveTo>
                        <a:pt x="0" y="1"/>
                      </a:moveTo>
                      <a:lnTo>
                        <a:pt x="0" y="23616"/>
                      </a:lnTo>
                      <a:lnTo>
                        <a:pt x="3305" y="23616"/>
                      </a:lnTo>
                      <a:lnTo>
                        <a:pt x="3305" y="6377"/>
                      </a:lnTo>
                      <a:lnTo>
                        <a:pt x="3373" y="6377"/>
                      </a:lnTo>
                      <a:lnTo>
                        <a:pt x="7826" y="23616"/>
                      </a:lnTo>
                      <a:lnTo>
                        <a:pt x="11637" y="23616"/>
                      </a:lnTo>
                      <a:lnTo>
                        <a:pt x="11637" y="1"/>
                      </a:lnTo>
                      <a:lnTo>
                        <a:pt x="8332" y="1"/>
                      </a:lnTo>
                      <a:lnTo>
                        <a:pt x="8332" y="14135"/>
                      </a:lnTo>
                      <a:lnTo>
                        <a:pt x="8264" y="14135"/>
                      </a:lnTo>
                      <a:lnTo>
                        <a:pt x="465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9"/>
                <p:cNvSpPr/>
                <p:nvPr/>
              </p:nvSpPr>
              <p:spPr>
                <a:xfrm>
                  <a:off x="-3674425" y="1513850"/>
                  <a:ext cx="253025" cy="5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1" h="23616" extrusionOk="0">
                      <a:moveTo>
                        <a:pt x="0" y="1"/>
                      </a:moveTo>
                      <a:lnTo>
                        <a:pt x="0" y="23616"/>
                      </a:lnTo>
                      <a:lnTo>
                        <a:pt x="10121" y="23616"/>
                      </a:lnTo>
                      <a:lnTo>
                        <a:pt x="10121" y="20242"/>
                      </a:lnTo>
                      <a:lnTo>
                        <a:pt x="3711" y="20242"/>
                      </a:lnTo>
                      <a:lnTo>
                        <a:pt x="3711" y="12988"/>
                      </a:lnTo>
                      <a:lnTo>
                        <a:pt x="8805" y="12988"/>
                      </a:lnTo>
                      <a:lnTo>
                        <a:pt x="8805" y="9615"/>
                      </a:lnTo>
                      <a:lnTo>
                        <a:pt x="3711" y="9615"/>
                      </a:lnTo>
                      <a:lnTo>
                        <a:pt x="3711" y="3375"/>
                      </a:lnTo>
                      <a:lnTo>
                        <a:pt x="10121" y="3375"/>
                      </a:lnTo>
                      <a:lnTo>
                        <a:pt x="101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9"/>
                <p:cNvSpPr/>
                <p:nvPr/>
              </p:nvSpPr>
              <p:spPr>
                <a:xfrm>
                  <a:off x="-3390225" y="1513850"/>
                  <a:ext cx="444475" cy="5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9" h="23616" extrusionOk="0">
                      <a:moveTo>
                        <a:pt x="1" y="1"/>
                      </a:moveTo>
                      <a:lnTo>
                        <a:pt x="2396" y="23616"/>
                      </a:lnTo>
                      <a:lnTo>
                        <a:pt x="7321" y="23616"/>
                      </a:lnTo>
                      <a:lnTo>
                        <a:pt x="9007" y="7693"/>
                      </a:lnTo>
                      <a:lnTo>
                        <a:pt x="9075" y="7693"/>
                      </a:lnTo>
                      <a:lnTo>
                        <a:pt x="10761" y="23614"/>
                      </a:lnTo>
                      <a:lnTo>
                        <a:pt x="15383" y="23614"/>
                      </a:lnTo>
                      <a:lnTo>
                        <a:pt x="17779" y="1"/>
                      </a:lnTo>
                      <a:lnTo>
                        <a:pt x="14573" y="1"/>
                      </a:lnTo>
                      <a:lnTo>
                        <a:pt x="12920" y="18150"/>
                      </a:lnTo>
                      <a:lnTo>
                        <a:pt x="12854" y="18150"/>
                      </a:lnTo>
                      <a:lnTo>
                        <a:pt x="11100" y="1"/>
                      </a:lnTo>
                      <a:lnTo>
                        <a:pt x="7050" y="1"/>
                      </a:lnTo>
                      <a:lnTo>
                        <a:pt x="5296" y="18150"/>
                      </a:lnTo>
                      <a:lnTo>
                        <a:pt x="5230" y="18150"/>
                      </a:lnTo>
                      <a:lnTo>
                        <a:pt x="35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9"/>
                <p:cNvSpPr/>
                <p:nvPr/>
              </p:nvSpPr>
              <p:spPr>
                <a:xfrm>
                  <a:off x="-2914575" y="1505425"/>
                  <a:ext cx="276650" cy="60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6" h="24290" extrusionOk="0">
                      <a:moveTo>
                        <a:pt x="5601" y="0"/>
                      </a:moveTo>
                      <a:cubicBezTo>
                        <a:pt x="3801" y="0"/>
                        <a:pt x="2429" y="511"/>
                        <a:pt x="1485" y="1535"/>
                      </a:cubicBezTo>
                      <a:cubicBezTo>
                        <a:pt x="540" y="2559"/>
                        <a:pt x="69" y="4004"/>
                        <a:pt x="69" y="5871"/>
                      </a:cubicBezTo>
                      <a:cubicBezTo>
                        <a:pt x="69" y="7243"/>
                        <a:pt x="373" y="8473"/>
                        <a:pt x="979" y="9564"/>
                      </a:cubicBezTo>
                      <a:cubicBezTo>
                        <a:pt x="1586" y="10655"/>
                        <a:pt x="2654" y="11875"/>
                        <a:pt x="4185" y="13224"/>
                      </a:cubicBezTo>
                      <a:cubicBezTo>
                        <a:pt x="5398" y="14282"/>
                        <a:pt x="6230" y="15186"/>
                        <a:pt x="6680" y="15940"/>
                      </a:cubicBezTo>
                      <a:cubicBezTo>
                        <a:pt x="7129" y="16694"/>
                        <a:pt x="7354" y="17565"/>
                        <a:pt x="7354" y="18555"/>
                      </a:cubicBezTo>
                      <a:cubicBezTo>
                        <a:pt x="7354" y="19387"/>
                        <a:pt x="7192" y="19989"/>
                        <a:pt x="6865" y="20359"/>
                      </a:cubicBezTo>
                      <a:cubicBezTo>
                        <a:pt x="6539" y="20731"/>
                        <a:pt x="6061" y="20916"/>
                        <a:pt x="5432" y="20916"/>
                      </a:cubicBezTo>
                      <a:cubicBezTo>
                        <a:pt x="4150" y="20916"/>
                        <a:pt x="3509" y="20152"/>
                        <a:pt x="3509" y="18622"/>
                      </a:cubicBezTo>
                      <a:lnTo>
                        <a:pt x="3509" y="17003"/>
                      </a:lnTo>
                      <a:lnTo>
                        <a:pt x="1" y="17003"/>
                      </a:lnTo>
                      <a:lnTo>
                        <a:pt x="1" y="18352"/>
                      </a:lnTo>
                      <a:cubicBezTo>
                        <a:pt x="1" y="20264"/>
                        <a:pt x="462" y="21731"/>
                        <a:pt x="1383" y="22754"/>
                      </a:cubicBezTo>
                      <a:cubicBezTo>
                        <a:pt x="2305" y="23778"/>
                        <a:pt x="3666" y="24290"/>
                        <a:pt x="5466" y="24290"/>
                      </a:cubicBezTo>
                      <a:cubicBezTo>
                        <a:pt x="7287" y="24290"/>
                        <a:pt x="8675" y="23773"/>
                        <a:pt x="9632" y="22739"/>
                      </a:cubicBezTo>
                      <a:cubicBezTo>
                        <a:pt x="10588" y="21704"/>
                        <a:pt x="11065" y="20220"/>
                        <a:pt x="11065" y="18286"/>
                      </a:cubicBezTo>
                      <a:cubicBezTo>
                        <a:pt x="11065" y="16801"/>
                        <a:pt x="10774" y="15508"/>
                        <a:pt x="10189" y="14406"/>
                      </a:cubicBezTo>
                      <a:cubicBezTo>
                        <a:pt x="9604" y="13305"/>
                        <a:pt x="8536" y="12078"/>
                        <a:pt x="6984" y="10729"/>
                      </a:cubicBezTo>
                      <a:cubicBezTo>
                        <a:pt x="5769" y="9671"/>
                        <a:pt x="4931" y="8772"/>
                        <a:pt x="4470" y="8030"/>
                      </a:cubicBezTo>
                      <a:cubicBezTo>
                        <a:pt x="4010" y="7289"/>
                        <a:pt x="3778" y="6490"/>
                        <a:pt x="3778" y="5634"/>
                      </a:cubicBezTo>
                      <a:cubicBezTo>
                        <a:pt x="3778" y="4128"/>
                        <a:pt x="4397" y="3374"/>
                        <a:pt x="5633" y="3374"/>
                      </a:cubicBezTo>
                      <a:cubicBezTo>
                        <a:pt x="6242" y="3374"/>
                        <a:pt x="6703" y="3560"/>
                        <a:pt x="7017" y="3931"/>
                      </a:cubicBezTo>
                      <a:cubicBezTo>
                        <a:pt x="7333" y="4303"/>
                        <a:pt x="7490" y="4893"/>
                        <a:pt x="7490" y="5702"/>
                      </a:cubicBezTo>
                      <a:lnTo>
                        <a:pt x="7490" y="6916"/>
                      </a:lnTo>
                      <a:lnTo>
                        <a:pt x="10999" y="6916"/>
                      </a:lnTo>
                      <a:lnTo>
                        <a:pt x="10999" y="5937"/>
                      </a:lnTo>
                      <a:cubicBezTo>
                        <a:pt x="10999" y="4026"/>
                        <a:pt x="10543" y="2558"/>
                        <a:pt x="9632" y="1535"/>
                      </a:cubicBezTo>
                      <a:cubicBezTo>
                        <a:pt x="8721" y="511"/>
                        <a:pt x="7377" y="0"/>
                        <a:pt x="56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9" name="Google Shape;839;p39"/>
              <p:cNvGrpSpPr/>
              <p:nvPr/>
            </p:nvGrpSpPr>
            <p:grpSpPr>
              <a:xfrm>
                <a:off x="-4259475" y="2291425"/>
                <a:ext cx="2010225" cy="2015525"/>
                <a:chOff x="-4259475" y="2291425"/>
                <a:chExt cx="2010225" cy="2015525"/>
              </a:xfrm>
            </p:grpSpPr>
            <p:sp>
              <p:nvSpPr>
                <p:cNvPr id="840" name="Google Shape;840;p39"/>
                <p:cNvSpPr/>
                <p:nvPr/>
              </p:nvSpPr>
              <p:spPr>
                <a:xfrm>
                  <a:off x="-4259475" y="2291425"/>
                  <a:ext cx="826875" cy="9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5" h="37801" extrusionOk="0">
                      <a:moveTo>
                        <a:pt x="1" y="0"/>
                      </a:moveTo>
                      <a:lnTo>
                        <a:pt x="1" y="37801"/>
                      </a:lnTo>
                      <a:lnTo>
                        <a:pt x="33074" y="37801"/>
                      </a:lnTo>
                      <a:lnTo>
                        <a:pt x="330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9"/>
                <p:cNvSpPr/>
                <p:nvPr/>
              </p:nvSpPr>
              <p:spPr>
                <a:xfrm>
                  <a:off x="-3264850" y="2291425"/>
                  <a:ext cx="787250" cy="14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0" h="5658" extrusionOk="0">
                      <a:moveTo>
                        <a:pt x="0" y="0"/>
                      </a:moveTo>
                      <a:lnTo>
                        <a:pt x="0" y="5657"/>
                      </a:lnTo>
                      <a:lnTo>
                        <a:pt x="31490" y="5657"/>
                      </a:lnTo>
                      <a:lnTo>
                        <a:pt x="3149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9"/>
                <p:cNvSpPr/>
                <p:nvPr/>
              </p:nvSpPr>
              <p:spPr>
                <a:xfrm>
                  <a:off x="-3264850" y="3095000"/>
                  <a:ext cx="1015600" cy="14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4" h="5658" extrusionOk="0">
                      <a:moveTo>
                        <a:pt x="0" y="1"/>
                      </a:moveTo>
                      <a:lnTo>
                        <a:pt x="0" y="5658"/>
                      </a:lnTo>
                      <a:lnTo>
                        <a:pt x="40624" y="5658"/>
                      </a:lnTo>
                      <a:lnTo>
                        <a:pt x="4062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9"/>
                <p:cNvSpPr/>
                <p:nvPr/>
              </p:nvSpPr>
              <p:spPr>
                <a:xfrm>
                  <a:off x="-3264850" y="2827150"/>
                  <a:ext cx="1015600" cy="14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4" h="5658" extrusionOk="0">
                      <a:moveTo>
                        <a:pt x="0" y="0"/>
                      </a:moveTo>
                      <a:lnTo>
                        <a:pt x="0" y="5657"/>
                      </a:lnTo>
                      <a:lnTo>
                        <a:pt x="40624" y="5657"/>
                      </a:lnTo>
                      <a:lnTo>
                        <a:pt x="4062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9"/>
                <p:cNvSpPr/>
                <p:nvPr/>
              </p:nvSpPr>
              <p:spPr>
                <a:xfrm>
                  <a:off x="-3264850" y="2559275"/>
                  <a:ext cx="1015600" cy="14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4" h="5658" extrusionOk="0">
                      <a:moveTo>
                        <a:pt x="0" y="1"/>
                      </a:moveTo>
                      <a:lnTo>
                        <a:pt x="0" y="5658"/>
                      </a:lnTo>
                      <a:lnTo>
                        <a:pt x="40624" y="5658"/>
                      </a:lnTo>
                      <a:lnTo>
                        <a:pt x="4062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9"/>
                <p:cNvSpPr/>
                <p:nvPr/>
              </p:nvSpPr>
              <p:spPr>
                <a:xfrm>
                  <a:off x="-4259475" y="3401450"/>
                  <a:ext cx="2010225" cy="3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09" h="13861" extrusionOk="0">
                      <a:moveTo>
                        <a:pt x="1" y="1"/>
                      </a:moveTo>
                      <a:lnTo>
                        <a:pt x="1" y="13860"/>
                      </a:lnTo>
                      <a:lnTo>
                        <a:pt x="80409" y="13860"/>
                      </a:lnTo>
                      <a:lnTo>
                        <a:pt x="8040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9"/>
                <p:cNvSpPr/>
                <p:nvPr/>
              </p:nvSpPr>
              <p:spPr>
                <a:xfrm>
                  <a:off x="-4259475" y="3908950"/>
                  <a:ext cx="2010225" cy="1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09" h="5679" extrusionOk="0">
                      <a:moveTo>
                        <a:pt x="1" y="0"/>
                      </a:moveTo>
                      <a:lnTo>
                        <a:pt x="1" y="5679"/>
                      </a:lnTo>
                      <a:lnTo>
                        <a:pt x="80409" y="5679"/>
                      </a:lnTo>
                      <a:lnTo>
                        <a:pt x="804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9"/>
                <p:cNvSpPr/>
                <p:nvPr/>
              </p:nvSpPr>
              <p:spPr>
                <a:xfrm>
                  <a:off x="-4259475" y="4165000"/>
                  <a:ext cx="2010225" cy="14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09" h="5678" extrusionOk="0">
                      <a:moveTo>
                        <a:pt x="1" y="0"/>
                      </a:moveTo>
                      <a:lnTo>
                        <a:pt x="1" y="5678"/>
                      </a:lnTo>
                      <a:lnTo>
                        <a:pt x="80409" y="5678"/>
                      </a:lnTo>
                      <a:lnTo>
                        <a:pt x="804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39"/>
            <p:cNvGrpSpPr/>
            <p:nvPr/>
          </p:nvGrpSpPr>
          <p:grpSpPr>
            <a:xfrm>
              <a:off x="-6013250" y="4491900"/>
              <a:ext cx="5045650" cy="554600"/>
              <a:chOff x="-6013250" y="4491900"/>
              <a:chExt cx="5045650" cy="554600"/>
            </a:xfrm>
          </p:grpSpPr>
          <p:sp>
            <p:nvSpPr>
              <p:cNvPr id="849" name="Google Shape;849;p39"/>
              <p:cNvSpPr/>
              <p:nvPr/>
            </p:nvSpPr>
            <p:spPr>
              <a:xfrm>
                <a:off x="-5720575" y="4967650"/>
                <a:ext cx="4752975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190119" h="3154" extrusionOk="0">
                    <a:moveTo>
                      <a:pt x="1577" y="1"/>
                    </a:moveTo>
                    <a:cubicBezTo>
                      <a:pt x="706" y="1"/>
                      <a:pt x="1" y="706"/>
                      <a:pt x="1" y="1577"/>
                    </a:cubicBezTo>
                    <a:cubicBezTo>
                      <a:pt x="1" y="2449"/>
                      <a:pt x="706" y="3154"/>
                      <a:pt x="1577" y="3154"/>
                    </a:cubicBezTo>
                    <a:lnTo>
                      <a:pt x="188541" y="3154"/>
                    </a:lnTo>
                    <a:cubicBezTo>
                      <a:pt x="189412" y="3154"/>
                      <a:pt x="190118" y="2449"/>
                      <a:pt x="190118" y="1577"/>
                    </a:cubicBezTo>
                    <a:cubicBezTo>
                      <a:pt x="190118" y="706"/>
                      <a:pt x="189412" y="1"/>
                      <a:pt x="1885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0" name="Google Shape;850;p39"/>
              <p:cNvGrpSpPr/>
              <p:nvPr/>
            </p:nvGrpSpPr>
            <p:grpSpPr>
              <a:xfrm>
                <a:off x="-6013250" y="4491900"/>
                <a:ext cx="5024987" cy="487761"/>
                <a:chOff x="-6013250" y="4491900"/>
                <a:chExt cx="5024987" cy="487761"/>
              </a:xfrm>
            </p:grpSpPr>
            <p:sp>
              <p:nvSpPr>
                <p:cNvPr id="851" name="Google Shape;851;p39"/>
                <p:cNvSpPr/>
                <p:nvPr/>
              </p:nvSpPr>
              <p:spPr>
                <a:xfrm>
                  <a:off x="-5419625" y="4491900"/>
                  <a:ext cx="4151075" cy="4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43" h="19510" extrusionOk="0">
                      <a:moveTo>
                        <a:pt x="1" y="1"/>
                      </a:moveTo>
                      <a:lnTo>
                        <a:pt x="1" y="19510"/>
                      </a:lnTo>
                      <a:lnTo>
                        <a:pt x="166042" y="19510"/>
                      </a:lnTo>
                      <a:lnTo>
                        <a:pt x="166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9"/>
                <p:cNvSpPr/>
                <p:nvPr/>
              </p:nvSpPr>
              <p:spPr>
                <a:xfrm>
                  <a:off x="-5863450" y="4491900"/>
                  <a:ext cx="443825" cy="4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" h="19510" extrusionOk="0">
                      <a:moveTo>
                        <a:pt x="17753" y="1"/>
                      </a:moveTo>
                      <a:lnTo>
                        <a:pt x="1787" y="6560"/>
                      </a:lnTo>
                      <a:lnTo>
                        <a:pt x="0" y="9755"/>
                      </a:lnTo>
                      <a:lnTo>
                        <a:pt x="1787" y="12951"/>
                      </a:lnTo>
                      <a:lnTo>
                        <a:pt x="17753" y="19510"/>
                      </a:lnTo>
                      <a:lnTo>
                        <a:pt x="177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9"/>
                <p:cNvSpPr/>
                <p:nvPr/>
              </p:nvSpPr>
              <p:spPr>
                <a:xfrm>
                  <a:off x="-6013250" y="4655875"/>
                  <a:ext cx="194500" cy="1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0" h="6393" extrusionOk="0">
                      <a:moveTo>
                        <a:pt x="7779" y="1"/>
                      </a:moveTo>
                      <a:lnTo>
                        <a:pt x="1" y="3196"/>
                      </a:lnTo>
                      <a:lnTo>
                        <a:pt x="7779" y="6392"/>
                      </a:lnTo>
                      <a:lnTo>
                        <a:pt x="77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9"/>
                <p:cNvSpPr/>
                <p:nvPr/>
              </p:nvSpPr>
              <p:spPr>
                <a:xfrm>
                  <a:off x="-5419650" y="4642075"/>
                  <a:ext cx="4151100" cy="1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44" h="7771" extrusionOk="0">
                      <a:moveTo>
                        <a:pt x="1" y="1"/>
                      </a:moveTo>
                      <a:lnTo>
                        <a:pt x="1" y="7771"/>
                      </a:lnTo>
                      <a:lnTo>
                        <a:pt x="166043" y="7771"/>
                      </a:lnTo>
                      <a:lnTo>
                        <a:pt x="16604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9"/>
                <p:cNvSpPr/>
                <p:nvPr/>
              </p:nvSpPr>
              <p:spPr>
                <a:xfrm>
                  <a:off x="-1290213" y="4491911"/>
                  <a:ext cx="301950" cy="4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8" h="19510" extrusionOk="0">
                      <a:moveTo>
                        <a:pt x="0" y="1"/>
                      </a:moveTo>
                      <a:lnTo>
                        <a:pt x="0" y="19510"/>
                      </a:lnTo>
                      <a:lnTo>
                        <a:pt x="8873" y="19510"/>
                      </a:lnTo>
                      <a:cubicBezTo>
                        <a:pt x="10642" y="19510"/>
                        <a:pt x="12078" y="18075"/>
                        <a:pt x="12078" y="16306"/>
                      </a:cubicBezTo>
                      <a:lnTo>
                        <a:pt x="12078" y="3206"/>
                      </a:lnTo>
                      <a:cubicBezTo>
                        <a:pt x="12078" y="1435"/>
                        <a:pt x="10642" y="1"/>
                        <a:pt x="887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6" name="Google Shape;856;p39"/>
            <p:cNvGrpSpPr/>
            <p:nvPr/>
          </p:nvGrpSpPr>
          <p:grpSpPr>
            <a:xfrm>
              <a:off x="-5867025" y="1700725"/>
              <a:ext cx="745475" cy="644925"/>
              <a:chOff x="-5867025" y="1700725"/>
              <a:chExt cx="745475" cy="644925"/>
            </a:xfrm>
          </p:grpSpPr>
          <p:sp>
            <p:nvSpPr>
              <p:cNvPr id="857" name="Google Shape;857;p39"/>
              <p:cNvSpPr/>
              <p:nvPr/>
            </p:nvSpPr>
            <p:spPr>
              <a:xfrm>
                <a:off x="-5664250" y="1700725"/>
                <a:ext cx="542700" cy="596950"/>
              </a:xfrm>
              <a:custGeom>
                <a:avLst/>
                <a:gdLst/>
                <a:ahLst/>
                <a:cxnLst/>
                <a:rect l="l" t="t" r="r" b="b"/>
                <a:pathLst>
                  <a:path w="21708" h="23878" extrusionOk="0">
                    <a:moveTo>
                      <a:pt x="21708" y="0"/>
                    </a:moveTo>
                    <a:lnTo>
                      <a:pt x="0" y="13945"/>
                    </a:lnTo>
                    <a:lnTo>
                      <a:pt x="1996" y="23877"/>
                    </a:lnTo>
                    <a:lnTo>
                      <a:pt x="7992" y="15881"/>
                    </a:lnTo>
                    <a:lnTo>
                      <a:pt x="217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-5538500" y="1700725"/>
                <a:ext cx="416950" cy="644925"/>
              </a:xfrm>
              <a:custGeom>
                <a:avLst/>
                <a:gdLst/>
                <a:ahLst/>
                <a:cxnLst/>
                <a:rect l="l" t="t" r="r" b="b"/>
                <a:pathLst>
                  <a:path w="16678" h="25797" extrusionOk="0">
                    <a:moveTo>
                      <a:pt x="16678" y="0"/>
                    </a:moveTo>
                    <a:lnTo>
                      <a:pt x="1" y="17198"/>
                    </a:lnTo>
                    <a:lnTo>
                      <a:pt x="9205" y="25796"/>
                    </a:lnTo>
                    <a:lnTo>
                      <a:pt x="16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-5867025" y="1700725"/>
                <a:ext cx="745475" cy="348625"/>
              </a:xfrm>
              <a:custGeom>
                <a:avLst/>
                <a:gdLst/>
                <a:ahLst/>
                <a:cxnLst/>
                <a:rect l="l" t="t" r="r" b="b"/>
                <a:pathLst>
                  <a:path w="29819" h="13945" extrusionOk="0">
                    <a:moveTo>
                      <a:pt x="29819" y="0"/>
                    </a:moveTo>
                    <a:lnTo>
                      <a:pt x="0" y="10328"/>
                    </a:lnTo>
                    <a:lnTo>
                      <a:pt x="8111" y="13945"/>
                    </a:lnTo>
                    <a:lnTo>
                      <a:pt x="298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-5614375" y="2130675"/>
                <a:ext cx="147450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80" extrusionOk="0">
                    <a:moveTo>
                      <a:pt x="3036" y="0"/>
                    </a:moveTo>
                    <a:lnTo>
                      <a:pt x="1" y="6679"/>
                    </a:lnTo>
                    <a:lnTo>
                      <a:pt x="1" y="6679"/>
                    </a:lnTo>
                    <a:lnTo>
                      <a:pt x="5898" y="2673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55;p31">
            <a:extLst>
              <a:ext uri="{FF2B5EF4-FFF2-40B4-BE49-F238E27FC236}">
                <a16:creationId xmlns:a16="http://schemas.microsoft.com/office/drawing/2014/main" id="{81509432-75D4-4CC7-AEE4-840974966A1B}"/>
              </a:ext>
            </a:extLst>
          </p:cNvPr>
          <p:cNvSpPr txBox="1">
            <a:spLocks/>
          </p:cNvSpPr>
          <p:nvPr/>
        </p:nvSpPr>
        <p:spPr>
          <a:xfrm>
            <a:off x="762999" y="471375"/>
            <a:ext cx="4244769" cy="45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ree Serif"/>
              <a:buNone/>
              <a:defRPr sz="72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600" dirty="0"/>
              <a:t>Problem Statement</a:t>
            </a:r>
            <a:endParaRPr lang="en-SG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4244769" cy="13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Outline</a:t>
            </a:r>
            <a:endParaRPr dirty="0"/>
          </a:p>
        </p:txBody>
      </p:sp>
      <p:sp>
        <p:nvSpPr>
          <p:cNvPr id="456" name="Google Shape;456;p31"/>
          <p:cNvSpPr/>
          <p:nvPr/>
        </p:nvSpPr>
        <p:spPr>
          <a:xfrm>
            <a:off x="209900" y="2326757"/>
            <a:ext cx="1744800" cy="5964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Step 1</a:t>
            </a:r>
            <a:endParaRPr sz="1800" dirty="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3699601" y="2326757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Step 3</a:t>
            </a:r>
            <a:endParaRPr dirty="0"/>
          </a:p>
        </p:txBody>
      </p:sp>
      <p:sp>
        <p:nvSpPr>
          <p:cNvPr id="459" name="Google Shape;459;p31"/>
          <p:cNvSpPr/>
          <p:nvPr/>
        </p:nvSpPr>
        <p:spPr>
          <a:xfrm>
            <a:off x="5444450" y="2326757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Step 4</a:t>
            </a:r>
            <a:endParaRPr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subTitle" idx="4294967295"/>
          </p:nvPr>
        </p:nvSpPr>
        <p:spPr>
          <a:xfrm>
            <a:off x="247250" y="3246749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Obtaining the Dataset</a:t>
            </a:r>
            <a:endParaRPr sz="1400" dirty="0"/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4294967295"/>
          </p:nvPr>
        </p:nvSpPr>
        <p:spPr>
          <a:xfrm>
            <a:off x="3736950" y="3246749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Exploratory Data Analysis (EDA)</a:t>
            </a:r>
            <a:endParaRPr sz="1400" dirty="0"/>
          </a:p>
        </p:txBody>
      </p:sp>
      <p:sp>
        <p:nvSpPr>
          <p:cNvPr id="462" name="Google Shape;462;p31"/>
          <p:cNvSpPr txBox="1">
            <a:spLocks noGrp="1"/>
          </p:cNvSpPr>
          <p:nvPr>
            <p:ph type="subTitle" idx="4294967295"/>
          </p:nvPr>
        </p:nvSpPr>
        <p:spPr>
          <a:xfrm>
            <a:off x="1992100" y="1156725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Cleaning and Preprocessing of Data</a:t>
            </a:r>
            <a:endParaRPr sz="1400" dirty="0"/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4294967295"/>
          </p:nvPr>
        </p:nvSpPr>
        <p:spPr>
          <a:xfrm>
            <a:off x="5481800" y="1156725"/>
            <a:ext cx="16701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Modelling and Evaluations</a:t>
            </a:r>
            <a:endParaRPr sz="1400" dirty="0"/>
          </a:p>
        </p:txBody>
      </p:sp>
      <p:sp>
        <p:nvSpPr>
          <p:cNvPr id="11" name="Google Shape;458;p31">
            <a:extLst>
              <a:ext uri="{FF2B5EF4-FFF2-40B4-BE49-F238E27FC236}">
                <a16:creationId xmlns:a16="http://schemas.microsoft.com/office/drawing/2014/main" id="{3D2E912D-8039-45B0-8415-3BF1488332B6}"/>
              </a:ext>
            </a:extLst>
          </p:cNvPr>
          <p:cNvSpPr/>
          <p:nvPr/>
        </p:nvSpPr>
        <p:spPr>
          <a:xfrm>
            <a:off x="7151900" y="2326757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Step 5</a:t>
            </a:r>
            <a:endParaRPr dirty="0"/>
          </a:p>
        </p:txBody>
      </p:sp>
      <p:sp>
        <p:nvSpPr>
          <p:cNvPr id="12" name="Google Shape;461;p31">
            <a:extLst>
              <a:ext uri="{FF2B5EF4-FFF2-40B4-BE49-F238E27FC236}">
                <a16:creationId xmlns:a16="http://schemas.microsoft.com/office/drawing/2014/main" id="{C77D0942-25C0-4956-B4E6-5029F51E061C}"/>
              </a:ext>
            </a:extLst>
          </p:cNvPr>
          <p:cNvSpPr txBox="1">
            <a:spLocks/>
          </p:cNvSpPr>
          <p:nvPr/>
        </p:nvSpPr>
        <p:spPr>
          <a:xfrm>
            <a:off x="7151900" y="3246749"/>
            <a:ext cx="17448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400" dirty="0"/>
              <a:t>Insights and Recommendations</a:t>
            </a:r>
          </a:p>
        </p:txBody>
      </p:sp>
      <p:sp>
        <p:nvSpPr>
          <p:cNvPr id="17" name="Google Shape;459;p31">
            <a:extLst>
              <a:ext uri="{FF2B5EF4-FFF2-40B4-BE49-F238E27FC236}">
                <a16:creationId xmlns:a16="http://schemas.microsoft.com/office/drawing/2014/main" id="{D0BD7094-1936-4579-B3AA-D86F52B65CCD}"/>
              </a:ext>
            </a:extLst>
          </p:cNvPr>
          <p:cNvSpPr/>
          <p:nvPr/>
        </p:nvSpPr>
        <p:spPr>
          <a:xfrm>
            <a:off x="1954752" y="2326757"/>
            <a:ext cx="1744800" cy="5964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Step 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762999" y="471375"/>
            <a:ext cx="7609475" cy="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Dataset Used</a:t>
            </a:r>
            <a:endParaRPr dirty="0"/>
          </a:p>
        </p:txBody>
      </p:sp>
      <p:sp>
        <p:nvSpPr>
          <p:cNvPr id="471" name="Google Shape;471;p32"/>
          <p:cNvSpPr txBox="1">
            <a:spLocks noGrp="1"/>
          </p:cNvSpPr>
          <p:nvPr>
            <p:ph type="title" idx="3"/>
          </p:nvPr>
        </p:nvSpPr>
        <p:spPr>
          <a:xfrm>
            <a:off x="3275266" y="1983175"/>
            <a:ext cx="2678906" cy="624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Dataset</a:t>
            </a:r>
            <a:endParaRPr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2082196" y="2494286"/>
            <a:ext cx="5032433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Records the title and text of the news articles in US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Around 25,000 entries of articles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Time range: Around the US 2016 </a:t>
            </a:r>
            <a:r>
              <a:rPr lang="en-US" altLang="zh-CN" dirty="0"/>
              <a:t>Presidential </a:t>
            </a:r>
            <a:r>
              <a:rPr lang="en-US" dirty="0"/>
              <a:t>Election</a:t>
            </a:r>
          </a:p>
        </p:txBody>
      </p:sp>
      <p:sp>
        <p:nvSpPr>
          <p:cNvPr id="45" name="Google Shape;905;p41">
            <a:extLst>
              <a:ext uri="{FF2B5EF4-FFF2-40B4-BE49-F238E27FC236}">
                <a16:creationId xmlns:a16="http://schemas.microsoft.com/office/drawing/2014/main" id="{6A3D06D5-ECF4-4F3E-959D-35F483FB4D2F}"/>
              </a:ext>
            </a:extLst>
          </p:cNvPr>
          <p:cNvSpPr/>
          <p:nvPr/>
        </p:nvSpPr>
        <p:spPr>
          <a:xfrm>
            <a:off x="4096190" y="1166212"/>
            <a:ext cx="1037100" cy="103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943;p41">
            <a:extLst>
              <a:ext uri="{FF2B5EF4-FFF2-40B4-BE49-F238E27FC236}">
                <a16:creationId xmlns:a16="http://schemas.microsoft.com/office/drawing/2014/main" id="{8143C84E-1DB5-4C8B-9686-7C6A0F59329A}"/>
              </a:ext>
            </a:extLst>
          </p:cNvPr>
          <p:cNvGrpSpPr/>
          <p:nvPr/>
        </p:nvGrpSpPr>
        <p:grpSpPr>
          <a:xfrm>
            <a:off x="4364526" y="1434579"/>
            <a:ext cx="500427" cy="500367"/>
            <a:chOff x="1932450" y="4018700"/>
            <a:chExt cx="604600" cy="604600"/>
          </a:xfrm>
        </p:grpSpPr>
        <p:sp>
          <p:nvSpPr>
            <p:cNvPr id="47" name="Google Shape;944;p41">
              <a:extLst>
                <a:ext uri="{FF2B5EF4-FFF2-40B4-BE49-F238E27FC236}">
                  <a16:creationId xmlns:a16="http://schemas.microsoft.com/office/drawing/2014/main" id="{A0282717-654F-442F-8538-D2B480A3CDB3}"/>
                </a:ext>
              </a:extLst>
            </p:cNvPr>
            <p:cNvSpPr/>
            <p:nvPr/>
          </p:nvSpPr>
          <p:spPr>
            <a:xfrm>
              <a:off x="1932450" y="4018700"/>
              <a:ext cx="604600" cy="604600"/>
            </a:xfrm>
            <a:custGeom>
              <a:avLst/>
              <a:gdLst/>
              <a:ahLst/>
              <a:cxnLst/>
              <a:rect l="l" t="t" r="r" b="b"/>
              <a:pathLst>
                <a:path w="24184" h="24184" extrusionOk="0">
                  <a:moveTo>
                    <a:pt x="12092" y="0"/>
                  </a:moveTo>
                  <a:cubicBezTo>
                    <a:pt x="12024" y="0"/>
                    <a:pt x="11961" y="0"/>
                    <a:pt x="11892" y="5"/>
                  </a:cubicBezTo>
                  <a:cubicBezTo>
                    <a:pt x="11693" y="5"/>
                    <a:pt x="11498" y="15"/>
                    <a:pt x="11304" y="26"/>
                  </a:cubicBezTo>
                  <a:cubicBezTo>
                    <a:pt x="8054" y="236"/>
                    <a:pt x="5153" y="1734"/>
                    <a:pt x="3102" y="4012"/>
                  </a:cubicBezTo>
                  <a:cubicBezTo>
                    <a:pt x="1293" y="6031"/>
                    <a:pt x="210" y="8598"/>
                    <a:pt x="27" y="11303"/>
                  </a:cubicBezTo>
                  <a:cubicBezTo>
                    <a:pt x="11" y="11561"/>
                    <a:pt x="0" y="11829"/>
                    <a:pt x="0" y="12091"/>
                  </a:cubicBezTo>
                  <a:cubicBezTo>
                    <a:pt x="0" y="12354"/>
                    <a:pt x="11" y="12622"/>
                    <a:pt x="27" y="12879"/>
                  </a:cubicBezTo>
                  <a:cubicBezTo>
                    <a:pt x="210" y="15586"/>
                    <a:pt x="1293" y="18151"/>
                    <a:pt x="3102" y="20171"/>
                  </a:cubicBezTo>
                  <a:cubicBezTo>
                    <a:pt x="5153" y="22447"/>
                    <a:pt x="8054" y="23946"/>
                    <a:pt x="11304" y="24157"/>
                  </a:cubicBezTo>
                  <a:cubicBezTo>
                    <a:pt x="11498" y="24168"/>
                    <a:pt x="11693" y="24179"/>
                    <a:pt x="11893" y="24179"/>
                  </a:cubicBezTo>
                  <a:cubicBezTo>
                    <a:pt x="11961" y="24184"/>
                    <a:pt x="12024" y="24184"/>
                    <a:pt x="12092" y="24184"/>
                  </a:cubicBezTo>
                  <a:cubicBezTo>
                    <a:pt x="12161" y="24184"/>
                    <a:pt x="12224" y="24184"/>
                    <a:pt x="12292" y="24179"/>
                  </a:cubicBezTo>
                  <a:cubicBezTo>
                    <a:pt x="12491" y="24179"/>
                    <a:pt x="12686" y="24168"/>
                    <a:pt x="12880" y="24157"/>
                  </a:cubicBezTo>
                  <a:cubicBezTo>
                    <a:pt x="16130" y="23946"/>
                    <a:pt x="19031" y="22449"/>
                    <a:pt x="21082" y="20171"/>
                  </a:cubicBezTo>
                  <a:cubicBezTo>
                    <a:pt x="22892" y="18151"/>
                    <a:pt x="23975" y="15586"/>
                    <a:pt x="24158" y="12879"/>
                  </a:cubicBezTo>
                  <a:lnTo>
                    <a:pt x="24158" y="12848"/>
                  </a:lnTo>
                  <a:cubicBezTo>
                    <a:pt x="24173" y="12601"/>
                    <a:pt x="24184" y="12344"/>
                    <a:pt x="24184" y="12091"/>
                  </a:cubicBezTo>
                  <a:cubicBezTo>
                    <a:pt x="24184" y="11839"/>
                    <a:pt x="24174" y="11582"/>
                    <a:pt x="24158" y="11334"/>
                  </a:cubicBezTo>
                  <a:lnTo>
                    <a:pt x="24158" y="11303"/>
                  </a:lnTo>
                  <a:cubicBezTo>
                    <a:pt x="24019" y="9135"/>
                    <a:pt x="23294" y="7046"/>
                    <a:pt x="22060" y="5258"/>
                  </a:cubicBezTo>
                  <a:cubicBezTo>
                    <a:pt x="21763" y="4821"/>
                    <a:pt x="21435" y="4405"/>
                    <a:pt x="21082" y="4012"/>
                  </a:cubicBezTo>
                  <a:cubicBezTo>
                    <a:pt x="19031" y="1735"/>
                    <a:pt x="16130" y="238"/>
                    <a:pt x="12880" y="26"/>
                  </a:cubicBezTo>
                  <a:cubicBezTo>
                    <a:pt x="12686" y="15"/>
                    <a:pt x="12491" y="5"/>
                    <a:pt x="12292" y="5"/>
                  </a:cubicBezTo>
                  <a:cubicBezTo>
                    <a:pt x="12224" y="0"/>
                    <a:pt x="12160" y="0"/>
                    <a:pt x="1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5;p41">
              <a:extLst>
                <a:ext uri="{FF2B5EF4-FFF2-40B4-BE49-F238E27FC236}">
                  <a16:creationId xmlns:a16="http://schemas.microsoft.com/office/drawing/2014/main" id="{AB4FCE87-9D83-4429-BB56-7847F9B4A9E2}"/>
                </a:ext>
              </a:extLst>
            </p:cNvPr>
            <p:cNvSpPr/>
            <p:nvPr/>
          </p:nvSpPr>
          <p:spPr>
            <a:xfrm>
              <a:off x="2215025" y="4018700"/>
              <a:ext cx="39450" cy="604575"/>
            </a:xfrm>
            <a:custGeom>
              <a:avLst/>
              <a:gdLst/>
              <a:ahLst/>
              <a:cxnLst/>
              <a:rect l="l" t="t" r="r" b="b"/>
              <a:pathLst>
                <a:path w="1578" h="24183" extrusionOk="0">
                  <a:moveTo>
                    <a:pt x="789" y="0"/>
                  </a:moveTo>
                  <a:cubicBezTo>
                    <a:pt x="721" y="0"/>
                    <a:pt x="658" y="0"/>
                    <a:pt x="590" y="5"/>
                  </a:cubicBezTo>
                  <a:cubicBezTo>
                    <a:pt x="390" y="5"/>
                    <a:pt x="196" y="15"/>
                    <a:pt x="1" y="26"/>
                  </a:cubicBezTo>
                  <a:lnTo>
                    <a:pt x="1" y="24157"/>
                  </a:lnTo>
                  <a:cubicBezTo>
                    <a:pt x="196" y="24166"/>
                    <a:pt x="390" y="24178"/>
                    <a:pt x="590" y="24178"/>
                  </a:cubicBezTo>
                  <a:cubicBezTo>
                    <a:pt x="658" y="24182"/>
                    <a:pt x="721" y="24182"/>
                    <a:pt x="789" y="24182"/>
                  </a:cubicBezTo>
                  <a:cubicBezTo>
                    <a:pt x="857" y="24182"/>
                    <a:pt x="921" y="24182"/>
                    <a:pt x="989" y="24178"/>
                  </a:cubicBezTo>
                  <a:cubicBezTo>
                    <a:pt x="1189" y="24178"/>
                    <a:pt x="1383" y="24166"/>
                    <a:pt x="1577" y="24157"/>
                  </a:cubicBezTo>
                  <a:lnTo>
                    <a:pt x="1577" y="26"/>
                  </a:lnTo>
                  <a:cubicBezTo>
                    <a:pt x="1383" y="15"/>
                    <a:pt x="1188" y="5"/>
                    <a:pt x="989" y="5"/>
                  </a:cubicBezTo>
                  <a:cubicBezTo>
                    <a:pt x="921" y="0"/>
                    <a:pt x="85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6;p41">
              <a:extLst>
                <a:ext uri="{FF2B5EF4-FFF2-40B4-BE49-F238E27FC236}">
                  <a16:creationId xmlns:a16="http://schemas.microsoft.com/office/drawing/2014/main" id="{73786749-7170-41B5-B80F-FCC4594BBD66}"/>
                </a:ext>
              </a:extLst>
            </p:cNvPr>
            <p:cNvSpPr/>
            <p:nvPr/>
          </p:nvSpPr>
          <p:spPr>
            <a:xfrm>
              <a:off x="1985550" y="4118950"/>
              <a:ext cx="498425" cy="103600"/>
            </a:xfrm>
            <a:custGeom>
              <a:avLst/>
              <a:gdLst/>
              <a:ahLst/>
              <a:cxnLst/>
              <a:rect l="l" t="t" r="r" b="b"/>
              <a:pathLst>
                <a:path w="19937" h="4144" extrusionOk="0">
                  <a:moveTo>
                    <a:pt x="978" y="1"/>
                  </a:moveTo>
                  <a:cubicBezTo>
                    <a:pt x="626" y="394"/>
                    <a:pt x="299" y="810"/>
                    <a:pt x="1" y="1248"/>
                  </a:cubicBezTo>
                  <a:cubicBezTo>
                    <a:pt x="2984" y="3134"/>
                    <a:pt x="6440" y="4137"/>
                    <a:pt x="9969" y="4143"/>
                  </a:cubicBezTo>
                  <a:cubicBezTo>
                    <a:pt x="9980" y="4143"/>
                    <a:pt x="9992" y="4143"/>
                    <a:pt x="10003" y="4143"/>
                  </a:cubicBezTo>
                  <a:cubicBezTo>
                    <a:pt x="13409" y="4143"/>
                    <a:pt x="16856" y="3201"/>
                    <a:pt x="19936" y="1248"/>
                  </a:cubicBezTo>
                  <a:cubicBezTo>
                    <a:pt x="19639" y="810"/>
                    <a:pt x="19311" y="394"/>
                    <a:pt x="18959" y="1"/>
                  </a:cubicBezTo>
                  <a:cubicBezTo>
                    <a:pt x="16206" y="1711"/>
                    <a:pt x="13087" y="2566"/>
                    <a:pt x="9969" y="2566"/>
                  </a:cubicBezTo>
                  <a:cubicBezTo>
                    <a:pt x="6850" y="2566"/>
                    <a:pt x="3731" y="171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7;p41">
              <a:extLst>
                <a:ext uri="{FF2B5EF4-FFF2-40B4-BE49-F238E27FC236}">
                  <a16:creationId xmlns:a16="http://schemas.microsoft.com/office/drawing/2014/main" id="{CEAD976E-7E26-44E0-9487-6CEBAADB296A}"/>
                </a:ext>
              </a:extLst>
            </p:cNvPr>
            <p:cNvSpPr/>
            <p:nvPr/>
          </p:nvSpPr>
          <p:spPr>
            <a:xfrm>
              <a:off x="1985550" y="4419425"/>
              <a:ext cx="498425" cy="103600"/>
            </a:xfrm>
            <a:custGeom>
              <a:avLst/>
              <a:gdLst/>
              <a:ahLst/>
              <a:cxnLst/>
              <a:rect l="l" t="t" r="r" b="b"/>
              <a:pathLst>
                <a:path w="19937" h="4144" extrusionOk="0">
                  <a:moveTo>
                    <a:pt x="9961" y="0"/>
                  </a:moveTo>
                  <a:cubicBezTo>
                    <a:pt x="6434" y="0"/>
                    <a:pt x="2979" y="1005"/>
                    <a:pt x="1" y="2897"/>
                  </a:cubicBezTo>
                  <a:cubicBezTo>
                    <a:pt x="299" y="3334"/>
                    <a:pt x="625" y="3750"/>
                    <a:pt x="978" y="4143"/>
                  </a:cubicBezTo>
                  <a:cubicBezTo>
                    <a:pt x="3707" y="2439"/>
                    <a:pt x="6830" y="1577"/>
                    <a:pt x="9968" y="1577"/>
                  </a:cubicBezTo>
                  <a:cubicBezTo>
                    <a:pt x="13080" y="1577"/>
                    <a:pt x="16203" y="2424"/>
                    <a:pt x="18958" y="4143"/>
                  </a:cubicBezTo>
                  <a:cubicBezTo>
                    <a:pt x="19311" y="3750"/>
                    <a:pt x="19637" y="3334"/>
                    <a:pt x="19936" y="2897"/>
                  </a:cubicBezTo>
                  <a:cubicBezTo>
                    <a:pt x="16956" y="1005"/>
                    <a:pt x="13499" y="0"/>
                    <a:pt x="9968" y="0"/>
                  </a:cubicBezTo>
                  <a:cubicBezTo>
                    <a:pt x="9966" y="0"/>
                    <a:pt x="9964" y="0"/>
                    <a:pt x="9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8;p41">
              <a:extLst>
                <a:ext uri="{FF2B5EF4-FFF2-40B4-BE49-F238E27FC236}">
                  <a16:creationId xmlns:a16="http://schemas.microsoft.com/office/drawing/2014/main" id="{EA26FC42-40F9-4558-B9D5-DBCAA1268777}"/>
                </a:ext>
              </a:extLst>
            </p:cNvPr>
            <p:cNvSpPr/>
            <p:nvPr/>
          </p:nvSpPr>
          <p:spPr>
            <a:xfrm>
              <a:off x="2234725" y="4419425"/>
              <a:ext cx="249250" cy="103600"/>
            </a:xfrm>
            <a:custGeom>
              <a:avLst/>
              <a:gdLst/>
              <a:ahLst/>
              <a:cxnLst/>
              <a:rect l="l" t="t" r="r" b="b"/>
              <a:pathLst>
                <a:path w="9970" h="4144" extrusionOk="0">
                  <a:moveTo>
                    <a:pt x="1" y="0"/>
                  </a:moveTo>
                  <a:lnTo>
                    <a:pt x="1" y="1577"/>
                  </a:lnTo>
                  <a:cubicBezTo>
                    <a:pt x="3113" y="1577"/>
                    <a:pt x="6236" y="2424"/>
                    <a:pt x="8991" y="4143"/>
                  </a:cubicBezTo>
                  <a:cubicBezTo>
                    <a:pt x="9344" y="3750"/>
                    <a:pt x="9670" y="3334"/>
                    <a:pt x="9969" y="2897"/>
                  </a:cubicBezTo>
                  <a:cubicBezTo>
                    <a:pt x="6989" y="1005"/>
                    <a:pt x="353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9;p41">
              <a:extLst>
                <a:ext uri="{FF2B5EF4-FFF2-40B4-BE49-F238E27FC236}">
                  <a16:creationId xmlns:a16="http://schemas.microsoft.com/office/drawing/2014/main" id="{05268F27-1C2B-4917-8710-8C9B60630D3D}"/>
                </a:ext>
              </a:extLst>
            </p:cNvPr>
            <p:cNvSpPr/>
            <p:nvPr/>
          </p:nvSpPr>
          <p:spPr>
            <a:xfrm>
              <a:off x="2234725" y="4018700"/>
              <a:ext cx="19750" cy="604600"/>
            </a:xfrm>
            <a:custGeom>
              <a:avLst/>
              <a:gdLst/>
              <a:ahLst/>
              <a:cxnLst/>
              <a:rect l="l" t="t" r="r" b="b"/>
              <a:pathLst>
                <a:path w="790" h="24184" extrusionOk="0">
                  <a:moveTo>
                    <a:pt x="1" y="0"/>
                  </a:moveTo>
                  <a:lnTo>
                    <a:pt x="1" y="24184"/>
                  </a:lnTo>
                  <a:cubicBezTo>
                    <a:pt x="70" y="24184"/>
                    <a:pt x="133" y="24184"/>
                    <a:pt x="201" y="24178"/>
                  </a:cubicBezTo>
                  <a:cubicBezTo>
                    <a:pt x="401" y="24178"/>
                    <a:pt x="595" y="24166"/>
                    <a:pt x="789" y="24157"/>
                  </a:cubicBezTo>
                  <a:lnTo>
                    <a:pt x="789" y="26"/>
                  </a:lnTo>
                  <a:cubicBezTo>
                    <a:pt x="595" y="15"/>
                    <a:pt x="401" y="5"/>
                    <a:pt x="201" y="5"/>
                  </a:cubicBezTo>
                  <a:cubicBezTo>
                    <a:pt x="133" y="0"/>
                    <a:pt x="7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0;p41">
              <a:extLst>
                <a:ext uri="{FF2B5EF4-FFF2-40B4-BE49-F238E27FC236}">
                  <a16:creationId xmlns:a16="http://schemas.microsoft.com/office/drawing/2014/main" id="{FB577606-3195-4991-B8F8-C0DDBE1ED050}"/>
                </a:ext>
              </a:extLst>
            </p:cNvPr>
            <p:cNvSpPr/>
            <p:nvPr/>
          </p:nvSpPr>
          <p:spPr>
            <a:xfrm>
              <a:off x="2234725" y="4118950"/>
              <a:ext cx="249250" cy="103600"/>
            </a:xfrm>
            <a:custGeom>
              <a:avLst/>
              <a:gdLst/>
              <a:ahLst/>
              <a:cxnLst/>
              <a:rect l="l" t="t" r="r" b="b"/>
              <a:pathLst>
                <a:path w="9970" h="4144" extrusionOk="0">
                  <a:moveTo>
                    <a:pt x="8992" y="1"/>
                  </a:moveTo>
                  <a:cubicBezTo>
                    <a:pt x="6297" y="1677"/>
                    <a:pt x="3187" y="2566"/>
                    <a:pt x="14" y="2566"/>
                  </a:cubicBezTo>
                  <a:cubicBezTo>
                    <a:pt x="10" y="2566"/>
                    <a:pt x="5" y="2566"/>
                    <a:pt x="1" y="2566"/>
                  </a:cubicBezTo>
                  <a:lnTo>
                    <a:pt x="1" y="4143"/>
                  </a:lnTo>
                  <a:cubicBezTo>
                    <a:pt x="12" y="4143"/>
                    <a:pt x="23" y="4143"/>
                    <a:pt x="34" y="4143"/>
                  </a:cubicBezTo>
                  <a:cubicBezTo>
                    <a:pt x="3442" y="4143"/>
                    <a:pt x="6887" y="3201"/>
                    <a:pt x="9969" y="1248"/>
                  </a:cubicBezTo>
                  <a:cubicBezTo>
                    <a:pt x="9672" y="810"/>
                    <a:pt x="9344" y="394"/>
                    <a:pt x="8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1;p41">
              <a:extLst>
                <a:ext uri="{FF2B5EF4-FFF2-40B4-BE49-F238E27FC236}">
                  <a16:creationId xmlns:a16="http://schemas.microsoft.com/office/drawing/2014/main" id="{955DF6BF-2008-4473-B323-112D51FAE60B}"/>
                </a:ext>
              </a:extLst>
            </p:cNvPr>
            <p:cNvSpPr/>
            <p:nvPr/>
          </p:nvSpPr>
          <p:spPr>
            <a:xfrm>
              <a:off x="2070450" y="4018700"/>
              <a:ext cx="328625" cy="604600"/>
            </a:xfrm>
            <a:custGeom>
              <a:avLst/>
              <a:gdLst/>
              <a:ahLst/>
              <a:cxnLst/>
              <a:rect l="l" t="t" r="r" b="b"/>
              <a:pathLst>
                <a:path w="13145" h="24184" extrusionOk="0">
                  <a:moveTo>
                    <a:pt x="6572" y="1577"/>
                  </a:moveTo>
                  <a:cubicBezTo>
                    <a:pt x="10010" y="1577"/>
                    <a:pt x="11567" y="8096"/>
                    <a:pt x="11567" y="12092"/>
                  </a:cubicBezTo>
                  <a:cubicBezTo>
                    <a:pt x="11567" y="17601"/>
                    <a:pt x="9359" y="22605"/>
                    <a:pt x="6572" y="22605"/>
                  </a:cubicBezTo>
                  <a:cubicBezTo>
                    <a:pt x="3134" y="22605"/>
                    <a:pt x="1578" y="16086"/>
                    <a:pt x="1578" y="12092"/>
                  </a:cubicBezTo>
                  <a:cubicBezTo>
                    <a:pt x="1578" y="7145"/>
                    <a:pt x="3534" y="1577"/>
                    <a:pt x="6572" y="1577"/>
                  </a:cubicBezTo>
                  <a:close/>
                  <a:moveTo>
                    <a:pt x="6572" y="0"/>
                  </a:moveTo>
                  <a:cubicBezTo>
                    <a:pt x="6504" y="0"/>
                    <a:pt x="6441" y="0"/>
                    <a:pt x="6373" y="5"/>
                  </a:cubicBezTo>
                  <a:cubicBezTo>
                    <a:pt x="1836" y="241"/>
                    <a:pt x="1" y="7392"/>
                    <a:pt x="1" y="12092"/>
                  </a:cubicBezTo>
                  <a:cubicBezTo>
                    <a:pt x="1" y="16855"/>
                    <a:pt x="1862" y="23941"/>
                    <a:pt x="6373" y="24178"/>
                  </a:cubicBezTo>
                  <a:cubicBezTo>
                    <a:pt x="6441" y="24184"/>
                    <a:pt x="6504" y="24184"/>
                    <a:pt x="6572" y="24184"/>
                  </a:cubicBezTo>
                  <a:cubicBezTo>
                    <a:pt x="6641" y="24184"/>
                    <a:pt x="6704" y="24184"/>
                    <a:pt x="6772" y="24178"/>
                  </a:cubicBezTo>
                  <a:cubicBezTo>
                    <a:pt x="11272" y="23941"/>
                    <a:pt x="13144" y="16897"/>
                    <a:pt x="13144" y="12092"/>
                  </a:cubicBezTo>
                  <a:cubicBezTo>
                    <a:pt x="13144" y="7286"/>
                    <a:pt x="11246" y="242"/>
                    <a:pt x="6772" y="5"/>
                  </a:cubicBezTo>
                  <a:cubicBezTo>
                    <a:pt x="6704" y="0"/>
                    <a:pt x="6641" y="0"/>
                    <a:pt x="6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2;p41">
              <a:extLst>
                <a:ext uri="{FF2B5EF4-FFF2-40B4-BE49-F238E27FC236}">
                  <a16:creationId xmlns:a16="http://schemas.microsoft.com/office/drawing/2014/main" id="{07E6B114-B672-4E6C-9C2B-16FC8CF325EB}"/>
                </a:ext>
              </a:extLst>
            </p:cNvPr>
            <p:cNvSpPr/>
            <p:nvPr/>
          </p:nvSpPr>
          <p:spPr>
            <a:xfrm>
              <a:off x="2234725" y="4018700"/>
              <a:ext cx="164350" cy="604575"/>
            </a:xfrm>
            <a:custGeom>
              <a:avLst/>
              <a:gdLst/>
              <a:ahLst/>
              <a:cxnLst/>
              <a:rect l="l" t="t" r="r" b="b"/>
              <a:pathLst>
                <a:path w="6574" h="24183" extrusionOk="0">
                  <a:moveTo>
                    <a:pt x="1" y="0"/>
                  </a:moveTo>
                  <a:lnTo>
                    <a:pt x="1" y="1577"/>
                  </a:lnTo>
                  <a:cubicBezTo>
                    <a:pt x="3439" y="1577"/>
                    <a:pt x="4995" y="8096"/>
                    <a:pt x="4995" y="12091"/>
                  </a:cubicBezTo>
                  <a:cubicBezTo>
                    <a:pt x="4995" y="17600"/>
                    <a:pt x="2788" y="22605"/>
                    <a:pt x="1" y="22605"/>
                  </a:cubicBezTo>
                  <a:lnTo>
                    <a:pt x="1" y="24182"/>
                  </a:lnTo>
                  <a:cubicBezTo>
                    <a:pt x="69" y="24182"/>
                    <a:pt x="133" y="24182"/>
                    <a:pt x="201" y="24178"/>
                  </a:cubicBezTo>
                  <a:cubicBezTo>
                    <a:pt x="4701" y="23941"/>
                    <a:pt x="6573" y="16897"/>
                    <a:pt x="6573" y="12092"/>
                  </a:cubicBezTo>
                  <a:cubicBezTo>
                    <a:pt x="6573" y="7287"/>
                    <a:pt x="4675" y="241"/>
                    <a:pt x="201" y="5"/>
                  </a:cubicBezTo>
                  <a:cubicBezTo>
                    <a:pt x="133" y="0"/>
                    <a:pt x="7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3;p41">
              <a:extLst>
                <a:ext uri="{FF2B5EF4-FFF2-40B4-BE49-F238E27FC236}">
                  <a16:creationId xmlns:a16="http://schemas.microsoft.com/office/drawing/2014/main" id="{DFC63901-D93F-43C4-B14B-83113295D500}"/>
                </a:ext>
              </a:extLst>
            </p:cNvPr>
            <p:cNvSpPr/>
            <p:nvPr/>
          </p:nvSpPr>
          <p:spPr>
            <a:xfrm>
              <a:off x="1932475" y="4301275"/>
              <a:ext cx="604575" cy="39450"/>
            </a:xfrm>
            <a:custGeom>
              <a:avLst/>
              <a:gdLst/>
              <a:ahLst/>
              <a:cxnLst/>
              <a:rect l="l" t="t" r="r" b="b"/>
              <a:pathLst>
                <a:path w="24183" h="1578" extrusionOk="0">
                  <a:moveTo>
                    <a:pt x="26" y="0"/>
                  </a:moveTo>
                  <a:cubicBezTo>
                    <a:pt x="10" y="258"/>
                    <a:pt x="1" y="524"/>
                    <a:pt x="1" y="789"/>
                  </a:cubicBezTo>
                  <a:cubicBezTo>
                    <a:pt x="1" y="1052"/>
                    <a:pt x="10" y="1319"/>
                    <a:pt x="26" y="1577"/>
                  </a:cubicBezTo>
                  <a:lnTo>
                    <a:pt x="24157" y="1577"/>
                  </a:lnTo>
                  <a:lnTo>
                    <a:pt x="24157" y="1545"/>
                  </a:lnTo>
                  <a:cubicBezTo>
                    <a:pt x="24173" y="1298"/>
                    <a:pt x="24183" y="1041"/>
                    <a:pt x="24183" y="789"/>
                  </a:cubicBezTo>
                  <a:cubicBezTo>
                    <a:pt x="24183" y="537"/>
                    <a:pt x="24172" y="279"/>
                    <a:pt x="24157" y="31"/>
                  </a:cubicBezTo>
                  <a:lnTo>
                    <a:pt x="24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4;p41">
              <a:extLst>
                <a:ext uri="{FF2B5EF4-FFF2-40B4-BE49-F238E27FC236}">
                  <a16:creationId xmlns:a16="http://schemas.microsoft.com/office/drawing/2014/main" id="{D5507D4D-BC47-45E3-A704-1501F8FBD553}"/>
                </a:ext>
              </a:extLst>
            </p:cNvPr>
            <p:cNvSpPr/>
            <p:nvPr/>
          </p:nvSpPr>
          <p:spPr>
            <a:xfrm>
              <a:off x="2234725" y="4301250"/>
              <a:ext cx="302325" cy="39475"/>
            </a:xfrm>
            <a:custGeom>
              <a:avLst/>
              <a:gdLst/>
              <a:ahLst/>
              <a:cxnLst/>
              <a:rect l="l" t="t" r="r" b="b"/>
              <a:pathLst>
                <a:path w="12093" h="1579" extrusionOk="0">
                  <a:moveTo>
                    <a:pt x="1" y="0"/>
                  </a:moveTo>
                  <a:lnTo>
                    <a:pt x="1" y="1578"/>
                  </a:lnTo>
                  <a:lnTo>
                    <a:pt x="12067" y="1578"/>
                  </a:lnTo>
                  <a:lnTo>
                    <a:pt x="12067" y="1546"/>
                  </a:lnTo>
                  <a:cubicBezTo>
                    <a:pt x="12082" y="1299"/>
                    <a:pt x="12093" y="1042"/>
                    <a:pt x="12093" y="790"/>
                  </a:cubicBezTo>
                  <a:cubicBezTo>
                    <a:pt x="12093" y="537"/>
                    <a:pt x="12083" y="280"/>
                    <a:pt x="12067" y="32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Google Shape;970;p41">
            <a:extLst>
              <a:ext uri="{FF2B5EF4-FFF2-40B4-BE49-F238E27FC236}">
                <a16:creationId xmlns:a16="http://schemas.microsoft.com/office/drawing/2014/main" id="{62027617-9260-4E14-A0FF-06AEA26052FA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478560" y="3295957"/>
            <a:ext cx="1119853" cy="667824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471;p32">
            <a:extLst>
              <a:ext uri="{FF2B5EF4-FFF2-40B4-BE49-F238E27FC236}">
                <a16:creationId xmlns:a16="http://schemas.microsoft.com/office/drawing/2014/main" id="{80C9EF02-0209-4DEE-B633-4F15E88D3A09}"/>
              </a:ext>
            </a:extLst>
          </p:cNvPr>
          <p:cNvSpPr txBox="1">
            <a:spLocks/>
          </p:cNvSpPr>
          <p:nvPr/>
        </p:nvSpPr>
        <p:spPr>
          <a:xfrm>
            <a:off x="2816145" y="3963781"/>
            <a:ext cx="1324830" cy="3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Train</a:t>
            </a:r>
          </a:p>
        </p:txBody>
      </p:sp>
      <p:sp>
        <p:nvSpPr>
          <p:cNvPr id="61" name="Google Shape;471;p32">
            <a:extLst>
              <a:ext uri="{FF2B5EF4-FFF2-40B4-BE49-F238E27FC236}">
                <a16:creationId xmlns:a16="http://schemas.microsoft.com/office/drawing/2014/main" id="{8FDF83A9-9227-41BC-BA6E-7E9CD5E96D1B}"/>
              </a:ext>
            </a:extLst>
          </p:cNvPr>
          <p:cNvSpPr txBox="1">
            <a:spLocks/>
          </p:cNvSpPr>
          <p:nvPr/>
        </p:nvSpPr>
        <p:spPr>
          <a:xfrm>
            <a:off x="5003026" y="3963781"/>
            <a:ext cx="1324830" cy="3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ree Serif"/>
              <a:buNone/>
              <a:defRPr sz="1800" b="0" i="0" u="none" strike="noStrike" cap="none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dirty="0"/>
              <a:t>Test</a:t>
            </a:r>
          </a:p>
        </p:txBody>
      </p:sp>
      <p:cxnSp>
        <p:nvCxnSpPr>
          <p:cNvPr id="62" name="Google Shape;970;p41">
            <a:extLst>
              <a:ext uri="{FF2B5EF4-FFF2-40B4-BE49-F238E27FC236}">
                <a16:creationId xmlns:a16="http://schemas.microsoft.com/office/drawing/2014/main" id="{31D991E4-EED9-4B84-93A0-032DFEDDE9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598413" y="3295957"/>
            <a:ext cx="1067028" cy="667824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472;p32">
            <a:extLst>
              <a:ext uri="{FF2B5EF4-FFF2-40B4-BE49-F238E27FC236}">
                <a16:creationId xmlns:a16="http://schemas.microsoft.com/office/drawing/2014/main" id="{2448B303-8B3D-4BEE-9530-FF1282BC04BD}"/>
              </a:ext>
            </a:extLst>
          </p:cNvPr>
          <p:cNvSpPr txBox="1">
            <a:spLocks/>
          </p:cNvSpPr>
          <p:nvPr/>
        </p:nvSpPr>
        <p:spPr>
          <a:xfrm>
            <a:off x="3447068" y="3333719"/>
            <a:ext cx="693907" cy="35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/>
            <a:r>
              <a:rPr lang="en-US" dirty="0"/>
              <a:t>70%</a:t>
            </a:r>
          </a:p>
        </p:txBody>
      </p:sp>
      <p:sp>
        <p:nvSpPr>
          <p:cNvPr id="67" name="Google Shape;472;p32">
            <a:extLst>
              <a:ext uri="{FF2B5EF4-FFF2-40B4-BE49-F238E27FC236}">
                <a16:creationId xmlns:a16="http://schemas.microsoft.com/office/drawing/2014/main" id="{46F2D83E-4116-49F1-A382-1104245141A0}"/>
              </a:ext>
            </a:extLst>
          </p:cNvPr>
          <p:cNvSpPr txBox="1">
            <a:spLocks/>
          </p:cNvSpPr>
          <p:nvPr/>
        </p:nvSpPr>
        <p:spPr>
          <a:xfrm>
            <a:off x="4877264" y="3333719"/>
            <a:ext cx="693907" cy="35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/>
            <a:r>
              <a:rPr lang="en-US" dirty="0"/>
              <a:t>30%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News Agency by Slidesgo">
  <a:themeElements>
    <a:clrScheme name="Simple Light">
      <a:dk1>
        <a:srgbClr val="E9AF46"/>
      </a:dk1>
      <a:lt1>
        <a:srgbClr val="FFFFFF"/>
      </a:lt1>
      <a:dk2>
        <a:srgbClr val="BDE9FC"/>
      </a:dk2>
      <a:lt2>
        <a:srgbClr val="23455E"/>
      </a:lt2>
      <a:accent1>
        <a:srgbClr val="7ACFD0"/>
      </a:accent1>
      <a:accent2>
        <a:srgbClr val="E9AF46"/>
      </a:accent2>
      <a:accent3>
        <a:srgbClr val="3B698C"/>
      </a:accent3>
      <a:accent4>
        <a:srgbClr val="23455E"/>
      </a:accent4>
      <a:accent5>
        <a:srgbClr val="BDE9FC"/>
      </a:accent5>
      <a:accent6>
        <a:srgbClr val="F1CF90"/>
      </a:accent6>
      <a:hlink>
        <a:srgbClr val="2345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2348</Words>
  <Application>Microsoft Office PowerPoint</Application>
  <PresentationFormat>On-screen Show (16:9)</PresentationFormat>
  <Paragraphs>857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DM Sans</vt:lpstr>
      <vt:lpstr>Arial</vt:lpstr>
      <vt:lpstr>Bree Serif</vt:lpstr>
      <vt:lpstr>Barlow Semi Condensed</vt:lpstr>
      <vt:lpstr>Global News Agency by Slidesgo</vt:lpstr>
      <vt:lpstr>Capstone:  Fake News Classification</vt:lpstr>
      <vt:lpstr>Table of Contents</vt:lpstr>
      <vt:lpstr>Background &amp; Problem Statement</vt:lpstr>
      <vt:lpstr>Fake News</vt:lpstr>
      <vt:lpstr>Fake News in US</vt:lpstr>
      <vt:lpstr>Effects of Fake News in US</vt:lpstr>
      <vt:lpstr>PowerPoint Presentation</vt:lpstr>
      <vt:lpstr>Workflow Outline</vt:lpstr>
      <vt:lpstr>Dataset Used</vt:lpstr>
      <vt:lpstr>Data Cleaning / Data Pre-processing</vt:lpstr>
      <vt:lpstr>Exploratory Data Analysis</vt:lpstr>
      <vt:lpstr>Length of News Articles By Words</vt:lpstr>
      <vt:lpstr>Frequently Appeared 1-Word </vt:lpstr>
      <vt:lpstr>Frequently Appeared 2-Words </vt:lpstr>
      <vt:lpstr>Sentiment Analysis of News Articles</vt:lpstr>
      <vt:lpstr>Modelling &amp; Evaluation</vt:lpstr>
      <vt:lpstr>Model Preparation</vt:lpstr>
      <vt:lpstr>Evaluation Metrics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Conclusion &amp; Recommendations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 Fake News Classifications</dc:title>
  <cp:lastModifiedBy>Andrew Chia Yih Jeng</cp:lastModifiedBy>
  <cp:revision>15</cp:revision>
  <dcterms:modified xsi:type="dcterms:W3CDTF">2021-09-08T12:12:08Z</dcterms:modified>
</cp:coreProperties>
</file>