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5414A2-CF44-4705-9744-6CF28839E87E}">
  <a:tblStyle styleId="{7B5414A2-CF44-4705-9744-6CF28839E87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4"/>
        <p:cNvGrpSpPr/>
        <p:nvPr/>
      </p:nvGrpSpPr>
      <p:grpSpPr>
        <a:xfrm>
          <a:off x="0" y="0"/>
          <a:ext cx="0" cy="0"/>
          <a:chOff x="0" y="0"/>
          <a:chExt cx="0" cy="0"/>
        </a:xfrm>
      </p:grpSpPr>
      <p:sp>
        <p:nvSpPr>
          <p:cNvPr id="1735" name="Google Shape;1735;p: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6" name="Google Shape;173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2"/>
        <p:cNvGrpSpPr/>
        <p:nvPr/>
      </p:nvGrpSpPr>
      <p:grpSpPr>
        <a:xfrm>
          <a:off x="0" y="0"/>
          <a:ext cx="0" cy="0"/>
          <a:chOff x="0" y="0"/>
          <a:chExt cx="0" cy="0"/>
        </a:xfrm>
      </p:grpSpPr>
      <p:sp>
        <p:nvSpPr>
          <p:cNvPr id="2123" name="Google Shape;2123;ge67dedbeaa_3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4" name="Google Shape;2124;ge67dedbeaa_3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7"/>
        <p:cNvGrpSpPr/>
        <p:nvPr/>
      </p:nvGrpSpPr>
      <p:grpSpPr>
        <a:xfrm>
          <a:off x="0" y="0"/>
          <a:ext cx="0" cy="0"/>
          <a:chOff x="0" y="0"/>
          <a:chExt cx="0" cy="0"/>
        </a:xfrm>
      </p:grpSpPr>
      <p:sp>
        <p:nvSpPr>
          <p:cNvPr id="2138" name="Google Shape;2138;g8714a43093_3_9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9" name="Google Shape;2139;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4"/>
        <p:cNvGrpSpPr/>
        <p:nvPr/>
      </p:nvGrpSpPr>
      <p:grpSpPr>
        <a:xfrm>
          <a:off x="0" y="0"/>
          <a:ext cx="0" cy="0"/>
          <a:chOff x="0" y="0"/>
          <a:chExt cx="0" cy="0"/>
        </a:xfrm>
      </p:grpSpPr>
      <p:sp>
        <p:nvSpPr>
          <p:cNvPr id="2145" name="Google Shape;2145;ge67dedbeaa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6" name="Google Shape;2146;ge67dedbeaa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9"/>
        <p:cNvGrpSpPr/>
        <p:nvPr/>
      </p:nvGrpSpPr>
      <p:grpSpPr>
        <a:xfrm>
          <a:off x="0" y="0"/>
          <a:ext cx="0" cy="0"/>
          <a:chOff x="0" y="0"/>
          <a:chExt cx="0" cy="0"/>
        </a:xfrm>
      </p:grpSpPr>
      <p:sp>
        <p:nvSpPr>
          <p:cNvPr id="2160" name="Google Shape;2160;ge56136c541_2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1" name="Google Shape;2161;ge56136c541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6"/>
        <p:cNvGrpSpPr/>
        <p:nvPr/>
      </p:nvGrpSpPr>
      <p:grpSpPr>
        <a:xfrm>
          <a:off x="0" y="0"/>
          <a:ext cx="0" cy="0"/>
          <a:chOff x="0" y="0"/>
          <a:chExt cx="0" cy="0"/>
        </a:xfrm>
      </p:grpSpPr>
      <p:sp>
        <p:nvSpPr>
          <p:cNvPr id="2177" name="Google Shape;2177;ge67dedbeaa_3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8" name="Google Shape;2178;ge67dedbeaa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8"/>
        <p:cNvGrpSpPr/>
        <p:nvPr/>
      </p:nvGrpSpPr>
      <p:grpSpPr>
        <a:xfrm>
          <a:off x="0" y="0"/>
          <a:ext cx="0" cy="0"/>
          <a:chOff x="0" y="0"/>
          <a:chExt cx="0" cy="0"/>
        </a:xfrm>
      </p:grpSpPr>
      <p:sp>
        <p:nvSpPr>
          <p:cNvPr id="2199" name="Google Shape;2199;ge67dedbeaa_3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0" name="Google Shape;2200;ge67dedbeaa_3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6"/>
        <p:cNvGrpSpPr/>
        <p:nvPr/>
      </p:nvGrpSpPr>
      <p:grpSpPr>
        <a:xfrm>
          <a:off x="0" y="0"/>
          <a:ext cx="0" cy="0"/>
          <a:chOff x="0" y="0"/>
          <a:chExt cx="0" cy="0"/>
        </a:xfrm>
      </p:grpSpPr>
      <p:sp>
        <p:nvSpPr>
          <p:cNvPr id="2217" name="Google Shape;2217;ge67dedbeaa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8" name="Google Shape;2218;ge67dedbeaa_3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8"/>
        <p:cNvGrpSpPr/>
        <p:nvPr/>
      </p:nvGrpSpPr>
      <p:grpSpPr>
        <a:xfrm>
          <a:off x="0" y="0"/>
          <a:ext cx="0" cy="0"/>
          <a:chOff x="0" y="0"/>
          <a:chExt cx="0" cy="0"/>
        </a:xfrm>
      </p:grpSpPr>
      <p:sp>
        <p:nvSpPr>
          <p:cNvPr id="2229" name="Google Shape;2229;ge67dedbeaa_3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0" name="Google Shape;2230;ge67dedbeaa_3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6"/>
        <p:cNvGrpSpPr/>
        <p:nvPr/>
      </p:nvGrpSpPr>
      <p:grpSpPr>
        <a:xfrm>
          <a:off x="0" y="0"/>
          <a:ext cx="0" cy="0"/>
          <a:chOff x="0" y="0"/>
          <a:chExt cx="0" cy="0"/>
        </a:xfrm>
      </p:grpSpPr>
      <p:sp>
        <p:nvSpPr>
          <p:cNvPr id="2247" name="Google Shape;2247;ge56136c54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8" name="Google Shape;2248;ge56136c54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7"/>
        <p:cNvGrpSpPr/>
        <p:nvPr/>
      </p:nvGrpSpPr>
      <p:grpSpPr>
        <a:xfrm>
          <a:off x="0" y="0"/>
          <a:ext cx="0" cy="0"/>
          <a:chOff x="0" y="0"/>
          <a:chExt cx="0" cy="0"/>
        </a:xfrm>
      </p:grpSpPr>
      <p:sp>
        <p:nvSpPr>
          <p:cNvPr id="2258" name="Google Shape;2258;ge67dedbeaa_3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9" name="Google Shape;2259;ge67dedbeaa_3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3"/>
        <p:cNvGrpSpPr/>
        <p:nvPr/>
      </p:nvGrpSpPr>
      <p:grpSpPr>
        <a:xfrm>
          <a:off x="0" y="0"/>
          <a:ext cx="0" cy="0"/>
          <a:chOff x="0" y="0"/>
          <a:chExt cx="0" cy="0"/>
        </a:xfrm>
      </p:grpSpPr>
      <p:sp>
        <p:nvSpPr>
          <p:cNvPr id="1744" name="Google Shape;1744;g804e9800b4_0_8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5" name="Google Shape;1745;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6"/>
        <p:cNvGrpSpPr/>
        <p:nvPr/>
      </p:nvGrpSpPr>
      <p:grpSpPr>
        <a:xfrm>
          <a:off x="0" y="0"/>
          <a:ext cx="0" cy="0"/>
          <a:chOff x="0" y="0"/>
          <a:chExt cx="0" cy="0"/>
        </a:xfrm>
      </p:grpSpPr>
      <p:sp>
        <p:nvSpPr>
          <p:cNvPr id="2267" name="Google Shape;2267;ge68cbd3f64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8" name="Google Shape;2268;ge68cbd3f6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3"/>
        <p:cNvGrpSpPr/>
        <p:nvPr/>
      </p:nvGrpSpPr>
      <p:grpSpPr>
        <a:xfrm>
          <a:off x="0" y="0"/>
          <a:ext cx="0" cy="0"/>
          <a:chOff x="0" y="0"/>
          <a:chExt cx="0" cy="0"/>
        </a:xfrm>
      </p:grpSpPr>
      <p:sp>
        <p:nvSpPr>
          <p:cNvPr id="2274" name="Google Shape;2274;ge68cbd3f6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5" name="Google Shape;2275;ge68cbd3f6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t>Vectorizers</a:t>
            </a:r>
            <a:endParaRPr/>
          </a:p>
          <a:p>
            <a:pPr marL="0" lvl="0" indent="0" algn="l" rtl="0">
              <a:lnSpc>
                <a:spcPct val="115000"/>
              </a:lnSpc>
              <a:spcBef>
                <a:spcPts val="0"/>
              </a:spcBef>
              <a:spcAft>
                <a:spcPts val="0"/>
              </a:spcAft>
              <a:buClr>
                <a:schemeClr val="dk1"/>
              </a:buClr>
              <a:buSzPts val="1100"/>
              <a:buFont typeface="Arial"/>
              <a:buNone/>
            </a:pPr>
            <a:r>
              <a:rPr lang="en"/>
              <a:t>-For vectorizers, TF-IDF performs better than Count Vectorizer as it assigns a weightage score to each word</a:t>
            </a:r>
            <a:endParaRPr/>
          </a:p>
          <a:p>
            <a:pPr marL="0" lvl="0" indent="0" algn="l" rtl="0">
              <a:lnSpc>
                <a:spcPct val="115000"/>
              </a:lnSpc>
              <a:spcBef>
                <a:spcPts val="0"/>
              </a:spcBef>
              <a:spcAft>
                <a:spcPts val="0"/>
              </a:spcAft>
              <a:buClr>
                <a:schemeClr val="dk1"/>
              </a:buClr>
              <a:buSzPts val="1100"/>
              <a:buFont typeface="Arial"/>
              <a:buNone/>
            </a:pPr>
            <a:r>
              <a:rPr lang="en"/>
              <a:t>Classification Model</a:t>
            </a:r>
            <a:endParaRPr/>
          </a:p>
          <a:p>
            <a:pPr marL="0" lvl="0" indent="0" algn="l" rtl="0">
              <a:lnSpc>
                <a:spcPct val="115000"/>
              </a:lnSpc>
              <a:spcBef>
                <a:spcPts val="0"/>
              </a:spcBef>
              <a:spcAft>
                <a:spcPts val="0"/>
              </a:spcAft>
              <a:buClr>
                <a:schemeClr val="dk1"/>
              </a:buClr>
              <a:buSzPts val="1100"/>
              <a:buFont typeface="Arial"/>
              <a:buNone/>
            </a:pPr>
            <a:r>
              <a:rPr lang="en"/>
              <a:t>-Logistic Regression uses a structured model approach while KNN use a more data-centric approach</a:t>
            </a:r>
            <a:endParaRPr/>
          </a:p>
          <a:p>
            <a:pPr marL="0" lvl="0" indent="0" algn="l" rtl="0">
              <a:lnSpc>
                <a:spcPct val="115000"/>
              </a:lnSpc>
              <a:spcBef>
                <a:spcPts val="0"/>
              </a:spcBef>
              <a:spcAft>
                <a:spcPts val="0"/>
              </a:spcAft>
              <a:buClr>
                <a:schemeClr val="dk1"/>
              </a:buClr>
              <a:buSzPts val="1100"/>
              <a:buFont typeface="Arial"/>
              <a:buNone/>
            </a:pPr>
            <a:r>
              <a:rPr lang="en"/>
              <a:t>-Multinomial Naïve Bayes uses the probabilities of each word vector to calculate the final probability of the post.</a:t>
            </a:r>
            <a:endParaRPr/>
          </a:p>
          <a:p>
            <a:pPr marL="0" lvl="0" indent="0" algn="l" rtl="0">
              <a:lnSpc>
                <a:spcPct val="115000"/>
              </a:lnSpc>
              <a:spcBef>
                <a:spcPts val="0"/>
              </a:spcBef>
              <a:spcAft>
                <a:spcPts val="0"/>
              </a:spcAft>
              <a:buClr>
                <a:schemeClr val="dk1"/>
              </a:buClr>
              <a:buSzPts val="1100"/>
              <a:buFont typeface="Arial"/>
              <a:buNone/>
            </a:pPr>
            <a:r>
              <a:rPr lang="en"/>
              <a:t>-Logistic Regression takes into consideration the coefficient of each variable when determining the predicted probabilities of each post.</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Clr>
                <a:schemeClr val="dk1"/>
              </a:buClr>
              <a:buSzPts val="1100"/>
              <a:buFont typeface="Arial"/>
              <a:buNone/>
            </a:pPr>
            <a:r>
              <a:rPr lang="en"/>
              <a:t>Sensitivity/Recall</a:t>
            </a:r>
            <a:endParaRPr/>
          </a:p>
          <a:p>
            <a:pPr marL="0" lvl="0" indent="0" algn="l" rtl="0">
              <a:lnSpc>
                <a:spcPct val="115000"/>
              </a:lnSpc>
              <a:spcBef>
                <a:spcPts val="0"/>
              </a:spcBef>
              <a:spcAft>
                <a:spcPts val="0"/>
              </a:spcAft>
              <a:buClr>
                <a:schemeClr val="dk1"/>
              </a:buClr>
              <a:buSzPts val="1100"/>
              <a:buFont typeface="Arial"/>
              <a:buNone/>
            </a:pPr>
            <a:r>
              <a:rPr lang="en"/>
              <a:t>-Sensitivity is defined as the percent (or proportion) of all 1s that are correctly classified as 1s. In this case, posts from r/stocks are classified as 1s.</a:t>
            </a:r>
            <a:endParaRPr/>
          </a:p>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1"/>
        <p:cNvGrpSpPr/>
        <p:nvPr/>
      </p:nvGrpSpPr>
      <p:grpSpPr>
        <a:xfrm>
          <a:off x="0" y="0"/>
          <a:ext cx="0" cy="0"/>
          <a:chOff x="0" y="0"/>
          <a:chExt cx="0" cy="0"/>
        </a:xfrm>
      </p:grpSpPr>
      <p:sp>
        <p:nvSpPr>
          <p:cNvPr id="2282" name="Google Shape;2282;ge67dedbeaa_1_57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3" name="Google Shape;2283;ge67dedbeaa_1_57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1"/>
        <p:cNvGrpSpPr/>
        <p:nvPr/>
      </p:nvGrpSpPr>
      <p:grpSpPr>
        <a:xfrm>
          <a:off x="0" y="0"/>
          <a:ext cx="0" cy="0"/>
          <a:chOff x="0" y="0"/>
          <a:chExt cx="0" cy="0"/>
        </a:xfrm>
      </p:grpSpPr>
      <p:sp>
        <p:nvSpPr>
          <p:cNvPr id="2292" name="Google Shape;2292;ge55d0e5c25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3" name="Google Shape;2293;ge55d0e5c25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6"/>
        <p:cNvGrpSpPr/>
        <p:nvPr/>
      </p:nvGrpSpPr>
      <p:grpSpPr>
        <a:xfrm>
          <a:off x="0" y="0"/>
          <a:ext cx="0" cy="0"/>
          <a:chOff x="0" y="0"/>
          <a:chExt cx="0" cy="0"/>
        </a:xfrm>
      </p:grpSpPr>
      <p:sp>
        <p:nvSpPr>
          <p:cNvPr id="2307" name="Google Shape;2307;g804e9800b4_0_13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8" name="Google Shape;2308;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1"/>
        <p:cNvGrpSpPr/>
        <p:nvPr/>
      </p:nvGrpSpPr>
      <p:grpSpPr>
        <a:xfrm>
          <a:off x="0" y="0"/>
          <a:ext cx="0" cy="0"/>
          <a:chOff x="0" y="0"/>
          <a:chExt cx="0" cy="0"/>
        </a:xfrm>
      </p:grpSpPr>
      <p:sp>
        <p:nvSpPr>
          <p:cNvPr id="2322" name="Google Shape;2322;ge67dedbeaa_1_55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3" name="Google Shape;2323;ge67dedbeaa_1_5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8"/>
        <p:cNvGrpSpPr/>
        <p:nvPr/>
      </p:nvGrpSpPr>
      <p:grpSpPr>
        <a:xfrm>
          <a:off x="0" y="0"/>
          <a:ext cx="0" cy="0"/>
          <a:chOff x="0" y="0"/>
          <a:chExt cx="0" cy="0"/>
        </a:xfrm>
      </p:grpSpPr>
      <p:sp>
        <p:nvSpPr>
          <p:cNvPr id="2329" name="Google Shape;2329;g8714a43093_5_5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0" name="Google Shape;2330;g8714a43093_5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Google Shape;2000;ge56136c541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1" name="Google Shape;2001;ge56136c541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0"/>
        <p:cNvGrpSpPr/>
        <p:nvPr/>
      </p:nvGrpSpPr>
      <p:grpSpPr>
        <a:xfrm>
          <a:off x="0" y="0"/>
          <a:ext cx="0" cy="0"/>
          <a:chOff x="0" y="0"/>
          <a:chExt cx="0" cy="0"/>
        </a:xfrm>
      </p:grpSpPr>
      <p:sp>
        <p:nvSpPr>
          <p:cNvPr id="2011" name="Google Shape;2011;ge56136c54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2" name="Google Shape;2012;ge56136c54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0"/>
        <p:cNvGrpSpPr/>
        <p:nvPr/>
      </p:nvGrpSpPr>
      <p:grpSpPr>
        <a:xfrm>
          <a:off x="0" y="0"/>
          <a:ext cx="0" cy="0"/>
          <a:chOff x="0" y="0"/>
          <a:chExt cx="0" cy="0"/>
        </a:xfrm>
      </p:grpSpPr>
      <p:sp>
        <p:nvSpPr>
          <p:cNvPr id="2021" name="Google Shape;2021;ge56136c541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2" name="Google Shape;2022;ge56136c541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8"/>
        <p:cNvGrpSpPr/>
        <p:nvPr/>
      </p:nvGrpSpPr>
      <p:grpSpPr>
        <a:xfrm>
          <a:off x="0" y="0"/>
          <a:ext cx="0" cy="0"/>
          <a:chOff x="0" y="0"/>
          <a:chExt cx="0" cy="0"/>
        </a:xfrm>
      </p:grpSpPr>
      <p:sp>
        <p:nvSpPr>
          <p:cNvPr id="2039" name="Google Shape;2039;ge56136c541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0" name="Google Shape;2040;ge56136c54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2"/>
        <p:cNvGrpSpPr/>
        <p:nvPr/>
      </p:nvGrpSpPr>
      <p:grpSpPr>
        <a:xfrm>
          <a:off x="0" y="0"/>
          <a:ext cx="0" cy="0"/>
          <a:chOff x="0" y="0"/>
          <a:chExt cx="0" cy="0"/>
        </a:xfrm>
      </p:grpSpPr>
      <p:sp>
        <p:nvSpPr>
          <p:cNvPr id="2053" name="Google Shape;2053;ge56136c54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4" name="Google Shape;2054;ge56136c5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8"/>
        <p:cNvGrpSpPr/>
        <p:nvPr/>
      </p:nvGrpSpPr>
      <p:grpSpPr>
        <a:xfrm>
          <a:off x="0" y="0"/>
          <a:ext cx="0" cy="0"/>
          <a:chOff x="0" y="0"/>
          <a:chExt cx="0" cy="0"/>
        </a:xfrm>
      </p:grpSpPr>
      <p:sp>
        <p:nvSpPr>
          <p:cNvPr id="2059" name="Google Shape;2059;ge56136c54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0" name="Google Shape;2060;ge56136c54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6"/>
        <p:cNvGrpSpPr/>
        <p:nvPr/>
      </p:nvGrpSpPr>
      <p:grpSpPr>
        <a:xfrm>
          <a:off x="0" y="0"/>
          <a:ext cx="0" cy="0"/>
          <a:chOff x="0" y="0"/>
          <a:chExt cx="0" cy="0"/>
        </a:xfrm>
      </p:grpSpPr>
      <p:sp>
        <p:nvSpPr>
          <p:cNvPr id="2077" name="Google Shape;2077;ge67dedbeaa_1_54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8" name="Google Shape;2078;ge67dedbeaa_1_5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a:buNone/>
              <a:defRPr sz="2800">
                <a:solidFill>
                  <a:schemeClr val="accent1"/>
                </a:solidFill>
                <a:latin typeface="Barlow Semi Condensed"/>
                <a:ea typeface="Barlow Semi Condensed"/>
                <a:cs typeface="Barlow Semi Condensed"/>
                <a:sym typeface="Barlow Semi Condensed"/>
              </a:defRPr>
            </a:lvl1pPr>
            <a:lvl2pPr lvl="1" algn="r" rtl="0">
              <a:lnSpc>
                <a:spcPct val="100000"/>
              </a:lnSpc>
              <a:spcBef>
                <a:spcPts val="0"/>
              </a:spcBef>
              <a:spcAft>
                <a:spcPts val="0"/>
              </a:spcAft>
              <a:buClr>
                <a:schemeClr val="accent1"/>
              </a:buClr>
              <a:buSzPts val="2800"/>
              <a:buFont typeface="Barlow Semi Condensed"/>
              <a:buNone/>
              <a:defRPr sz="2800">
                <a:solidFill>
                  <a:schemeClr val="accent1"/>
                </a:solidFill>
                <a:latin typeface="Barlow Semi Condensed"/>
                <a:ea typeface="Barlow Semi Condensed"/>
                <a:cs typeface="Barlow Semi Condensed"/>
                <a:sym typeface="Barlow Semi Condensed"/>
              </a:defRPr>
            </a:lvl2pPr>
            <a:lvl3pPr lvl="2" algn="r" rtl="0">
              <a:lnSpc>
                <a:spcPct val="100000"/>
              </a:lnSpc>
              <a:spcBef>
                <a:spcPts val="0"/>
              </a:spcBef>
              <a:spcAft>
                <a:spcPts val="0"/>
              </a:spcAft>
              <a:buClr>
                <a:schemeClr val="accent1"/>
              </a:buClr>
              <a:buSzPts val="2800"/>
              <a:buFont typeface="Barlow Semi Condensed"/>
              <a:buNone/>
              <a:defRPr sz="2800">
                <a:solidFill>
                  <a:schemeClr val="accent1"/>
                </a:solidFill>
                <a:latin typeface="Barlow Semi Condensed"/>
                <a:ea typeface="Barlow Semi Condensed"/>
                <a:cs typeface="Barlow Semi Condensed"/>
                <a:sym typeface="Barlow Semi Condensed"/>
              </a:defRPr>
            </a:lvl3pPr>
            <a:lvl4pPr lvl="3" algn="r" rtl="0">
              <a:lnSpc>
                <a:spcPct val="100000"/>
              </a:lnSpc>
              <a:spcBef>
                <a:spcPts val="0"/>
              </a:spcBef>
              <a:spcAft>
                <a:spcPts val="0"/>
              </a:spcAft>
              <a:buClr>
                <a:schemeClr val="accent1"/>
              </a:buClr>
              <a:buSzPts val="2800"/>
              <a:buFont typeface="Barlow Semi Condensed"/>
              <a:buNone/>
              <a:defRPr sz="2800">
                <a:solidFill>
                  <a:schemeClr val="accent1"/>
                </a:solidFill>
                <a:latin typeface="Barlow Semi Condensed"/>
                <a:ea typeface="Barlow Semi Condensed"/>
                <a:cs typeface="Barlow Semi Condensed"/>
                <a:sym typeface="Barlow Semi Condensed"/>
              </a:defRPr>
            </a:lvl4pPr>
            <a:lvl5pPr lvl="4" algn="r" rtl="0">
              <a:lnSpc>
                <a:spcPct val="100000"/>
              </a:lnSpc>
              <a:spcBef>
                <a:spcPts val="0"/>
              </a:spcBef>
              <a:spcAft>
                <a:spcPts val="0"/>
              </a:spcAft>
              <a:buClr>
                <a:schemeClr val="accent1"/>
              </a:buClr>
              <a:buSzPts val="2800"/>
              <a:buFont typeface="Barlow Semi Condensed"/>
              <a:buNone/>
              <a:defRPr sz="2800">
                <a:solidFill>
                  <a:schemeClr val="accent1"/>
                </a:solidFill>
                <a:latin typeface="Barlow Semi Condensed"/>
                <a:ea typeface="Barlow Semi Condensed"/>
                <a:cs typeface="Barlow Semi Condensed"/>
                <a:sym typeface="Barlow Semi Condensed"/>
              </a:defRPr>
            </a:lvl5pPr>
            <a:lvl6pPr lvl="5" algn="r" rtl="0">
              <a:lnSpc>
                <a:spcPct val="100000"/>
              </a:lnSpc>
              <a:spcBef>
                <a:spcPts val="0"/>
              </a:spcBef>
              <a:spcAft>
                <a:spcPts val="0"/>
              </a:spcAft>
              <a:buClr>
                <a:schemeClr val="accent1"/>
              </a:buClr>
              <a:buSzPts val="2800"/>
              <a:buFont typeface="Barlow Semi Condensed"/>
              <a:buNone/>
              <a:defRPr sz="2800">
                <a:solidFill>
                  <a:schemeClr val="accent1"/>
                </a:solidFill>
                <a:latin typeface="Barlow Semi Condensed"/>
                <a:ea typeface="Barlow Semi Condensed"/>
                <a:cs typeface="Barlow Semi Condensed"/>
                <a:sym typeface="Barlow Semi Condensed"/>
              </a:defRPr>
            </a:lvl6pPr>
            <a:lvl7pPr lvl="6" algn="r" rtl="0">
              <a:lnSpc>
                <a:spcPct val="100000"/>
              </a:lnSpc>
              <a:spcBef>
                <a:spcPts val="0"/>
              </a:spcBef>
              <a:spcAft>
                <a:spcPts val="0"/>
              </a:spcAft>
              <a:buClr>
                <a:schemeClr val="accent1"/>
              </a:buClr>
              <a:buSzPts val="2800"/>
              <a:buFont typeface="Barlow Semi Condensed"/>
              <a:buNone/>
              <a:defRPr sz="2800">
                <a:solidFill>
                  <a:schemeClr val="accent1"/>
                </a:solidFill>
                <a:latin typeface="Barlow Semi Condensed"/>
                <a:ea typeface="Barlow Semi Condensed"/>
                <a:cs typeface="Barlow Semi Condensed"/>
                <a:sym typeface="Barlow Semi Condensed"/>
              </a:defRPr>
            </a:lvl7pPr>
            <a:lvl8pPr lvl="7" algn="r" rtl="0">
              <a:lnSpc>
                <a:spcPct val="100000"/>
              </a:lnSpc>
              <a:spcBef>
                <a:spcPts val="0"/>
              </a:spcBef>
              <a:spcAft>
                <a:spcPts val="0"/>
              </a:spcAft>
              <a:buClr>
                <a:schemeClr val="accent1"/>
              </a:buClr>
              <a:buSzPts val="2800"/>
              <a:buFont typeface="Barlow Semi Condensed"/>
              <a:buNone/>
              <a:defRPr sz="2800">
                <a:solidFill>
                  <a:schemeClr val="accent1"/>
                </a:solidFill>
                <a:latin typeface="Barlow Semi Condensed"/>
                <a:ea typeface="Barlow Semi Condensed"/>
                <a:cs typeface="Barlow Semi Condensed"/>
                <a:sym typeface="Barlow Semi Condensed"/>
              </a:defRPr>
            </a:lvl8pPr>
            <a:lvl9pPr lvl="8" algn="r" rtl="0">
              <a:lnSpc>
                <a:spcPct val="100000"/>
              </a:lnSpc>
              <a:spcBef>
                <a:spcPts val="0"/>
              </a:spcBef>
              <a:spcAft>
                <a:spcPts val="0"/>
              </a:spcAft>
              <a:buClr>
                <a:schemeClr val="accent1"/>
              </a:buClr>
              <a:buSzPts val="2800"/>
              <a:buFont typeface="Barlow Semi Condensed"/>
              <a:buNone/>
              <a:defRPr sz="2800">
                <a:solidFill>
                  <a:schemeClr val="accent1"/>
                </a:solidFill>
                <a:latin typeface="Barlow Semi Condensed"/>
                <a:ea typeface="Barlow Semi Condensed"/>
                <a:cs typeface="Barlow Semi Condensed"/>
                <a:sym typeface="Barlow Semi Condensed"/>
              </a:defRPr>
            </a:lvl9pPr>
          </a:lstStyle>
          <a:p>
            <a:endParaRPr/>
          </a:p>
        </p:txBody>
      </p:sp>
      <p:cxnSp>
        <p:nvCxnSpPr>
          <p:cNvPr id="11" name="Google Shape;11;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3" name="Google Shape;13;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4" name="Google Shape;14;p2"/>
          <p:cNvGrpSpPr/>
          <p:nvPr/>
        </p:nvGrpSpPr>
        <p:grpSpPr>
          <a:xfrm>
            <a:off x="8064275" y="887850"/>
            <a:ext cx="581800" cy="582350"/>
            <a:chOff x="8064275" y="887850"/>
            <a:chExt cx="581800" cy="582350"/>
          </a:xfrm>
        </p:grpSpPr>
        <p:sp>
          <p:nvSpPr>
            <p:cNvPr id="15" name="Google Shape;15;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7353050" y="316275"/>
            <a:ext cx="292025" cy="292575"/>
            <a:chOff x="7353050" y="316275"/>
            <a:chExt cx="292025" cy="292575"/>
          </a:xfrm>
        </p:grpSpPr>
        <p:sp>
          <p:nvSpPr>
            <p:cNvPr id="22" name="Google Shape;22;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5443350" y="289275"/>
            <a:ext cx="175013" cy="27000"/>
            <a:chOff x="5662375" y="212375"/>
            <a:chExt cx="175013" cy="27000"/>
          </a:xfrm>
        </p:grpSpPr>
        <p:sp>
          <p:nvSpPr>
            <p:cNvPr id="33" name="Google Shape;33;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a:off x="8490050" y="170875"/>
            <a:ext cx="175013" cy="27000"/>
            <a:chOff x="5662375" y="212375"/>
            <a:chExt cx="175013" cy="27000"/>
          </a:xfrm>
        </p:grpSpPr>
        <p:sp>
          <p:nvSpPr>
            <p:cNvPr id="37" name="Google Shape;37;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8068750" y="1581800"/>
            <a:ext cx="175013" cy="27000"/>
            <a:chOff x="5662375" y="212375"/>
            <a:chExt cx="175013" cy="27000"/>
          </a:xfrm>
        </p:grpSpPr>
        <p:sp>
          <p:nvSpPr>
            <p:cNvPr id="41" name="Google Shape;41;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accent1"/>
                </a:solidFill>
                <a:latin typeface="Barlow Semi Condensed"/>
                <a:ea typeface="Barlow Semi Condensed"/>
                <a:cs typeface="Barlow Semi Condensed"/>
                <a:sym typeface="Barlow Semi Condensed"/>
              </a:defRPr>
            </a:lvl1pPr>
            <a:lvl2pPr lvl="1">
              <a:buNone/>
              <a:defRPr>
                <a:solidFill>
                  <a:schemeClr val="accent1"/>
                </a:solidFill>
                <a:latin typeface="Barlow Semi Condensed"/>
                <a:ea typeface="Barlow Semi Condensed"/>
                <a:cs typeface="Barlow Semi Condensed"/>
                <a:sym typeface="Barlow Semi Condensed"/>
              </a:defRPr>
            </a:lvl2pPr>
            <a:lvl3pPr lvl="2">
              <a:buNone/>
              <a:defRPr>
                <a:solidFill>
                  <a:schemeClr val="accent1"/>
                </a:solidFill>
                <a:latin typeface="Barlow Semi Condensed"/>
                <a:ea typeface="Barlow Semi Condensed"/>
                <a:cs typeface="Barlow Semi Condensed"/>
                <a:sym typeface="Barlow Semi Condensed"/>
              </a:defRPr>
            </a:lvl3pPr>
            <a:lvl4pPr lvl="3">
              <a:buNone/>
              <a:defRPr>
                <a:solidFill>
                  <a:schemeClr val="accent1"/>
                </a:solidFill>
                <a:latin typeface="Barlow Semi Condensed"/>
                <a:ea typeface="Barlow Semi Condensed"/>
                <a:cs typeface="Barlow Semi Condensed"/>
                <a:sym typeface="Barlow Semi Condensed"/>
              </a:defRPr>
            </a:lvl4pPr>
            <a:lvl5pPr lvl="4">
              <a:buNone/>
              <a:defRPr>
                <a:solidFill>
                  <a:schemeClr val="accent1"/>
                </a:solidFill>
                <a:latin typeface="Barlow Semi Condensed"/>
                <a:ea typeface="Barlow Semi Condensed"/>
                <a:cs typeface="Barlow Semi Condensed"/>
                <a:sym typeface="Barlow Semi Condensed"/>
              </a:defRPr>
            </a:lvl5pPr>
            <a:lvl6pPr lvl="5">
              <a:buNone/>
              <a:defRPr>
                <a:solidFill>
                  <a:schemeClr val="accent1"/>
                </a:solidFill>
                <a:latin typeface="Barlow Semi Condensed"/>
                <a:ea typeface="Barlow Semi Condensed"/>
                <a:cs typeface="Barlow Semi Condensed"/>
                <a:sym typeface="Barlow Semi Condensed"/>
              </a:defRPr>
            </a:lvl6pPr>
            <a:lvl7pPr lvl="6">
              <a:buNone/>
              <a:defRPr>
                <a:solidFill>
                  <a:schemeClr val="accent1"/>
                </a:solidFill>
                <a:latin typeface="Barlow Semi Condensed"/>
                <a:ea typeface="Barlow Semi Condensed"/>
                <a:cs typeface="Barlow Semi Condensed"/>
                <a:sym typeface="Barlow Semi Condensed"/>
              </a:defRPr>
            </a:lvl7pPr>
            <a:lvl8pPr lvl="7">
              <a:buNone/>
              <a:defRPr>
                <a:solidFill>
                  <a:schemeClr val="accent1"/>
                </a:solidFill>
                <a:latin typeface="Barlow Semi Condensed"/>
                <a:ea typeface="Barlow Semi Condensed"/>
                <a:cs typeface="Barlow Semi Condensed"/>
                <a:sym typeface="Barlow Semi Condensed"/>
              </a:defRPr>
            </a:lvl8pPr>
            <a:lvl9pPr lvl="8">
              <a:buNone/>
              <a:defRPr>
                <a:solidFill>
                  <a:schemeClr val="accent1"/>
                </a:solidFill>
                <a:latin typeface="Barlow Semi Condensed"/>
                <a:ea typeface="Barlow Semi Condensed"/>
                <a:cs typeface="Barlow Semi Condensed"/>
                <a:sym typeface="Barlow Semi Condense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5"/>
        <p:cNvGrpSpPr/>
        <p:nvPr/>
      </p:nvGrpSpPr>
      <p:grpSpPr>
        <a:xfrm>
          <a:off x="0" y="0"/>
          <a:ext cx="0" cy="0"/>
          <a:chOff x="0" y="0"/>
          <a:chExt cx="0" cy="0"/>
        </a:xfrm>
      </p:grpSpPr>
      <p:grpSp>
        <p:nvGrpSpPr>
          <p:cNvPr id="556" name="Google Shape;556;p11"/>
          <p:cNvGrpSpPr/>
          <p:nvPr/>
        </p:nvGrpSpPr>
        <p:grpSpPr>
          <a:xfrm rot="10800000">
            <a:off x="1954823" y="1124844"/>
            <a:ext cx="5234354" cy="3069144"/>
            <a:chOff x="1098425" y="237675"/>
            <a:chExt cx="5358675" cy="5174750"/>
          </a:xfrm>
        </p:grpSpPr>
        <p:sp>
          <p:nvSpPr>
            <p:cNvPr id="557" name="Google Shape;55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0" name="Google Shape;560;p11"/>
          <p:cNvSpPr txBox="1">
            <a:spLocks noGrp="1"/>
          </p:cNvSpPr>
          <p:nvPr>
            <p:ph type="subTitle" idx="1"/>
          </p:nvPr>
        </p:nvSpPr>
        <p:spPr>
          <a:xfrm>
            <a:off x="3227832" y="2816352"/>
            <a:ext cx="2679300" cy="658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561" name="Google Shape;561;p11"/>
          <p:cNvCxnSpPr/>
          <p:nvPr/>
        </p:nvCxnSpPr>
        <p:spPr>
          <a:xfrm rot="5400000">
            <a:off x="7269708" y="3324550"/>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562" name="Google Shape;562;p11"/>
          <p:cNvCxnSpPr/>
          <p:nvPr/>
        </p:nvCxnSpPr>
        <p:spPr>
          <a:xfrm rot="-5400000" flipH="1">
            <a:off x="7181408" y="2082400"/>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563" name="Google Shape;563;p11"/>
          <p:cNvCxnSpPr/>
          <p:nvPr/>
        </p:nvCxnSpPr>
        <p:spPr>
          <a:xfrm rot="5400000">
            <a:off x="7232433" y="736375"/>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564" name="Google Shape;564;p11"/>
          <p:cNvCxnSpPr/>
          <p:nvPr/>
        </p:nvCxnSpPr>
        <p:spPr>
          <a:xfrm rot="5400000">
            <a:off x="8168433" y="-6660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565" name="Google Shape;565;p11"/>
          <p:cNvGrpSpPr/>
          <p:nvPr/>
        </p:nvGrpSpPr>
        <p:grpSpPr>
          <a:xfrm rot="5400000" flipH="1">
            <a:off x="7407333" y="1284925"/>
            <a:ext cx="581800" cy="582350"/>
            <a:chOff x="8064275" y="887850"/>
            <a:chExt cx="581800" cy="582350"/>
          </a:xfrm>
        </p:grpSpPr>
        <p:sp>
          <p:nvSpPr>
            <p:cNvPr id="566" name="Google Shape;56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11"/>
          <p:cNvGrpSpPr/>
          <p:nvPr/>
        </p:nvGrpSpPr>
        <p:grpSpPr>
          <a:xfrm rot="5400000" flipH="1">
            <a:off x="7869720" y="2754200"/>
            <a:ext cx="292025" cy="292575"/>
            <a:chOff x="7353050" y="316275"/>
            <a:chExt cx="292025" cy="292575"/>
          </a:xfrm>
        </p:grpSpPr>
        <p:sp>
          <p:nvSpPr>
            <p:cNvPr id="573" name="Google Shape;57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11"/>
          <p:cNvGrpSpPr/>
          <p:nvPr/>
        </p:nvGrpSpPr>
        <p:grpSpPr>
          <a:xfrm rot="5400000" flipH="1">
            <a:off x="8012458" y="178175"/>
            <a:ext cx="175000" cy="175000"/>
            <a:chOff x="8792300" y="321275"/>
            <a:chExt cx="175000" cy="175000"/>
          </a:xfrm>
        </p:grpSpPr>
        <p:sp>
          <p:nvSpPr>
            <p:cNvPr id="578" name="Google Shape;57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2" name="Google Shape;582;p11"/>
          <p:cNvGrpSpPr/>
          <p:nvPr/>
        </p:nvGrpSpPr>
        <p:grpSpPr>
          <a:xfrm rot="5400000">
            <a:off x="7551683" y="3879926"/>
            <a:ext cx="293111" cy="293388"/>
            <a:chOff x="3164039" y="430875"/>
            <a:chExt cx="293111" cy="293388"/>
          </a:xfrm>
        </p:grpSpPr>
        <p:sp>
          <p:nvSpPr>
            <p:cNvPr id="583" name="Google Shape;58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11"/>
          <p:cNvGrpSpPr/>
          <p:nvPr/>
        </p:nvGrpSpPr>
        <p:grpSpPr>
          <a:xfrm rot="5400000" flipH="1">
            <a:off x="8259052" y="323144"/>
            <a:ext cx="175013" cy="27000"/>
            <a:chOff x="5662375" y="212375"/>
            <a:chExt cx="175013" cy="27000"/>
          </a:xfrm>
        </p:grpSpPr>
        <p:sp>
          <p:nvSpPr>
            <p:cNvPr id="590" name="Google Shape;59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3" name="Google Shape;593;p11"/>
          <p:cNvCxnSpPr/>
          <p:nvPr/>
        </p:nvCxnSpPr>
        <p:spPr>
          <a:xfrm rot="5400000" flipH="1">
            <a:off x="740850" y="25983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594" name="Google Shape;594;p11"/>
          <p:cNvCxnSpPr/>
          <p:nvPr/>
        </p:nvCxnSpPr>
        <p:spPr>
          <a:xfrm rot="-5400000">
            <a:off x="847100" y="355400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595" name="Google Shape;595;p11"/>
          <p:cNvCxnSpPr/>
          <p:nvPr/>
        </p:nvCxnSpPr>
        <p:spPr>
          <a:xfrm rot="5400000" flipH="1">
            <a:off x="1105775" y="415125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596" name="Google Shape;596;p11"/>
          <p:cNvGrpSpPr/>
          <p:nvPr/>
        </p:nvGrpSpPr>
        <p:grpSpPr>
          <a:xfrm rot="5400000">
            <a:off x="621475" y="4062025"/>
            <a:ext cx="581800" cy="582350"/>
            <a:chOff x="8064275" y="887850"/>
            <a:chExt cx="581800" cy="582350"/>
          </a:xfrm>
        </p:grpSpPr>
        <p:sp>
          <p:nvSpPr>
            <p:cNvPr id="597" name="Google Shape;59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11"/>
          <p:cNvGrpSpPr/>
          <p:nvPr/>
        </p:nvGrpSpPr>
        <p:grpSpPr>
          <a:xfrm rot="5400000">
            <a:off x="1482825" y="3350800"/>
            <a:ext cx="292025" cy="292575"/>
            <a:chOff x="7353050" y="316275"/>
            <a:chExt cx="292025" cy="292575"/>
          </a:xfrm>
        </p:grpSpPr>
        <p:sp>
          <p:nvSpPr>
            <p:cNvPr id="604" name="Google Shape;60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 name="Google Shape;608;p11"/>
          <p:cNvGrpSpPr/>
          <p:nvPr/>
        </p:nvGrpSpPr>
        <p:grpSpPr>
          <a:xfrm rot="5400000">
            <a:off x="1595125" y="4790325"/>
            <a:ext cx="175000" cy="175000"/>
            <a:chOff x="8792300" y="321275"/>
            <a:chExt cx="175000" cy="175000"/>
          </a:xfrm>
        </p:grpSpPr>
        <p:sp>
          <p:nvSpPr>
            <p:cNvPr id="609" name="Google Shape;60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3" name="Google Shape;613;p11"/>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1"/>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1"/>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1"/>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1"/>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9" name="Google Shape;619;p11"/>
          <p:cNvGrpSpPr/>
          <p:nvPr/>
        </p:nvGrpSpPr>
        <p:grpSpPr>
          <a:xfrm rot="5400000">
            <a:off x="1701119" y="1515381"/>
            <a:ext cx="175013" cy="27000"/>
            <a:chOff x="5662375" y="212375"/>
            <a:chExt cx="175013" cy="27000"/>
          </a:xfrm>
        </p:grpSpPr>
        <p:sp>
          <p:nvSpPr>
            <p:cNvPr id="620" name="Google Shape;62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11"/>
          <p:cNvGrpSpPr/>
          <p:nvPr/>
        </p:nvGrpSpPr>
        <p:grpSpPr>
          <a:xfrm rot="5400000">
            <a:off x="1819519" y="4562081"/>
            <a:ext cx="175013" cy="27000"/>
            <a:chOff x="5662375" y="212375"/>
            <a:chExt cx="175013" cy="27000"/>
          </a:xfrm>
        </p:grpSpPr>
        <p:sp>
          <p:nvSpPr>
            <p:cNvPr id="624" name="Google Shape;624;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7" name="Google Shape;627;p11"/>
          <p:cNvGrpSpPr/>
          <p:nvPr/>
        </p:nvGrpSpPr>
        <p:grpSpPr>
          <a:xfrm rot="5400000">
            <a:off x="408594" y="4140781"/>
            <a:ext cx="175013" cy="27000"/>
            <a:chOff x="5662375" y="212375"/>
            <a:chExt cx="175013" cy="27000"/>
          </a:xfrm>
        </p:grpSpPr>
        <p:sp>
          <p:nvSpPr>
            <p:cNvPr id="628" name="Google Shape;628;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1" name="Google Shape;631;p11"/>
          <p:cNvSpPr txBox="1">
            <a:spLocks noGrp="1"/>
          </p:cNvSpPr>
          <p:nvPr>
            <p:ph type="title" hasCustomPrompt="1"/>
          </p:nvPr>
        </p:nvSpPr>
        <p:spPr>
          <a:xfrm>
            <a:off x="2624328" y="2057400"/>
            <a:ext cx="3904500" cy="7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632" name="Google Shape;632;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3"/>
        <p:cNvGrpSpPr/>
        <p:nvPr/>
      </p:nvGrpSpPr>
      <p:grpSpPr>
        <a:xfrm>
          <a:off x="0" y="0"/>
          <a:ext cx="0" cy="0"/>
          <a:chOff x="0" y="0"/>
          <a:chExt cx="0" cy="0"/>
        </a:xfrm>
      </p:grpSpPr>
      <p:sp>
        <p:nvSpPr>
          <p:cNvPr id="634" name="Google Shape;634;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35"/>
        <p:cNvGrpSpPr/>
        <p:nvPr/>
      </p:nvGrpSpPr>
      <p:grpSpPr>
        <a:xfrm>
          <a:off x="0" y="0"/>
          <a:ext cx="0" cy="0"/>
          <a:chOff x="0" y="0"/>
          <a:chExt cx="0" cy="0"/>
        </a:xfrm>
      </p:grpSpPr>
      <p:sp>
        <p:nvSpPr>
          <p:cNvPr id="636" name="Google Shape;636;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37" name="Google Shape;637;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1pPr>
            <a:lvl2pPr lvl="1"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2pPr>
            <a:lvl3pPr lvl="2"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3pPr>
            <a:lvl4pPr lvl="3"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4pPr>
            <a:lvl5pPr lvl="4"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5pPr>
            <a:lvl6pPr lvl="5"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6pPr>
            <a:lvl7pPr lvl="6"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7pPr>
            <a:lvl8pPr lvl="7"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8pPr>
            <a:lvl9pPr lvl="8"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9pPr>
          </a:lstStyle>
          <a:p>
            <a:endParaRPr/>
          </a:p>
        </p:txBody>
      </p:sp>
      <p:sp>
        <p:nvSpPr>
          <p:cNvPr id="638" name="Google Shape;638;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9" name="Google Shape;639;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1pPr>
            <a:lvl2pPr lvl="1"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2pPr>
            <a:lvl3pPr lvl="2"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3pPr>
            <a:lvl4pPr lvl="3"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4pPr>
            <a:lvl5pPr lvl="4"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5pPr>
            <a:lvl6pPr lvl="5"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6pPr>
            <a:lvl7pPr lvl="6"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7pPr>
            <a:lvl8pPr lvl="7"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8pPr>
            <a:lvl9pPr lvl="8"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9pPr>
          </a:lstStyle>
          <a:p>
            <a:endParaRPr/>
          </a:p>
        </p:txBody>
      </p:sp>
      <p:sp>
        <p:nvSpPr>
          <p:cNvPr id="640" name="Google Shape;640;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1" name="Google Shape;641;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1pPr>
            <a:lvl2pPr lvl="1"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2pPr>
            <a:lvl3pPr lvl="2"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3pPr>
            <a:lvl4pPr lvl="3"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4pPr>
            <a:lvl5pPr lvl="4"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5pPr>
            <a:lvl6pPr lvl="5"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6pPr>
            <a:lvl7pPr lvl="6"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7pPr>
            <a:lvl8pPr lvl="7"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8pPr>
            <a:lvl9pPr lvl="8"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9pPr>
          </a:lstStyle>
          <a:p>
            <a:endParaRPr/>
          </a:p>
        </p:txBody>
      </p:sp>
      <p:sp>
        <p:nvSpPr>
          <p:cNvPr id="642" name="Google Shape;642;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1pPr>
            <a:lvl2pPr lvl="1"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2pPr>
            <a:lvl3pPr lvl="2"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3pPr>
            <a:lvl4pPr lvl="3"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4pPr>
            <a:lvl5pPr lvl="4"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5pPr>
            <a:lvl6pPr lvl="5"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6pPr>
            <a:lvl7pPr lvl="6"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7pPr>
            <a:lvl8pPr lvl="7"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8pPr>
            <a:lvl9pPr lvl="8"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9pPr>
          </a:lstStyle>
          <a:p>
            <a:endParaRPr/>
          </a:p>
        </p:txBody>
      </p:sp>
      <p:sp>
        <p:nvSpPr>
          <p:cNvPr id="644" name="Google Shape;644;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5" name="Google Shape;645;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46" name="Google Shape;646;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47" name="Google Shape;647;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48" name="Google Shape;648;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49" name="Google Shape;649;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accent1"/>
                </a:solidFill>
                <a:latin typeface="Barlow Semi Condensed"/>
                <a:ea typeface="Barlow Semi Condensed"/>
                <a:cs typeface="Barlow Semi Condensed"/>
                <a:sym typeface="Barlow Semi Condensed"/>
              </a:defRPr>
            </a:lvl1pPr>
            <a:lvl2pPr lvl="1">
              <a:buNone/>
              <a:defRPr>
                <a:solidFill>
                  <a:schemeClr val="accent1"/>
                </a:solidFill>
                <a:latin typeface="Barlow Semi Condensed"/>
                <a:ea typeface="Barlow Semi Condensed"/>
                <a:cs typeface="Barlow Semi Condensed"/>
                <a:sym typeface="Barlow Semi Condensed"/>
              </a:defRPr>
            </a:lvl2pPr>
            <a:lvl3pPr lvl="2">
              <a:buNone/>
              <a:defRPr>
                <a:solidFill>
                  <a:schemeClr val="accent1"/>
                </a:solidFill>
                <a:latin typeface="Barlow Semi Condensed"/>
                <a:ea typeface="Barlow Semi Condensed"/>
                <a:cs typeface="Barlow Semi Condensed"/>
                <a:sym typeface="Barlow Semi Condensed"/>
              </a:defRPr>
            </a:lvl3pPr>
            <a:lvl4pPr lvl="3">
              <a:buNone/>
              <a:defRPr>
                <a:solidFill>
                  <a:schemeClr val="accent1"/>
                </a:solidFill>
                <a:latin typeface="Barlow Semi Condensed"/>
                <a:ea typeface="Barlow Semi Condensed"/>
                <a:cs typeface="Barlow Semi Condensed"/>
                <a:sym typeface="Barlow Semi Condensed"/>
              </a:defRPr>
            </a:lvl4pPr>
            <a:lvl5pPr lvl="4">
              <a:buNone/>
              <a:defRPr>
                <a:solidFill>
                  <a:schemeClr val="accent1"/>
                </a:solidFill>
                <a:latin typeface="Barlow Semi Condensed"/>
                <a:ea typeface="Barlow Semi Condensed"/>
                <a:cs typeface="Barlow Semi Condensed"/>
                <a:sym typeface="Barlow Semi Condensed"/>
              </a:defRPr>
            </a:lvl5pPr>
            <a:lvl6pPr lvl="5">
              <a:buNone/>
              <a:defRPr>
                <a:solidFill>
                  <a:schemeClr val="accent1"/>
                </a:solidFill>
                <a:latin typeface="Barlow Semi Condensed"/>
                <a:ea typeface="Barlow Semi Condensed"/>
                <a:cs typeface="Barlow Semi Condensed"/>
                <a:sym typeface="Barlow Semi Condensed"/>
              </a:defRPr>
            </a:lvl6pPr>
            <a:lvl7pPr lvl="6">
              <a:buNone/>
              <a:defRPr>
                <a:solidFill>
                  <a:schemeClr val="accent1"/>
                </a:solidFill>
                <a:latin typeface="Barlow Semi Condensed"/>
                <a:ea typeface="Barlow Semi Condensed"/>
                <a:cs typeface="Barlow Semi Condensed"/>
                <a:sym typeface="Barlow Semi Condensed"/>
              </a:defRPr>
            </a:lvl7pPr>
            <a:lvl8pPr lvl="7">
              <a:buNone/>
              <a:defRPr>
                <a:solidFill>
                  <a:schemeClr val="accent1"/>
                </a:solidFill>
                <a:latin typeface="Barlow Semi Condensed"/>
                <a:ea typeface="Barlow Semi Condensed"/>
                <a:cs typeface="Barlow Semi Condensed"/>
                <a:sym typeface="Barlow Semi Condensed"/>
              </a:defRPr>
            </a:lvl8pPr>
            <a:lvl9pPr lvl="8">
              <a:buNone/>
              <a:defRPr>
                <a:solidFill>
                  <a:schemeClr val="accent1"/>
                </a:solidFill>
                <a:latin typeface="Barlow Semi Condensed"/>
                <a:ea typeface="Barlow Semi Condensed"/>
                <a:cs typeface="Barlow Semi Condensed"/>
                <a:sym typeface="Barlow Semi Condense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50"/>
        <p:cNvGrpSpPr/>
        <p:nvPr/>
      </p:nvGrpSpPr>
      <p:grpSpPr>
        <a:xfrm>
          <a:off x="0" y="0"/>
          <a:ext cx="0" cy="0"/>
          <a:chOff x="0" y="0"/>
          <a:chExt cx="0" cy="0"/>
        </a:xfrm>
      </p:grpSpPr>
      <p:sp>
        <p:nvSpPr>
          <p:cNvPr id="651" name="Google Shape;651;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52" name="Google Shape;652;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9pPr>
          </a:lstStyle>
          <a:p>
            <a:endParaRPr/>
          </a:p>
        </p:txBody>
      </p:sp>
      <p:sp>
        <p:nvSpPr>
          <p:cNvPr id="653" name="Google Shape;653;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9pPr>
          </a:lstStyle>
          <a:p>
            <a:endParaRPr/>
          </a:p>
        </p:txBody>
      </p:sp>
      <p:sp>
        <p:nvSpPr>
          <p:cNvPr id="654" name="Google Shape;654;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9pPr>
          </a:lstStyle>
          <a:p>
            <a:endParaRPr/>
          </a:p>
        </p:txBody>
      </p:sp>
      <p:sp>
        <p:nvSpPr>
          <p:cNvPr id="655" name="Google Shape;655;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56" name="Google Shape;656;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57" name="Google Shape;657;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58" name="Google Shape;658;p14"/>
          <p:cNvGrpSpPr/>
          <p:nvPr/>
        </p:nvGrpSpPr>
        <p:grpSpPr>
          <a:xfrm>
            <a:off x="261711" y="-1158"/>
            <a:ext cx="8550326" cy="3981600"/>
            <a:chOff x="261711" y="-1158"/>
            <a:chExt cx="8550326" cy="3981600"/>
          </a:xfrm>
        </p:grpSpPr>
        <p:cxnSp>
          <p:nvCxnSpPr>
            <p:cNvPr id="659" name="Google Shape;659;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60" name="Google Shape;660;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61" name="Google Shape;661;p14"/>
            <p:cNvGrpSpPr/>
            <p:nvPr/>
          </p:nvGrpSpPr>
          <p:grpSpPr>
            <a:xfrm rot="10800000">
              <a:off x="343275" y="3300779"/>
              <a:ext cx="344736" cy="345385"/>
              <a:chOff x="7353050" y="316275"/>
              <a:chExt cx="292025" cy="292575"/>
            </a:xfrm>
          </p:grpSpPr>
          <p:sp>
            <p:nvSpPr>
              <p:cNvPr id="662" name="Google Shape;662;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14"/>
            <p:cNvGrpSpPr/>
            <p:nvPr/>
          </p:nvGrpSpPr>
          <p:grpSpPr>
            <a:xfrm rot="10800000">
              <a:off x="8520013" y="714742"/>
              <a:ext cx="292025" cy="292575"/>
              <a:chOff x="7353050" y="316275"/>
              <a:chExt cx="292025" cy="292575"/>
            </a:xfrm>
          </p:grpSpPr>
          <p:sp>
            <p:nvSpPr>
              <p:cNvPr id="667" name="Google Shape;667;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 name="Google Shape;671;p14"/>
            <p:cNvGrpSpPr/>
            <p:nvPr/>
          </p:nvGrpSpPr>
          <p:grpSpPr>
            <a:xfrm rot="10800000">
              <a:off x="261711" y="465077"/>
              <a:ext cx="507562" cy="507984"/>
              <a:chOff x="8064275" y="887850"/>
              <a:chExt cx="581800" cy="582350"/>
            </a:xfrm>
          </p:grpSpPr>
          <p:sp>
            <p:nvSpPr>
              <p:cNvPr id="672" name="Google Shape;672;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8" name="Google Shape;678;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accent1"/>
                </a:solidFill>
                <a:latin typeface="Barlow Semi Condensed"/>
                <a:ea typeface="Barlow Semi Condensed"/>
                <a:cs typeface="Barlow Semi Condensed"/>
                <a:sym typeface="Barlow Semi Condensed"/>
              </a:defRPr>
            </a:lvl1pPr>
            <a:lvl2pPr lvl="1">
              <a:buNone/>
              <a:defRPr>
                <a:solidFill>
                  <a:schemeClr val="accent1"/>
                </a:solidFill>
                <a:latin typeface="Barlow Semi Condensed"/>
                <a:ea typeface="Barlow Semi Condensed"/>
                <a:cs typeface="Barlow Semi Condensed"/>
                <a:sym typeface="Barlow Semi Condensed"/>
              </a:defRPr>
            </a:lvl2pPr>
            <a:lvl3pPr lvl="2">
              <a:buNone/>
              <a:defRPr>
                <a:solidFill>
                  <a:schemeClr val="accent1"/>
                </a:solidFill>
                <a:latin typeface="Barlow Semi Condensed"/>
                <a:ea typeface="Barlow Semi Condensed"/>
                <a:cs typeface="Barlow Semi Condensed"/>
                <a:sym typeface="Barlow Semi Condensed"/>
              </a:defRPr>
            </a:lvl3pPr>
            <a:lvl4pPr lvl="3">
              <a:buNone/>
              <a:defRPr>
                <a:solidFill>
                  <a:schemeClr val="accent1"/>
                </a:solidFill>
                <a:latin typeface="Barlow Semi Condensed"/>
                <a:ea typeface="Barlow Semi Condensed"/>
                <a:cs typeface="Barlow Semi Condensed"/>
                <a:sym typeface="Barlow Semi Condensed"/>
              </a:defRPr>
            </a:lvl4pPr>
            <a:lvl5pPr lvl="4">
              <a:buNone/>
              <a:defRPr>
                <a:solidFill>
                  <a:schemeClr val="accent1"/>
                </a:solidFill>
                <a:latin typeface="Barlow Semi Condensed"/>
                <a:ea typeface="Barlow Semi Condensed"/>
                <a:cs typeface="Barlow Semi Condensed"/>
                <a:sym typeface="Barlow Semi Condensed"/>
              </a:defRPr>
            </a:lvl5pPr>
            <a:lvl6pPr lvl="5">
              <a:buNone/>
              <a:defRPr>
                <a:solidFill>
                  <a:schemeClr val="accent1"/>
                </a:solidFill>
                <a:latin typeface="Barlow Semi Condensed"/>
                <a:ea typeface="Barlow Semi Condensed"/>
                <a:cs typeface="Barlow Semi Condensed"/>
                <a:sym typeface="Barlow Semi Condensed"/>
              </a:defRPr>
            </a:lvl6pPr>
            <a:lvl7pPr lvl="6">
              <a:buNone/>
              <a:defRPr>
                <a:solidFill>
                  <a:schemeClr val="accent1"/>
                </a:solidFill>
                <a:latin typeface="Barlow Semi Condensed"/>
                <a:ea typeface="Barlow Semi Condensed"/>
                <a:cs typeface="Barlow Semi Condensed"/>
                <a:sym typeface="Barlow Semi Condensed"/>
              </a:defRPr>
            </a:lvl7pPr>
            <a:lvl8pPr lvl="7">
              <a:buNone/>
              <a:defRPr>
                <a:solidFill>
                  <a:schemeClr val="accent1"/>
                </a:solidFill>
                <a:latin typeface="Barlow Semi Condensed"/>
                <a:ea typeface="Barlow Semi Condensed"/>
                <a:cs typeface="Barlow Semi Condensed"/>
                <a:sym typeface="Barlow Semi Condensed"/>
              </a:defRPr>
            </a:lvl8pPr>
            <a:lvl9pPr lvl="8">
              <a:buNone/>
              <a:defRPr>
                <a:solidFill>
                  <a:schemeClr val="accent1"/>
                </a:solidFill>
                <a:latin typeface="Barlow Semi Condensed"/>
                <a:ea typeface="Barlow Semi Condensed"/>
                <a:cs typeface="Barlow Semi Condensed"/>
                <a:sym typeface="Barlow Semi Condense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79"/>
        <p:cNvGrpSpPr/>
        <p:nvPr/>
      </p:nvGrpSpPr>
      <p:grpSpPr>
        <a:xfrm>
          <a:off x="0" y="0"/>
          <a:ext cx="0" cy="0"/>
          <a:chOff x="0" y="0"/>
          <a:chExt cx="0" cy="0"/>
        </a:xfrm>
      </p:grpSpPr>
      <p:sp>
        <p:nvSpPr>
          <p:cNvPr id="680" name="Google Shape;680;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81" name="Google Shape;681;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1pPr>
            <a:lvl2pPr lvl="1"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2pPr>
            <a:lvl3pPr lvl="2"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3pPr>
            <a:lvl4pPr lvl="3"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4pPr>
            <a:lvl5pPr lvl="4"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5pPr>
            <a:lvl6pPr lvl="5"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6pPr>
            <a:lvl7pPr lvl="6"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7pPr>
            <a:lvl8pPr lvl="7"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8pPr>
            <a:lvl9pPr lvl="8"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9pPr>
          </a:lstStyle>
          <a:p>
            <a:endParaRPr/>
          </a:p>
        </p:txBody>
      </p:sp>
      <p:sp>
        <p:nvSpPr>
          <p:cNvPr id="682" name="Google Shape;682;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83" name="Google Shape;683;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1pPr>
            <a:lvl2pPr lvl="1"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2pPr>
            <a:lvl3pPr lvl="2"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3pPr>
            <a:lvl4pPr lvl="3"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4pPr>
            <a:lvl5pPr lvl="4"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5pPr>
            <a:lvl6pPr lvl="5"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6pPr>
            <a:lvl7pPr lvl="6"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7pPr>
            <a:lvl8pPr lvl="7"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8pPr>
            <a:lvl9pPr lvl="8"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9pPr>
          </a:lstStyle>
          <a:p>
            <a:endParaRPr/>
          </a:p>
        </p:txBody>
      </p:sp>
      <p:sp>
        <p:nvSpPr>
          <p:cNvPr id="684" name="Google Shape;684;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85" name="Google Shape;685;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1pPr>
            <a:lvl2pPr lvl="1"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2pPr>
            <a:lvl3pPr lvl="2"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3pPr>
            <a:lvl4pPr lvl="3"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4pPr>
            <a:lvl5pPr lvl="4"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5pPr>
            <a:lvl6pPr lvl="5"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6pPr>
            <a:lvl7pPr lvl="6"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7pPr>
            <a:lvl8pPr lvl="7"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8pPr>
            <a:lvl9pPr lvl="8"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9pPr>
          </a:lstStyle>
          <a:p>
            <a:endParaRPr/>
          </a:p>
        </p:txBody>
      </p:sp>
      <p:sp>
        <p:nvSpPr>
          <p:cNvPr id="686" name="Google Shape;686;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87" name="Google Shape;687;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1pPr>
            <a:lvl2pPr lvl="1"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2pPr>
            <a:lvl3pPr lvl="2"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3pPr>
            <a:lvl4pPr lvl="3"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4pPr>
            <a:lvl5pPr lvl="4"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5pPr>
            <a:lvl6pPr lvl="5"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6pPr>
            <a:lvl7pPr lvl="6"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7pPr>
            <a:lvl8pPr lvl="7"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8pPr>
            <a:lvl9pPr lvl="8" rtl="0">
              <a:spcBef>
                <a:spcPts val="0"/>
              </a:spcBef>
              <a:spcAft>
                <a:spcPts val="0"/>
              </a:spcAft>
              <a:buNone/>
              <a:defRPr sz="1400">
                <a:solidFill>
                  <a:schemeClr val="accent1"/>
                </a:solidFill>
                <a:latin typeface="Barlow Semi Condensed"/>
                <a:ea typeface="Barlow Semi Condensed"/>
                <a:cs typeface="Barlow Semi Condensed"/>
                <a:sym typeface="Barlow Semi Condensed"/>
              </a:defRPr>
            </a:lvl9pPr>
          </a:lstStyle>
          <a:p>
            <a:endParaRPr/>
          </a:p>
        </p:txBody>
      </p:sp>
      <p:sp>
        <p:nvSpPr>
          <p:cNvPr id="688" name="Google Shape;688;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89" name="Google Shape;689;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90" name="Google Shape;690;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91" name="Google Shape;691;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92" name="Google Shape;692;p15"/>
          <p:cNvGrpSpPr/>
          <p:nvPr/>
        </p:nvGrpSpPr>
        <p:grpSpPr>
          <a:xfrm flipH="1">
            <a:off x="423750" y="125363"/>
            <a:ext cx="292025" cy="292575"/>
            <a:chOff x="7353050" y="316275"/>
            <a:chExt cx="292025" cy="292575"/>
          </a:xfrm>
        </p:grpSpPr>
        <p:sp>
          <p:nvSpPr>
            <p:cNvPr id="693" name="Google Shape;69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7" name="Google Shape;697;p15"/>
          <p:cNvGrpSpPr/>
          <p:nvPr/>
        </p:nvGrpSpPr>
        <p:grpSpPr>
          <a:xfrm>
            <a:off x="1638739" y="558163"/>
            <a:ext cx="293111" cy="293388"/>
            <a:chOff x="3164039" y="430875"/>
            <a:chExt cx="293111" cy="293388"/>
          </a:xfrm>
        </p:grpSpPr>
        <p:sp>
          <p:nvSpPr>
            <p:cNvPr id="698" name="Google Shape;698;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4" name="Google Shape;704;p15"/>
          <p:cNvGrpSpPr/>
          <p:nvPr/>
        </p:nvGrpSpPr>
        <p:grpSpPr>
          <a:xfrm>
            <a:off x="1591750" y="362600"/>
            <a:ext cx="175013" cy="27000"/>
            <a:chOff x="5662375" y="212375"/>
            <a:chExt cx="175013" cy="27000"/>
          </a:xfrm>
        </p:grpSpPr>
        <p:sp>
          <p:nvSpPr>
            <p:cNvPr id="705" name="Google Shape;705;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08" name="Google Shape;708;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709" name="Google Shape;709;p15"/>
          <p:cNvGrpSpPr/>
          <p:nvPr/>
        </p:nvGrpSpPr>
        <p:grpSpPr>
          <a:xfrm>
            <a:off x="7823875" y="202375"/>
            <a:ext cx="581800" cy="582350"/>
            <a:chOff x="8064275" y="887850"/>
            <a:chExt cx="581800" cy="582350"/>
          </a:xfrm>
        </p:grpSpPr>
        <p:sp>
          <p:nvSpPr>
            <p:cNvPr id="710" name="Google Shape;710;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15"/>
          <p:cNvGrpSpPr/>
          <p:nvPr/>
        </p:nvGrpSpPr>
        <p:grpSpPr>
          <a:xfrm flipH="1">
            <a:off x="8698650" y="1117488"/>
            <a:ext cx="292025" cy="292575"/>
            <a:chOff x="7353050" y="316275"/>
            <a:chExt cx="292025" cy="292575"/>
          </a:xfrm>
        </p:grpSpPr>
        <p:sp>
          <p:nvSpPr>
            <p:cNvPr id="717" name="Google Shape;717;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 name="Google Shape;721;p15"/>
          <p:cNvGrpSpPr/>
          <p:nvPr/>
        </p:nvGrpSpPr>
        <p:grpSpPr>
          <a:xfrm>
            <a:off x="8678350" y="1581800"/>
            <a:ext cx="175013" cy="27000"/>
            <a:chOff x="5662375" y="212375"/>
            <a:chExt cx="175013" cy="27000"/>
          </a:xfrm>
        </p:grpSpPr>
        <p:sp>
          <p:nvSpPr>
            <p:cNvPr id="722" name="Google Shape;722;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5" name="Google Shape;725;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accent1"/>
                </a:solidFill>
                <a:latin typeface="Barlow Semi Condensed"/>
                <a:ea typeface="Barlow Semi Condensed"/>
                <a:cs typeface="Barlow Semi Condensed"/>
                <a:sym typeface="Barlow Semi Condensed"/>
              </a:defRPr>
            </a:lvl1pPr>
            <a:lvl2pPr lvl="1">
              <a:buNone/>
              <a:defRPr>
                <a:solidFill>
                  <a:schemeClr val="accent1"/>
                </a:solidFill>
                <a:latin typeface="Barlow Semi Condensed"/>
                <a:ea typeface="Barlow Semi Condensed"/>
                <a:cs typeface="Barlow Semi Condensed"/>
                <a:sym typeface="Barlow Semi Condensed"/>
              </a:defRPr>
            </a:lvl2pPr>
            <a:lvl3pPr lvl="2">
              <a:buNone/>
              <a:defRPr>
                <a:solidFill>
                  <a:schemeClr val="accent1"/>
                </a:solidFill>
                <a:latin typeface="Barlow Semi Condensed"/>
                <a:ea typeface="Barlow Semi Condensed"/>
                <a:cs typeface="Barlow Semi Condensed"/>
                <a:sym typeface="Barlow Semi Condensed"/>
              </a:defRPr>
            </a:lvl3pPr>
            <a:lvl4pPr lvl="3">
              <a:buNone/>
              <a:defRPr>
                <a:solidFill>
                  <a:schemeClr val="accent1"/>
                </a:solidFill>
                <a:latin typeface="Barlow Semi Condensed"/>
                <a:ea typeface="Barlow Semi Condensed"/>
                <a:cs typeface="Barlow Semi Condensed"/>
                <a:sym typeface="Barlow Semi Condensed"/>
              </a:defRPr>
            </a:lvl4pPr>
            <a:lvl5pPr lvl="4">
              <a:buNone/>
              <a:defRPr>
                <a:solidFill>
                  <a:schemeClr val="accent1"/>
                </a:solidFill>
                <a:latin typeface="Barlow Semi Condensed"/>
                <a:ea typeface="Barlow Semi Condensed"/>
                <a:cs typeface="Barlow Semi Condensed"/>
                <a:sym typeface="Barlow Semi Condensed"/>
              </a:defRPr>
            </a:lvl5pPr>
            <a:lvl6pPr lvl="5">
              <a:buNone/>
              <a:defRPr>
                <a:solidFill>
                  <a:schemeClr val="accent1"/>
                </a:solidFill>
                <a:latin typeface="Barlow Semi Condensed"/>
                <a:ea typeface="Barlow Semi Condensed"/>
                <a:cs typeface="Barlow Semi Condensed"/>
                <a:sym typeface="Barlow Semi Condensed"/>
              </a:defRPr>
            </a:lvl6pPr>
            <a:lvl7pPr lvl="6">
              <a:buNone/>
              <a:defRPr>
                <a:solidFill>
                  <a:schemeClr val="accent1"/>
                </a:solidFill>
                <a:latin typeface="Barlow Semi Condensed"/>
                <a:ea typeface="Barlow Semi Condensed"/>
                <a:cs typeface="Barlow Semi Condensed"/>
                <a:sym typeface="Barlow Semi Condensed"/>
              </a:defRPr>
            </a:lvl7pPr>
            <a:lvl8pPr lvl="7">
              <a:buNone/>
              <a:defRPr>
                <a:solidFill>
                  <a:schemeClr val="accent1"/>
                </a:solidFill>
                <a:latin typeface="Barlow Semi Condensed"/>
                <a:ea typeface="Barlow Semi Condensed"/>
                <a:cs typeface="Barlow Semi Condensed"/>
                <a:sym typeface="Barlow Semi Condensed"/>
              </a:defRPr>
            </a:lvl8pPr>
            <a:lvl9pPr lvl="8">
              <a:buNone/>
              <a:defRPr>
                <a:solidFill>
                  <a:schemeClr val="accent1"/>
                </a:solidFill>
                <a:latin typeface="Barlow Semi Condensed"/>
                <a:ea typeface="Barlow Semi Condensed"/>
                <a:cs typeface="Barlow Semi Condensed"/>
                <a:sym typeface="Barlow Semi Condense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26"/>
        <p:cNvGrpSpPr/>
        <p:nvPr/>
      </p:nvGrpSpPr>
      <p:grpSpPr>
        <a:xfrm>
          <a:off x="0" y="0"/>
          <a:ext cx="0" cy="0"/>
          <a:chOff x="0" y="0"/>
          <a:chExt cx="0" cy="0"/>
        </a:xfrm>
      </p:grpSpPr>
      <p:cxnSp>
        <p:nvCxnSpPr>
          <p:cNvPr id="727" name="Google Shape;727;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28" name="Google Shape;728;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29" name="Google Shape;729;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30" name="Google Shape;730;p16"/>
          <p:cNvGrpSpPr/>
          <p:nvPr/>
        </p:nvGrpSpPr>
        <p:grpSpPr>
          <a:xfrm flipH="1">
            <a:off x="431725" y="4183775"/>
            <a:ext cx="292025" cy="292575"/>
            <a:chOff x="7353050" y="316275"/>
            <a:chExt cx="292025" cy="292575"/>
          </a:xfrm>
        </p:grpSpPr>
        <p:sp>
          <p:nvSpPr>
            <p:cNvPr id="731" name="Google Shape;731;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16"/>
          <p:cNvGrpSpPr/>
          <p:nvPr/>
        </p:nvGrpSpPr>
        <p:grpSpPr>
          <a:xfrm>
            <a:off x="1075789" y="4604675"/>
            <a:ext cx="293111" cy="293388"/>
            <a:chOff x="3164039" y="430875"/>
            <a:chExt cx="293111" cy="293388"/>
          </a:xfrm>
        </p:grpSpPr>
        <p:sp>
          <p:nvSpPr>
            <p:cNvPr id="736" name="Google Shape;736;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42" name="Google Shape;742;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43" name="Google Shape;743;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44" name="Google Shape;744;p16"/>
          <p:cNvGrpSpPr/>
          <p:nvPr/>
        </p:nvGrpSpPr>
        <p:grpSpPr>
          <a:xfrm>
            <a:off x="8064275" y="526925"/>
            <a:ext cx="581800" cy="582350"/>
            <a:chOff x="8064275" y="887850"/>
            <a:chExt cx="581800" cy="582350"/>
          </a:xfrm>
        </p:grpSpPr>
        <p:sp>
          <p:nvSpPr>
            <p:cNvPr id="745" name="Google Shape;745;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16"/>
          <p:cNvGrpSpPr/>
          <p:nvPr/>
        </p:nvGrpSpPr>
        <p:grpSpPr>
          <a:xfrm>
            <a:off x="7033875" y="170875"/>
            <a:ext cx="292025" cy="292575"/>
            <a:chOff x="7353050" y="316275"/>
            <a:chExt cx="292025" cy="292575"/>
          </a:xfrm>
        </p:grpSpPr>
        <p:sp>
          <p:nvSpPr>
            <p:cNvPr id="752" name="Google Shape;752;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6" name="Google Shape;756;p16"/>
          <p:cNvGrpSpPr/>
          <p:nvPr/>
        </p:nvGrpSpPr>
        <p:grpSpPr>
          <a:xfrm>
            <a:off x="8757950" y="229650"/>
            <a:ext cx="175000" cy="175000"/>
            <a:chOff x="8792300" y="321275"/>
            <a:chExt cx="175000" cy="175000"/>
          </a:xfrm>
        </p:grpSpPr>
        <p:sp>
          <p:nvSpPr>
            <p:cNvPr id="757" name="Google Shape;757;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16"/>
          <p:cNvGrpSpPr/>
          <p:nvPr/>
        </p:nvGrpSpPr>
        <p:grpSpPr>
          <a:xfrm>
            <a:off x="8490050" y="170875"/>
            <a:ext cx="175013" cy="27000"/>
            <a:chOff x="5662375" y="212375"/>
            <a:chExt cx="175013" cy="27000"/>
          </a:xfrm>
        </p:grpSpPr>
        <p:sp>
          <p:nvSpPr>
            <p:cNvPr id="762" name="Google Shape;762;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5" name="Google Shape;765;p16"/>
          <p:cNvGrpSpPr/>
          <p:nvPr/>
        </p:nvGrpSpPr>
        <p:grpSpPr>
          <a:xfrm>
            <a:off x="7916350" y="1124600"/>
            <a:ext cx="175013" cy="27000"/>
            <a:chOff x="5662375" y="212375"/>
            <a:chExt cx="175013" cy="27000"/>
          </a:xfrm>
        </p:grpSpPr>
        <p:sp>
          <p:nvSpPr>
            <p:cNvPr id="766" name="Google Shape;766;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9" name="Google Shape;769;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9pPr>
          </a:lstStyle>
          <a:p>
            <a:endParaRPr/>
          </a:p>
        </p:txBody>
      </p:sp>
      <p:sp>
        <p:nvSpPr>
          <p:cNvPr id="770" name="Google Shape;770;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9pPr>
          </a:lstStyle>
          <a:p>
            <a:endParaRPr/>
          </a:p>
        </p:txBody>
      </p:sp>
      <p:sp>
        <p:nvSpPr>
          <p:cNvPr id="771" name="Google Shape;771;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9pPr>
          </a:lstStyle>
          <a:p>
            <a:endParaRPr/>
          </a:p>
        </p:txBody>
      </p:sp>
      <p:sp>
        <p:nvSpPr>
          <p:cNvPr id="772" name="Google Shape;772;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73" name="Google Shape;773;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74" name="Google Shape;774;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75" name="Google Shape;775;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accent1"/>
                </a:solidFill>
                <a:latin typeface="Barlow Semi Condensed"/>
                <a:ea typeface="Barlow Semi Condensed"/>
                <a:cs typeface="Barlow Semi Condensed"/>
                <a:sym typeface="Barlow Semi Condensed"/>
              </a:defRPr>
            </a:lvl1pPr>
            <a:lvl2pPr lvl="1">
              <a:buNone/>
              <a:defRPr>
                <a:solidFill>
                  <a:schemeClr val="accent1"/>
                </a:solidFill>
                <a:latin typeface="Barlow Semi Condensed"/>
                <a:ea typeface="Barlow Semi Condensed"/>
                <a:cs typeface="Barlow Semi Condensed"/>
                <a:sym typeface="Barlow Semi Condensed"/>
              </a:defRPr>
            </a:lvl2pPr>
            <a:lvl3pPr lvl="2">
              <a:buNone/>
              <a:defRPr>
                <a:solidFill>
                  <a:schemeClr val="accent1"/>
                </a:solidFill>
                <a:latin typeface="Barlow Semi Condensed"/>
                <a:ea typeface="Barlow Semi Condensed"/>
                <a:cs typeface="Barlow Semi Condensed"/>
                <a:sym typeface="Barlow Semi Condensed"/>
              </a:defRPr>
            </a:lvl3pPr>
            <a:lvl4pPr lvl="3">
              <a:buNone/>
              <a:defRPr>
                <a:solidFill>
                  <a:schemeClr val="accent1"/>
                </a:solidFill>
                <a:latin typeface="Barlow Semi Condensed"/>
                <a:ea typeface="Barlow Semi Condensed"/>
                <a:cs typeface="Barlow Semi Condensed"/>
                <a:sym typeface="Barlow Semi Condensed"/>
              </a:defRPr>
            </a:lvl4pPr>
            <a:lvl5pPr lvl="4">
              <a:buNone/>
              <a:defRPr>
                <a:solidFill>
                  <a:schemeClr val="accent1"/>
                </a:solidFill>
                <a:latin typeface="Barlow Semi Condensed"/>
                <a:ea typeface="Barlow Semi Condensed"/>
                <a:cs typeface="Barlow Semi Condensed"/>
                <a:sym typeface="Barlow Semi Condensed"/>
              </a:defRPr>
            </a:lvl5pPr>
            <a:lvl6pPr lvl="5">
              <a:buNone/>
              <a:defRPr>
                <a:solidFill>
                  <a:schemeClr val="accent1"/>
                </a:solidFill>
                <a:latin typeface="Barlow Semi Condensed"/>
                <a:ea typeface="Barlow Semi Condensed"/>
                <a:cs typeface="Barlow Semi Condensed"/>
                <a:sym typeface="Barlow Semi Condensed"/>
              </a:defRPr>
            </a:lvl6pPr>
            <a:lvl7pPr lvl="6">
              <a:buNone/>
              <a:defRPr>
                <a:solidFill>
                  <a:schemeClr val="accent1"/>
                </a:solidFill>
                <a:latin typeface="Barlow Semi Condensed"/>
                <a:ea typeface="Barlow Semi Condensed"/>
                <a:cs typeface="Barlow Semi Condensed"/>
                <a:sym typeface="Barlow Semi Condensed"/>
              </a:defRPr>
            </a:lvl7pPr>
            <a:lvl8pPr lvl="7">
              <a:buNone/>
              <a:defRPr>
                <a:solidFill>
                  <a:schemeClr val="accent1"/>
                </a:solidFill>
                <a:latin typeface="Barlow Semi Condensed"/>
                <a:ea typeface="Barlow Semi Condensed"/>
                <a:cs typeface="Barlow Semi Condensed"/>
                <a:sym typeface="Barlow Semi Condensed"/>
              </a:defRPr>
            </a:lvl8pPr>
            <a:lvl9pPr lvl="8">
              <a:buNone/>
              <a:defRPr>
                <a:solidFill>
                  <a:schemeClr val="accent1"/>
                </a:solidFill>
                <a:latin typeface="Barlow Semi Condensed"/>
                <a:ea typeface="Barlow Semi Condensed"/>
                <a:cs typeface="Barlow Semi Condensed"/>
                <a:sym typeface="Barlow Semi Condense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ix columns of text">
  <p:cSld name="CUSTOM_8">
    <p:spTree>
      <p:nvGrpSpPr>
        <p:cNvPr id="1" name="Shape 776"/>
        <p:cNvGrpSpPr/>
        <p:nvPr/>
      </p:nvGrpSpPr>
      <p:grpSpPr>
        <a:xfrm>
          <a:off x="0" y="0"/>
          <a:ext cx="0" cy="0"/>
          <a:chOff x="0" y="0"/>
          <a:chExt cx="0" cy="0"/>
        </a:xfrm>
      </p:grpSpPr>
      <p:sp>
        <p:nvSpPr>
          <p:cNvPr id="777" name="Google Shape;777;p17"/>
          <p:cNvSpPr txBox="1">
            <a:spLocks noGrp="1"/>
          </p:cNvSpPr>
          <p:nvPr>
            <p:ph type="title"/>
          </p:nvPr>
        </p:nvSpPr>
        <p:spPr>
          <a:xfrm>
            <a:off x="3090672" y="338328"/>
            <a:ext cx="2962800" cy="576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778" name="Google Shape;778;p17"/>
          <p:cNvSpPr txBox="1">
            <a:spLocks noGrp="1"/>
          </p:cNvSpPr>
          <p:nvPr>
            <p:ph type="subTitle" idx="1"/>
          </p:nvPr>
        </p:nvSpPr>
        <p:spPr>
          <a:xfrm>
            <a:off x="152242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9pPr>
          </a:lstStyle>
          <a:p>
            <a:endParaRPr/>
          </a:p>
        </p:txBody>
      </p:sp>
      <p:sp>
        <p:nvSpPr>
          <p:cNvPr id="779" name="Google Shape;779;p17"/>
          <p:cNvSpPr txBox="1">
            <a:spLocks noGrp="1"/>
          </p:cNvSpPr>
          <p:nvPr>
            <p:ph type="subTitle" idx="2"/>
          </p:nvPr>
        </p:nvSpPr>
        <p:spPr>
          <a:xfrm>
            <a:off x="152242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80" name="Google Shape;780;p17"/>
          <p:cNvSpPr txBox="1">
            <a:spLocks noGrp="1"/>
          </p:cNvSpPr>
          <p:nvPr>
            <p:ph type="subTitle" idx="3"/>
          </p:nvPr>
        </p:nvSpPr>
        <p:spPr>
          <a:xfrm>
            <a:off x="3689552" y="1588336"/>
            <a:ext cx="17649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9pPr>
          </a:lstStyle>
          <a:p>
            <a:endParaRPr/>
          </a:p>
        </p:txBody>
      </p:sp>
      <p:sp>
        <p:nvSpPr>
          <p:cNvPr id="781" name="Google Shape;781;p17"/>
          <p:cNvSpPr txBox="1">
            <a:spLocks noGrp="1"/>
          </p:cNvSpPr>
          <p:nvPr>
            <p:ph type="subTitle" idx="4"/>
          </p:nvPr>
        </p:nvSpPr>
        <p:spPr>
          <a:xfrm>
            <a:off x="3689552"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a:endParaRPr/>
          </a:p>
        </p:txBody>
      </p:sp>
      <p:sp>
        <p:nvSpPr>
          <p:cNvPr id="782" name="Google Shape;782;p17"/>
          <p:cNvSpPr txBox="1">
            <a:spLocks noGrp="1"/>
          </p:cNvSpPr>
          <p:nvPr>
            <p:ph type="subTitle" idx="5"/>
          </p:nvPr>
        </p:nvSpPr>
        <p:spPr>
          <a:xfrm>
            <a:off x="585667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9pPr>
          </a:lstStyle>
          <a:p>
            <a:endParaRPr/>
          </a:p>
        </p:txBody>
      </p:sp>
      <p:sp>
        <p:nvSpPr>
          <p:cNvPr id="783" name="Google Shape;783;p17"/>
          <p:cNvSpPr txBox="1">
            <a:spLocks noGrp="1"/>
          </p:cNvSpPr>
          <p:nvPr>
            <p:ph type="subTitle" idx="6"/>
          </p:nvPr>
        </p:nvSpPr>
        <p:spPr>
          <a:xfrm>
            <a:off x="585667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84" name="Google Shape;784;p17"/>
          <p:cNvSpPr txBox="1">
            <a:spLocks noGrp="1"/>
          </p:cNvSpPr>
          <p:nvPr>
            <p:ph type="subTitle" idx="7"/>
          </p:nvPr>
        </p:nvSpPr>
        <p:spPr>
          <a:xfrm>
            <a:off x="152242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9pPr>
          </a:lstStyle>
          <a:p>
            <a:endParaRPr/>
          </a:p>
        </p:txBody>
      </p:sp>
      <p:sp>
        <p:nvSpPr>
          <p:cNvPr id="785" name="Google Shape;785;p17"/>
          <p:cNvSpPr txBox="1">
            <a:spLocks noGrp="1"/>
          </p:cNvSpPr>
          <p:nvPr>
            <p:ph type="subTitle" idx="8"/>
          </p:nvPr>
        </p:nvSpPr>
        <p:spPr>
          <a:xfrm>
            <a:off x="152242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86" name="Google Shape;786;p17"/>
          <p:cNvSpPr txBox="1">
            <a:spLocks noGrp="1"/>
          </p:cNvSpPr>
          <p:nvPr>
            <p:ph type="subTitle" idx="9"/>
          </p:nvPr>
        </p:nvSpPr>
        <p:spPr>
          <a:xfrm>
            <a:off x="3597450" y="3215961"/>
            <a:ext cx="19491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9pPr>
          </a:lstStyle>
          <a:p>
            <a:endParaRPr/>
          </a:p>
        </p:txBody>
      </p:sp>
      <p:sp>
        <p:nvSpPr>
          <p:cNvPr id="787" name="Google Shape;787;p17"/>
          <p:cNvSpPr txBox="1">
            <a:spLocks noGrp="1"/>
          </p:cNvSpPr>
          <p:nvPr>
            <p:ph type="subTitle" idx="13"/>
          </p:nvPr>
        </p:nvSpPr>
        <p:spPr>
          <a:xfrm>
            <a:off x="3597500" y="3556017"/>
            <a:ext cx="19491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88" name="Google Shape;788;p17"/>
          <p:cNvSpPr txBox="1">
            <a:spLocks noGrp="1"/>
          </p:cNvSpPr>
          <p:nvPr>
            <p:ph type="subTitle" idx="14"/>
          </p:nvPr>
        </p:nvSpPr>
        <p:spPr>
          <a:xfrm>
            <a:off x="585667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9pPr>
          </a:lstStyle>
          <a:p>
            <a:endParaRPr/>
          </a:p>
        </p:txBody>
      </p:sp>
      <p:sp>
        <p:nvSpPr>
          <p:cNvPr id="789" name="Google Shape;789;p17"/>
          <p:cNvSpPr txBox="1">
            <a:spLocks noGrp="1"/>
          </p:cNvSpPr>
          <p:nvPr>
            <p:ph type="subTitle" idx="15"/>
          </p:nvPr>
        </p:nvSpPr>
        <p:spPr>
          <a:xfrm>
            <a:off x="585667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790" name="Google Shape;790;p17"/>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791" name="Google Shape;791;p17"/>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792" name="Google Shape;792;p17"/>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793" name="Google Shape;793;p17"/>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794" name="Google Shape;794;p17"/>
          <p:cNvGrpSpPr/>
          <p:nvPr/>
        </p:nvGrpSpPr>
        <p:grpSpPr>
          <a:xfrm flipH="1">
            <a:off x="1278333" y="4513075"/>
            <a:ext cx="581800" cy="582350"/>
            <a:chOff x="8064275" y="887850"/>
            <a:chExt cx="581800" cy="582350"/>
          </a:xfrm>
        </p:grpSpPr>
        <p:sp>
          <p:nvSpPr>
            <p:cNvPr id="795" name="Google Shape;795;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 name="Google Shape;801;p17"/>
          <p:cNvGrpSpPr/>
          <p:nvPr/>
        </p:nvGrpSpPr>
        <p:grpSpPr>
          <a:xfrm flipH="1">
            <a:off x="2747608" y="4340463"/>
            <a:ext cx="292025" cy="292575"/>
            <a:chOff x="7353050" y="316275"/>
            <a:chExt cx="292025" cy="292575"/>
          </a:xfrm>
        </p:grpSpPr>
        <p:sp>
          <p:nvSpPr>
            <p:cNvPr id="802" name="Google Shape;802;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6" name="Google Shape;806;p17"/>
          <p:cNvGrpSpPr/>
          <p:nvPr/>
        </p:nvGrpSpPr>
        <p:grpSpPr>
          <a:xfrm flipH="1">
            <a:off x="171308" y="4315025"/>
            <a:ext cx="175000" cy="175000"/>
            <a:chOff x="8792300" y="321275"/>
            <a:chExt cx="175000" cy="175000"/>
          </a:xfrm>
        </p:grpSpPr>
        <p:sp>
          <p:nvSpPr>
            <p:cNvPr id="807" name="Google Shape;807;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17"/>
          <p:cNvGrpSpPr/>
          <p:nvPr/>
        </p:nvGrpSpPr>
        <p:grpSpPr>
          <a:xfrm>
            <a:off x="3873197" y="4657550"/>
            <a:ext cx="293111" cy="293388"/>
            <a:chOff x="3164039" y="430875"/>
            <a:chExt cx="293111" cy="293388"/>
          </a:xfrm>
        </p:grpSpPr>
        <p:sp>
          <p:nvSpPr>
            <p:cNvPr id="812" name="Google Shape;812;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8" name="Google Shape;818;p17"/>
          <p:cNvGrpSpPr/>
          <p:nvPr/>
        </p:nvGrpSpPr>
        <p:grpSpPr>
          <a:xfrm flipH="1">
            <a:off x="242270" y="4142425"/>
            <a:ext cx="175013" cy="27000"/>
            <a:chOff x="5662375" y="212375"/>
            <a:chExt cx="175013" cy="27000"/>
          </a:xfrm>
        </p:grpSpPr>
        <p:sp>
          <p:nvSpPr>
            <p:cNvPr id="819" name="Google Shape;819;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22" name="Google Shape;822;p17"/>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823" name="Google Shape;823;p17"/>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824" name="Google Shape;824;p17"/>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825" name="Google Shape;825;p17"/>
          <p:cNvGrpSpPr/>
          <p:nvPr/>
        </p:nvGrpSpPr>
        <p:grpSpPr>
          <a:xfrm>
            <a:off x="8064275" y="1040250"/>
            <a:ext cx="581800" cy="582350"/>
            <a:chOff x="8064275" y="887850"/>
            <a:chExt cx="581800" cy="582350"/>
          </a:xfrm>
        </p:grpSpPr>
        <p:sp>
          <p:nvSpPr>
            <p:cNvPr id="826" name="Google Shape;826;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 name="Google Shape;832;p17"/>
          <p:cNvGrpSpPr/>
          <p:nvPr/>
        </p:nvGrpSpPr>
        <p:grpSpPr>
          <a:xfrm>
            <a:off x="7353050" y="316275"/>
            <a:ext cx="292025" cy="292575"/>
            <a:chOff x="7353050" y="316275"/>
            <a:chExt cx="292025" cy="292575"/>
          </a:xfrm>
        </p:grpSpPr>
        <p:sp>
          <p:nvSpPr>
            <p:cNvPr id="833" name="Google Shape;833;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17"/>
          <p:cNvGrpSpPr/>
          <p:nvPr/>
        </p:nvGrpSpPr>
        <p:grpSpPr>
          <a:xfrm>
            <a:off x="8792300" y="321275"/>
            <a:ext cx="175000" cy="175000"/>
            <a:chOff x="8792300" y="321275"/>
            <a:chExt cx="175000" cy="175000"/>
          </a:xfrm>
        </p:grpSpPr>
        <p:sp>
          <p:nvSpPr>
            <p:cNvPr id="838" name="Google Shape;838;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2" name="Google Shape;842;p17"/>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7"/>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7"/>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7"/>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7"/>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7"/>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8" name="Google Shape;848;p17"/>
          <p:cNvGrpSpPr/>
          <p:nvPr/>
        </p:nvGrpSpPr>
        <p:grpSpPr>
          <a:xfrm>
            <a:off x="8490050" y="170875"/>
            <a:ext cx="175013" cy="27000"/>
            <a:chOff x="5662375" y="212375"/>
            <a:chExt cx="175013" cy="27000"/>
          </a:xfrm>
        </p:grpSpPr>
        <p:sp>
          <p:nvSpPr>
            <p:cNvPr id="849" name="Google Shape;849;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 name="Google Shape;852;p17"/>
          <p:cNvGrpSpPr/>
          <p:nvPr/>
        </p:nvGrpSpPr>
        <p:grpSpPr>
          <a:xfrm>
            <a:off x="8678350" y="1658000"/>
            <a:ext cx="175013" cy="27000"/>
            <a:chOff x="5662375" y="212375"/>
            <a:chExt cx="175013" cy="27000"/>
          </a:xfrm>
        </p:grpSpPr>
        <p:sp>
          <p:nvSpPr>
            <p:cNvPr id="853" name="Google Shape;85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6" name="Google Shape;856;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accent1"/>
                </a:solidFill>
                <a:latin typeface="Barlow Semi Condensed"/>
                <a:ea typeface="Barlow Semi Condensed"/>
                <a:cs typeface="Barlow Semi Condensed"/>
                <a:sym typeface="Barlow Semi Condensed"/>
              </a:defRPr>
            </a:lvl1pPr>
            <a:lvl2pPr lvl="1">
              <a:buNone/>
              <a:defRPr>
                <a:solidFill>
                  <a:schemeClr val="accent1"/>
                </a:solidFill>
                <a:latin typeface="Barlow Semi Condensed"/>
                <a:ea typeface="Barlow Semi Condensed"/>
                <a:cs typeface="Barlow Semi Condensed"/>
                <a:sym typeface="Barlow Semi Condensed"/>
              </a:defRPr>
            </a:lvl2pPr>
            <a:lvl3pPr lvl="2">
              <a:buNone/>
              <a:defRPr>
                <a:solidFill>
                  <a:schemeClr val="accent1"/>
                </a:solidFill>
                <a:latin typeface="Barlow Semi Condensed"/>
                <a:ea typeface="Barlow Semi Condensed"/>
                <a:cs typeface="Barlow Semi Condensed"/>
                <a:sym typeface="Barlow Semi Condensed"/>
              </a:defRPr>
            </a:lvl3pPr>
            <a:lvl4pPr lvl="3">
              <a:buNone/>
              <a:defRPr>
                <a:solidFill>
                  <a:schemeClr val="accent1"/>
                </a:solidFill>
                <a:latin typeface="Barlow Semi Condensed"/>
                <a:ea typeface="Barlow Semi Condensed"/>
                <a:cs typeface="Barlow Semi Condensed"/>
                <a:sym typeface="Barlow Semi Condensed"/>
              </a:defRPr>
            </a:lvl4pPr>
            <a:lvl5pPr lvl="4">
              <a:buNone/>
              <a:defRPr>
                <a:solidFill>
                  <a:schemeClr val="accent1"/>
                </a:solidFill>
                <a:latin typeface="Barlow Semi Condensed"/>
                <a:ea typeface="Barlow Semi Condensed"/>
                <a:cs typeface="Barlow Semi Condensed"/>
                <a:sym typeface="Barlow Semi Condensed"/>
              </a:defRPr>
            </a:lvl5pPr>
            <a:lvl6pPr lvl="5">
              <a:buNone/>
              <a:defRPr>
                <a:solidFill>
                  <a:schemeClr val="accent1"/>
                </a:solidFill>
                <a:latin typeface="Barlow Semi Condensed"/>
                <a:ea typeface="Barlow Semi Condensed"/>
                <a:cs typeface="Barlow Semi Condensed"/>
                <a:sym typeface="Barlow Semi Condensed"/>
              </a:defRPr>
            </a:lvl6pPr>
            <a:lvl7pPr lvl="6">
              <a:buNone/>
              <a:defRPr>
                <a:solidFill>
                  <a:schemeClr val="accent1"/>
                </a:solidFill>
                <a:latin typeface="Barlow Semi Condensed"/>
                <a:ea typeface="Barlow Semi Condensed"/>
                <a:cs typeface="Barlow Semi Condensed"/>
                <a:sym typeface="Barlow Semi Condensed"/>
              </a:defRPr>
            </a:lvl7pPr>
            <a:lvl8pPr lvl="7">
              <a:buNone/>
              <a:defRPr>
                <a:solidFill>
                  <a:schemeClr val="accent1"/>
                </a:solidFill>
                <a:latin typeface="Barlow Semi Condensed"/>
                <a:ea typeface="Barlow Semi Condensed"/>
                <a:cs typeface="Barlow Semi Condensed"/>
                <a:sym typeface="Barlow Semi Condensed"/>
              </a:defRPr>
            </a:lvl8pPr>
            <a:lvl9pPr lvl="8">
              <a:buNone/>
              <a:defRPr>
                <a:solidFill>
                  <a:schemeClr val="accent1"/>
                </a:solidFill>
                <a:latin typeface="Barlow Semi Condensed"/>
                <a:ea typeface="Barlow Semi Condensed"/>
                <a:cs typeface="Barlow Semi Condensed"/>
                <a:sym typeface="Barlow Semi Condense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857"/>
        <p:cNvGrpSpPr/>
        <p:nvPr/>
      </p:nvGrpSpPr>
      <p:grpSpPr>
        <a:xfrm>
          <a:off x="0" y="0"/>
          <a:ext cx="0" cy="0"/>
          <a:chOff x="0" y="0"/>
          <a:chExt cx="0" cy="0"/>
        </a:xfrm>
      </p:grpSpPr>
      <p:sp>
        <p:nvSpPr>
          <p:cNvPr id="858" name="Google Shape;858;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59" name="Google Shape;859;p18"/>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860" name="Google Shape;860;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61" name="Google Shape;861;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62" name="Google Shape;862;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flipH="1">
            <a:off x="423750" y="125363"/>
            <a:ext cx="292025" cy="292575"/>
            <a:chOff x="7353050" y="316275"/>
            <a:chExt cx="292025" cy="292575"/>
          </a:xfrm>
        </p:grpSpPr>
        <p:sp>
          <p:nvSpPr>
            <p:cNvPr id="864" name="Google Shape;864;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8" name="Google Shape;868;p18"/>
          <p:cNvGrpSpPr/>
          <p:nvPr/>
        </p:nvGrpSpPr>
        <p:grpSpPr>
          <a:xfrm>
            <a:off x="1638739" y="558163"/>
            <a:ext cx="293111" cy="293388"/>
            <a:chOff x="3164039" y="430875"/>
            <a:chExt cx="293111" cy="293388"/>
          </a:xfrm>
        </p:grpSpPr>
        <p:sp>
          <p:nvSpPr>
            <p:cNvPr id="869" name="Google Shape;869;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18"/>
          <p:cNvGrpSpPr/>
          <p:nvPr/>
        </p:nvGrpSpPr>
        <p:grpSpPr>
          <a:xfrm>
            <a:off x="1591750" y="3626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9" name="Google Shape;879;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80" name="Google Shape;880;p18"/>
          <p:cNvGrpSpPr/>
          <p:nvPr/>
        </p:nvGrpSpPr>
        <p:grpSpPr>
          <a:xfrm>
            <a:off x="7823875" y="202375"/>
            <a:ext cx="581800" cy="582350"/>
            <a:chOff x="8064275" y="887850"/>
            <a:chExt cx="581800" cy="582350"/>
          </a:xfrm>
        </p:grpSpPr>
        <p:sp>
          <p:nvSpPr>
            <p:cNvPr id="881" name="Google Shape;881;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18"/>
          <p:cNvGrpSpPr/>
          <p:nvPr/>
        </p:nvGrpSpPr>
        <p:grpSpPr>
          <a:xfrm flipH="1">
            <a:off x="8698650" y="1117488"/>
            <a:ext cx="292025" cy="292575"/>
            <a:chOff x="7353050" y="316275"/>
            <a:chExt cx="292025" cy="292575"/>
          </a:xfrm>
        </p:grpSpPr>
        <p:sp>
          <p:nvSpPr>
            <p:cNvPr id="888" name="Google Shape;888;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2" name="Google Shape;892;p18"/>
          <p:cNvGrpSpPr/>
          <p:nvPr/>
        </p:nvGrpSpPr>
        <p:grpSpPr>
          <a:xfrm>
            <a:off x="8678350" y="1581800"/>
            <a:ext cx="175013" cy="27000"/>
            <a:chOff x="5662375" y="212375"/>
            <a:chExt cx="175013" cy="27000"/>
          </a:xfrm>
        </p:grpSpPr>
        <p:sp>
          <p:nvSpPr>
            <p:cNvPr id="893" name="Google Shape;893;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96" name="Google Shape;896;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97" name="Google Shape;897;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98" name="Google Shape;898;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99" name="Google Shape;899;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00" name="Google Shape;900;p18"/>
          <p:cNvGrpSpPr/>
          <p:nvPr/>
        </p:nvGrpSpPr>
        <p:grpSpPr>
          <a:xfrm>
            <a:off x="7278954" y="4513075"/>
            <a:ext cx="581800" cy="582350"/>
            <a:chOff x="8064275" y="887850"/>
            <a:chExt cx="581800" cy="582350"/>
          </a:xfrm>
        </p:grpSpPr>
        <p:sp>
          <p:nvSpPr>
            <p:cNvPr id="901" name="Google Shape;901;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18"/>
          <p:cNvGrpSpPr/>
          <p:nvPr/>
        </p:nvGrpSpPr>
        <p:grpSpPr>
          <a:xfrm>
            <a:off x="6099454" y="4340463"/>
            <a:ext cx="292025" cy="292575"/>
            <a:chOff x="7353050" y="316275"/>
            <a:chExt cx="292025" cy="292575"/>
          </a:xfrm>
        </p:grpSpPr>
        <p:sp>
          <p:nvSpPr>
            <p:cNvPr id="908" name="Google Shape;908;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18"/>
          <p:cNvGrpSpPr/>
          <p:nvPr/>
        </p:nvGrpSpPr>
        <p:grpSpPr>
          <a:xfrm>
            <a:off x="8792779" y="4315025"/>
            <a:ext cx="175000" cy="175000"/>
            <a:chOff x="8792300" y="321275"/>
            <a:chExt cx="175000" cy="175000"/>
          </a:xfrm>
        </p:grpSpPr>
        <p:sp>
          <p:nvSpPr>
            <p:cNvPr id="913" name="Google Shape;913;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18"/>
          <p:cNvGrpSpPr/>
          <p:nvPr/>
        </p:nvGrpSpPr>
        <p:grpSpPr>
          <a:xfrm flipH="1">
            <a:off x="4972779" y="4657550"/>
            <a:ext cx="293111" cy="293388"/>
            <a:chOff x="3164039" y="430875"/>
            <a:chExt cx="293111" cy="293388"/>
          </a:xfrm>
        </p:grpSpPr>
        <p:sp>
          <p:nvSpPr>
            <p:cNvPr id="918" name="Google Shape;918;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18"/>
          <p:cNvGrpSpPr/>
          <p:nvPr/>
        </p:nvGrpSpPr>
        <p:grpSpPr>
          <a:xfrm>
            <a:off x="8721804" y="4142425"/>
            <a:ext cx="175013" cy="27000"/>
            <a:chOff x="5662375" y="212375"/>
            <a:chExt cx="175013" cy="27000"/>
          </a:xfrm>
        </p:grpSpPr>
        <p:sp>
          <p:nvSpPr>
            <p:cNvPr id="925" name="Google Shape;925;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8" name="Google Shape;928;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29"/>
        <p:cNvGrpSpPr/>
        <p:nvPr/>
      </p:nvGrpSpPr>
      <p:grpSpPr>
        <a:xfrm>
          <a:off x="0" y="0"/>
          <a:ext cx="0" cy="0"/>
          <a:chOff x="0" y="0"/>
          <a:chExt cx="0" cy="0"/>
        </a:xfrm>
      </p:grpSpPr>
      <p:sp>
        <p:nvSpPr>
          <p:cNvPr id="930" name="Google Shape;930;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31" name="Google Shape;931;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32" name="Google Shape;932;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a:ea typeface="Barlow Semi Condensed"/>
                <a:cs typeface="Barlow Semi Condensed"/>
                <a:sym typeface="Barlow Semi Condensed"/>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a:ea typeface="Barlow Semi Condensed"/>
                <a:cs typeface="Barlow Semi Condensed"/>
                <a:sym typeface="Barlow Semi Condensed"/>
                <a:hlinkClick r:id="rId2">
                  <a:extLst>
                    <a:ext uri="{A12FA001-AC4F-418D-AE19-62706E023703}">
                      <ahyp:hlinkClr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a:ea typeface="Barlow Semi Condensed"/>
                <a:cs typeface="Barlow Semi Condensed"/>
                <a:sym typeface="Barlow Semi Condensed"/>
                <a:hlinkClick r:id="rId3">
                  <a:extLst>
                    <a:ext uri="{A12FA001-AC4F-418D-AE19-62706E023703}">
                      <ahyp:hlinkClr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a:ea typeface="Barlow Semi Condensed"/>
                <a:cs typeface="Barlow Semi Condensed"/>
                <a:sym typeface="Barlow Semi Condensed"/>
                <a:hlinkClick r:id="rId4">
                  <a:extLst>
                    <a:ext uri="{A12FA001-AC4F-418D-AE19-62706E023703}">
                      <ahyp:hlinkClr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a:ea typeface="Barlow Semi Condensed"/>
                <a:cs typeface="Barlow Semi Condensed"/>
                <a:sym typeface="Barlow Semi Condensed"/>
                <a:hlinkClick r:id="rId5">
                  <a:extLst>
                    <a:ext uri="{A12FA001-AC4F-418D-AE19-62706E023703}">
                      <ahyp:hlinkClr xmlns:ahyp="http://schemas.microsoft.com/office/drawing/2018/hyperlinkcolor" val="tx"/>
                    </a:ext>
                  </a:extLst>
                </a:hlinkClick>
              </a:rPr>
              <a:t>Stories</a:t>
            </a:r>
            <a:endParaRPr>
              <a:solidFill>
                <a:schemeClr val="dk2"/>
              </a:solidFill>
              <a:latin typeface="Barlow Semi Condensed"/>
              <a:ea typeface="Barlow Semi Condensed"/>
              <a:cs typeface="Barlow Semi Condensed"/>
              <a:sym typeface="Barlow Semi Condensed"/>
            </a:endParaRPr>
          </a:p>
          <a:p>
            <a:pPr marL="0" lvl="0" indent="0" algn="ctr" rtl="0">
              <a:spcBef>
                <a:spcPts val="0"/>
              </a:spcBef>
              <a:spcAft>
                <a:spcPts val="0"/>
              </a:spcAft>
              <a:buNone/>
            </a:pPr>
            <a:endParaRPr>
              <a:solidFill>
                <a:schemeClr val="dk2"/>
              </a:solidFill>
              <a:latin typeface="Barlow Semi Condensed"/>
              <a:ea typeface="Barlow Semi Condensed"/>
              <a:cs typeface="Barlow Semi Condensed"/>
              <a:sym typeface="Barlow Semi Condensed"/>
            </a:endParaRPr>
          </a:p>
        </p:txBody>
      </p:sp>
      <p:cxnSp>
        <p:nvCxnSpPr>
          <p:cNvPr id="933" name="Google Shape;933;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34" name="Google Shape;934;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35" name="Google Shape;935;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36" name="Google Shape;936;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37" name="Google Shape;937;p19"/>
          <p:cNvGrpSpPr/>
          <p:nvPr/>
        </p:nvGrpSpPr>
        <p:grpSpPr>
          <a:xfrm rot="5400000" flipH="1">
            <a:off x="7407333" y="1284925"/>
            <a:ext cx="581800" cy="582350"/>
            <a:chOff x="8064275" y="887850"/>
            <a:chExt cx="581800" cy="582350"/>
          </a:xfrm>
        </p:grpSpPr>
        <p:sp>
          <p:nvSpPr>
            <p:cNvPr id="938" name="Google Shape;938;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4" name="Google Shape;944;p19"/>
          <p:cNvGrpSpPr/>
          <p:nvPr/>
        </p:nvGrpSpPr>
        <p:grpSpPr>
          <a:xfrm rot="5400000" flipH="1">
            <a:off x="7869720" y="2754200"/>
            <a:ext cx="292025" cy="292575"/>
            <a:chOff x="7353050" y="316275"/>
            <a:chExt cx="292025" cy="292575"/>
          </a:xfrm>
        </p:grpSpPr>
        <p:sp>
          <p:nvSpPr>
            <p:cNvPr id="945" name="Google Shape;945;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 name="Google Shape;949;p19"/>
          <p:cNvGrpSpPr/>
          <p:nvPr/>
        </p:nvGrpSpPr>
        <p:grpSpPr>
          <a:xfrm rot="5400000" flipH="1">
            <a:off x="8012458" y="178175"/>
            <a:ext cx="175000" cy="175000"/>
            <a:chOff x="8792300" y="321275"/>
            <a:chExt cx="175000" cy="175000"/>
          </a:xfrm>
        </p:grpSpPr>
        <p:sp>
          <p:nvSpPr>
            <p:cNvPr id="950" name="Google Shape;950;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 name="Google Shape;954;p19"/>
          <p:cNvGrpSpPr/>
          <p:nvPr/>
        </p:nvGrpSpPr>
        <p:grpSpPr>
          <a:xfrm rot="5400000">
            <a:off x="7551683" y="3879926"/>
            <a:ext cx="293111" cy="293388"/>
            <a:chOff x="3164039" y="430875"/>
            <a:chExt cx="293111" cy="293388"/>
          </a:xfrm>
        </p:grpSpPr>
        <p:sp>
          <p:nvSpPr>
            <p:cNvPr id="955" name="Google Shape;955;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1" name="Google Shape;961;p19"/>
          <p:cNvGrpSpPr/>
          <p:nvPr/>
        </p:nvGrpSpPr>
        <p:grpSpPr>
          <a:xfrm rot="5400000" flipH="1">
            <a:off x="8259052" y="323144"/>
            <a:ext cx="175013" cy="27000"/>
            <a:chOff x="5662375" y="212375"/>
            <a:chExt cx="175013" cy="27000"/>
          </a:xfrm>
        </p:grpSpPr>
        <p:sp>
          <p:nvSpPr>
            <p:cNvPr id="962" name="Google Shape;962;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65" name="Google Shape;965;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66" name="Google Shape;966;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67" name="Google Shape;967;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68" name="Google Shape;968;p19"/>
          <p:cNvGrpSpPr/>
          <p:nvPr/>
        </p:nvGrpSpPr>
        <p:grpSpPr>
          <a:xfrm rot="5400000">
            <a:off x="621475" y="4062025"/>
            <a:ext cx="581800" cy="582350"/>
            <a:chOff x="8064275" y="887850"/>
            <a:chExt cx="581800" cy="582350"/>
          </a:xfrm>
        </p:grpSpPr>
        <p:sp>
          <p:nvSpPr>
            <p:cNvPr id="969" name="Google Shape;969;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5" name="Google Shape;975;p19"/>
          <p:cNvGrpSpPr/>
          <p:nvPr/>
        </p:nvGrpSpPr>
        <p:grpSpPr>
          <a:xfrm rot="5400000">
            <a:off x="1482825" y="3350800"/>
            <a:ext cx="292025" cy="292575"/>
            <a:chOff x="7353050" y="316275"/>
            <a:chExt cx="292025" cy="292575"/>
          </a:xfrm>
        </p:grpSpPr>
        <p:sp>
          <p:nvSpPr>
            <p:cNvPr id="976" name="Google Shape;976;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0" name="Google Shape;980;p19"/>
          <p:cNvGrpSpPr/>
          <p:nvPr/>
        </p:nvGrpSpPr>
        <p:grpSpPr>
          <a:xfrm rot="5400000">
            <a:off x="1595125" y="4790325"/>
            <a:ext cx="175000" cy="175000"/>
            <a:chOff x="8792300" y="321275"/>
            <a:chExt cx="175000" cy="175000"/>
          </a:xfrm>
        </p:grpSpPr>
        <p:sp>
          <p:nvSpPr>
            <p:cNvPr id="981" name="Google Shape;981;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5" name="Google Shape;985;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1" name="Google Shape;991;p19"/>
          <p:cNvGrpSpPr/>
          <p:nvPr/>
        </p:nvGrpSpPr>
        <p:grpSpPr>
          <a:xfrm rot="5400000">
            <a:off x="1701119" y="1515381"/>
            <a:ext cx="175013" cy="27000"/>
            <a:chOff x="5662375" y="212375"/>
            <a:chExt cx="175013" cy="27000"/>
          </a:xfrm>
        </p:grpSpPr>
        <p:sp>
          <p:nvSpPr>
            <p:cNvPr id="992" name="Google Shape;992;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 name="Google Shape;995;p19"/>
          <p:cNvGrpSpPr/>
          <p:nvPr/>
        </p:nvGrpSpPr>
        <p:grpSpPr>
          <a:xfrm rot="5400000">
            <a:off x="1819519" y="4562081"/>
            <a:ext cx="175013" cy="27000"/>
            <a:chOff x="5662375" y="212375"/>
            <a:chExt cx="175013" cy="27000"/>
          </a:xfrm>
        </p:grpSpPr>
        <p:sp>
          <p:nvSpPr>
            <p:cNvPr id="996" name="Google Shape;996;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19"/>
          <p:cNvGrpSpPr/>
          <p:nvPr/>
        </p:nvGrpSpPr>
        <p:grpSpPr>
          <a:xfrm rot="5400000">
            <a:off x="408594" y="4140781"/>
            <a:ext cx="175013" cy="27000"/>
            <a:chOff x="5662375" y="212375"/>
            <a:chExt cx="175013" cy="27000"/>
          </a:xfrm>
        </p:grpSpPr>
        <p:sp>
          <p:nvSpPr>
            <p:cNvPr id="1000" name="Google Shape;1000;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Highlighted numbers">
  <p:cSld name="CUSTOM_11">
    <p:spTree>
      <p:nvGrpSpPr>
        <p:cNvPr id="1" name="Shape 1004"/>
        <p:cNvGrpSpPr/>
        <p:nvPr/>
      </p:nvGrpSpPr>
      <p:grpSpPr>
        <a:xfrm>
          <a:off x="0" y="0"/>
          <a:ext cx="0" cy="0"/>
          <a:chOff x="0" y="0"/>
          <a:chExt cx="0" cy="0"/>
        </a:xfrm>
      </p:grpSpPr>
      <p:sp>
        <p:nvSpPr>
          <p:cNvPr id="1005" name="Google Shape;1005;p20"/>
          <p:cNvSpPr txBox="1">
            <a:spLocks noGrp="1"/>
          </p:cNvSpPr>
          <p:nvPr>
            <p:ph type="title" hasCustomPrompt="1"/>
          </p:nvPr>
        </p:nvSpPr>
        <p:spPr>
          <a:xfrm>
            <a:off x="2825496" y="704088"/>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1006" name="Google Shape;1006;p20"/>
          <p:cNvSpPr txBox="1">
            <a:spLocks noGrp="1"/>
          </p:cNvSpPr>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1007" name="Google Shape;1007;p20"/>
          <p:cNvSpPr txBox="1">
            <a:spLocks noGrp="1"/>
          </p:cNvSpPr>
          <p:nvPr>
            <p:ph type="title" idx="2" hasCustomPrompt="1"/>
          </p:nvPr>
        </p:nvSpPr>
        <p:spPr>
          <a:xfrm>
            <a:off x="2825496" y="218541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1008" name="Google Shape;1008;p20"/>
          <p:cNvSpPr txBox="1">
            <a:spLocks noGrp="1"/>
          </p:cNvSpPr>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1009" name="Google Shape;1009;p20"/>
          <p:cNvSpPr txBox="1">
            <a:spLocks noGrp="1"/>
          </p:cNvSpPr>
          <p:nvPr>
            <p:ph type="title" idx="4" hasCustomPrompt="1"/>
          </p:nvPr>
        </p:nvSpPr>
        <p:spPr>
          <a:xfrm>
            <a:off x="2825496" y="364845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1010" name="Google Shape;1010;p20"/>
          <p:cNvSpPr txBox="1">
            <a:spLocks noGrp="1"/>
          </p:cNvSpPr>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1011" name="Google Shape;1011;p20"/>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012" name="Google Shape;1012;p20"/>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013" name="Google Shape;1013;p20"/>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014" name="Google Shape;1014;p20"/>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015" name="Google Shape;1015;p20"/>
          <p:cNvGrpSpPr/>
          <p:nvPr/>
        </p:nvGrpSpPr>
        <p:grpSpPr>
          <a:xfrm rot="5400000" flipH="1">
            <a:off x="7407333" y="1284925"/>
            <a:ext cx="581800" cy="582350"/>
            <a:chOff x="8064275" y="887850"/>
            <a:chExt cx="581800" cy="582350"/>
          </a:xfrm>
        </p:grpSpPr>
        <p:sp>
          <p:nvSpPr>
            <p:cNvPr id="1016" name="Google Shape;1016;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20"/>
          <p:cNvGrpSpPr/>
          <p:nvPr/>
        </p:nvGrpSpPr>
        <p:grpSpPr>
          <a:xfrm rot="5400000" flipH="1">
            <a:off x="7869720" y="2754200"/>
            <a:ext cx="292025" cy="292575"/>
            <a:chOff x="7353050" y="316275"/>
            <a:chExt cx="292025" cy="292575"/>
          </a:xfrm>
        </p:grpSpPr>
        <p:sp>
          <p:nvSpPr>
            <p:cNvPr id="1023" name="Google Shape;1023;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7" name="Google Shape;1027;p20"/>
          <p:cNvGrpSpPr/>
          <p:nvPr/>
        </p:nvGrpSpPr>
        <p:grpSpPr>
          <a:xfrm rot="5400000" flipH="1">
            <a:off x="8012458" y="178175"/>
            <a:ext cx="175000" cy="175000"/>
            <a:chOff x="8792300" y="321275"/>
            <a:chExt cx="175000" cy="175000"/>
          </a:xfrm>
        </p:grpSpPr>
        <p:sp>
          <p:nvSpPr>
            <p:cNvPr id="1028" name="Google Shape;1028;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2" name="Google Shape;1032;p20"/>
          <p:cNvGrpSpPr/>
          <p:nvPr/>
        </p:nvGrpSpPr>
        <p:grpSpPr>
          <a:xfrm rot="5400000">
            <a:off x="7551683" y="3879926"/>
            <a:ext cx="293111" cy="293388"/>
            <a:chOff x="3164039" y="430875"/>
            <a:chExt cx="293111" cy="293388"/>
          </a:xfrm>
        </p:grpSpPr>
        <p:sp>
          <p:nvSpPr>
            <p:cNvPr id="1033" name="Google Shape;1033;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20"/>
          <p:cNvGrpSpPr/>
          <p:nvPr/>
        </p:nvGrpSpPr>
        <p:grpSpPr>
          <a:xfrm rot="5400000" flipH="1">
            <a:off x="8259052" y="323144"/>
            <a:ext cx="175013" cy="27000"/>
            <a:chOff x="5662375" y="212375"/>
            <a:chExt cx="175013" cy="27000"/>
          </a:xfrm>
        </p:grpSpPr>
        <p:sp>
          <p:nvSpPr>
            <p:cNvPr id="1040" name="Google Shape;1040;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43" name="Google Shape;1043;p20"/>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044" name="Google Shape;1044;p20"/>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045" name="Google Shape;1045;p20"/>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046" name="Google Shape;1046;p20"/>
          <p:cNvGrpSpPr/>
          <p:nvPr/>
        </p:nvGrpSpPr>
        <p:grpSpPr>
          <a:xfrm rot="5400000">
            <a:off x="621475" y="4062025"/>
            <a:ext cx="581800" cy="582350"/>
            <a:chOff x="8064275" y="887850"/>
            <a:chExt cx="581800" cy="582350"/>
          </a:xfrm>
        </p:grpSpPr>
        <p:sp>
          <p:nvSpPr>
            <p:cNvPr id="1047" name="Google Shape;104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3" name="Google Shape;1053;p20"/>
          <p:cNvGrpSpPr/>
          <p:nvPr/>
        </p:nvGrpSpPr>
        <p:grpSpPr>
          <a:xfrm rot="5400000">
            <a:off x="1482825" y="3350800"/>
            <a:ext cx="292025" cy="292575"/>
            <a:chOff x="7353050" y="316275"/>
            <a:chExt cx="292025" cy="292575"/>
          </a:xfrm>
        </p:grpSpPr>
        <p:sp>
          <p:nvSpPr>
            <p:cNvPr id="1054" name="Google Shape;105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20"/>
          <p:cNvGrpSpPr/>
          <p:nvPr/>
        </p:nvGrpSpPr>
        <p:grpSpPr>
          <a:xfrm rot="5400000">
            <a:off x="1595125" y="4790325"/>
            <a:ext cx="175000" cy="175000"/>
            <a:chOff x="8792300" y="321275"/>
            <a:chExt cx="175000" cy="175000"/>
          </a:xfrm>
        </p:grpSpPr>
        <p:sp>
          <p:nvSpPr>
            <p:cNvPr id="1059" name="Google Shape;105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3" name="Google Shape;1063;p2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9" name="Google Shape;1069;p20"/>
          <p:cNvGrpSpPr/>
          <p:nvPr/>
        </p:nvGrpSpPr>
        <p:grpSpPr>
          <a:xfrm rot="5400000">
            <a:off x="1701119" y="1515381"/>
            <a:ext cx="175013" cy="27000"/>
            <a:chOff x="5662375" y="212375"/>
            <a:chExt cx="175013" cy="27000"/>
          </a:xfrm>
        </p:grpSpPr>
        <p:sp>
          <p:nvSpPr>
            <p:cNvPr id="1070" name="Google Shape;1070;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3" name="Google Shape;1073;p20"/>
          <p:cNvGrpSpPr/>
          <p:nvPr/>
        </p:nvGrpSpPr>
        <p:grpSpPr>
          <a:xfrm rot="5400000">
            <a:off x="1819519" y="4562081"/>
            <a:ext cx="175013" cy="27000"/>
            <a:chOff x="5662375" y="212375"/>
            <a:chExt cx="175013" cy="27000"/>
          </a:xfrm>
        </p:grpSpPr>
        <p:sp>
          <p:nvSpPr>
            <p:cNvPr id="1074" name="Google Shape;1074;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20"/>
          <p:cNvGrpSpPr/>
          <p:nvPr/>
        </p:nvGrpSpPr>
        <p:grpSpPr>
          <a:xfrm rot="5400000">
            <a:off x="408594" y="4140781"/>
            <a:ext cx="175013" cy="27000"/>
            <a:chOff x="5662375" y="212375"/>
            <a:chExt cx="175013" cy="27000"/>
          </a:xfrm>
        </p:grpSpPr>
        <p:sp>
          <p:nvSpPr>
            <p:cNvPr id="1078" name="Google Shape;1078;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1" name="Google Shape;1081;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grpSp>
        <p:nvGrpSpPr>
          <p:cNvPr id="46" name="Google Shape;46;p3"/>
          <p:cNvGrpSpPr/>
          <p:nvPr/>
        </p:nvGrpSpPr>
        <p:grpSpPr>
          <a:xfrm>
            <a:off x="2132649" y="713253"/>
            <a:ext cx="4878702" cy="3717004"/>
            <a:chOff x="399425" y="238125"/>
            <a:chExt cx="6810025" cy="5187000"/>
          </a:xfrm>
        </p:grpSpPr>
        <p:sp>
          <p:nvSpPr>
            <p:cNvPr id="47" name="Google Shape;47;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0" name="Google Shape;50;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51" name="Google Shape;51;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2" name="Google Shape;52;p3"/>
          <p:cNvGrpSpPr/>
          <p:nvPr/>
        </p:nvGrpSpPr>
        <p:grpSpPr>
          <a:xfrm>
            <a:off x="432850" y="0"/>
            <a:ext cx="8278300" cy="5165700"/>
            <a:chOff x="432850" y="0"/>
            <a:chExt cx="8278300" cy="5165700"/>
          </a:xfrm>
        </p:grpSpPr>
        <p:cxnSp>
          <p:nvCxnSpPr>
            <p:cNvPr id="53" name="Google Shape;53;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4" name="Google Shape;54;p3"/>
            <p:cNvGrpSpPr/>
            <p:nvPr/>
          </p:nvGrpSpPr>
          <p:grpSpPr>
            <a:xfrm>
              <a:off x="8129350" y="4292175"/>
              <a:ext cx="581800" cy="582350"/>
              <a:chOff x="8064275" y="887850"/>
              <a:chExt cx="581800" cy="582350"/>
            </a:xfrm>
          </p:grpSpPr>
          <p:sp>
            <p:nvSpPr>
              <p:cNvPr id="55" name="Google Shape;55;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3"/>
            <p:cNvGrpSpPr/>
            <p:nvPr/>
          </p:nvGrpSpPr>
          <p:grpSpPr>
            <a:xfrm>
              <a:off x="8274238" y="3720600"/>
              <a:ext cx="292025" cy="292575"/>
              <a:chOff x="7353050" y="316275"/>
              <a:chExt cx="292025" cy="292575"/>
            </a:xfrm>
          </p:grpSpPr>
          <p:sp>
            <p:nvSpPr>
              <p:cNvPr id="62" name="Google Shape;62;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3"/>
            <p:cNvGrpSpPr/>
            <p:nvPr/>
          </p:nvGrpSpPr>
          <p:grpSpPr>
            <a:xfrm>
              <a:off x="8332763" y="3212475"/>
              <a:ext cx="175000" cy="175000"/>
              <a:chOff x="8792300" y="321275"/>
              <a:chExt cx="175000" cy="175000"/>
            </a:xfrm>
          </p:grpSpPr>
          <p:sp>
            <p:nvSpPr>
              <p:cNvPr id="67" name="Google Shape;67;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1" name="Google Shape;71;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2" name="Google Shape;72;p3"/>
            <p:cNvGrpSpPr/>
            <p:nvPr/>
          </p:nvGrpSpPr>
          <p:grpSpPr>
            <a:xfrm rot="10800000">
              <a:off x="432850" y="291788"/>
              <a:ext cx="581800" cy="582350"/>
              <a:chOff x="8064275" y="887850"/>
              <a:chExt cx="581800" cy="582350"/>
            </a:xfrm>
          </p:grpSpPr>
          <p:sp>
            <p:nvSpPr>
              <p:cNvPr id="73" name="Google Shape;7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3"/>
            <p:cNvGrpSpPr/>
            <p:nvPr/>
          </p:nvGrpSpPr>
          <p:grpSpPr>
            <a:xfrm rot="10800000">
              <a:off x="577738" y="1153138"/>
              <a:ext cx="292025" cy="292575"/>
              <a:chOff x="7353050" y="316275"/>
              <a:chExt cx="292025" cy="292575"/>
            </a:xfrm>
          </p:grpSpPr>
          <p:sp>
            <p:nvSpPr>
              <p:cNvPr id="80" name="Google Shape;8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84;p3"/>
            <p:cNvGrpSpPr/>
            <p:nvPr/>
          </p:nvGrpSpPr>
          <p:grpSpPr>
            <a:xfrm rot="10800000">
              <a:off x="636238" y="1778838"/>
              <a:ext cx="175000" cy="175000"/>
              <a:chOff x="8792300" y="321275"/>
              <a:chExt cx="175000" cy="175000"/>
            </a:xfrm>
          </p:grpSpPr>
          <p:sp>
            <p:nvSpPr>
              <p:cNvPr id="85" name="Google Shape;8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3"/>
            <p:cNvGrpSpPr/>
            <p:nvPr/>
          </p:nvGrpSpPr>
          <p:grpSpPr>
            <a:xfrm>
              <a:off x="432850" y="2003163"/>
              <a:ext cx="175013" cy="27000"/>
              <a:chOff x="5662375" y="212375"/>
              <a:chExt cx="175013" cy="27000"/>
            </a:xfrm>
          </p:grpSpPr>
          <p:sp>
            <p:nvSpPr>
              <p:cNvPr id="90" name="Google Shape;9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3"/>
            <p:cNvGrpSpPr/>
            <p:nvPr/>
          </p:nvGrpSpPr>
          <p:grpSpPr>
            <a:xfrm>
              <a:off x="788100" y="208488"/>
              <a:ext cx="175013" cy="27000"/>
              <a:chOff x="5662375" y="212375"/>
              <a:chExt cx="175013" cy="27000"/>
            </a:xfrm>
          </p:grpSpPr>
          <p:sp>
            <p:nvSpPr>
              <p:cNvPr id="94" name="Google Shape;94;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3"/>
            <p:cNvGrpSpPr/>
            <p:nvPr/>
          </p:nvGrpSpPr>
          <p:grpSpPr>
            <a:xfrm>
              <a:off x="8129350" y="4988725"/>
              <a:ext cx="175013" cy="27000"/>
              <a:chOff x="5662375" y="212375"/>
              <a:chExt cx="175013" cy="27000"/>
            </a:xfrm>
          </p:grpSpPr>
          <p:sp>
            <p:nvSpPr>
              <p:cNvPr id="98" name="Google Shape;9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01;p3"/>
            <p:cNvGrpSpPr/>
            <p:nvPr/>
          </p:nvGrpSpPr>
          <p:grpSpPr>
            <a:xfrm>
              <a:off x="8497550" y="3429425"/>
              <a:ext cx="175013" cy="27000"/>
              <a:chOff x="5662375" y="212375"/>
              <a:chExt cx="175013" cy="27000"/>
            </a:xfrm>
          </p:grpSpPr>
          <p:sp>
            <p:nvSpPr>
              <p:cNvPr id="102" name="Google Shape;10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5" name="Google Shape;105;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6" name="Google Shape;106;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7" name="Google Shape;107;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82"/>
        <p:cNvGrpSpPr/>
        <p:nvPr/>
      </p:nvGrpSpPr>
      <p:grpSpPr>
        <a:xfrm>
          <a:off x="0" y="0"/>
          <a:ext cx="0" cy="0"/>
          <a:chOff x="0" y="0"/>
          <a:chExt cx="0" cy="0"/>
        </a:xfrm>
      </p:grpSpPr>
      <p:sp>
        <p:nvSpPr>
          <p:cNvPr id="1083" name="Google Shape;108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84" name="Google Shape;1084;p21"/>
          <p:cNvGrpSpPr/>
          <p:nvPr/>
        </p:nvGrpSpPr>
        <p:grpSpPr>
          <a:xfrm>
            <a:off x="261711" y="-1158"/>
            <a:ext cx="8550326" cy="3981600"/>
            <a:chOff x="261711" y="-1158"/>
            <a:chExt cx="8550326" cy="3981600"/>
          </a:xfrm>
        </p:grpSpPr>
        <p:cxnSp>
          <p:nvCxnSpPr>
            <p:cNvPr id="1085" name="Google Shape;108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86" name="Google Shape;108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87" name="Google Shape;1087;p21"/>
            <p:cNvGrpSpPr/>
            <p:nvPr/>
          </p:nvGrpSpPr>
          <p:grpSpPr>
            <a:xfrm rot="10800000">
              <a:off x="343275" y="3300779"/>
              <a:ext cx="344736" cy="345385"/>
              <a:chOff x="7353050" y="316275"/>
              <a:chExt cx="292025" cy="292575"/>
            </a:xfrm>
          </p:grpSpPr>
          <p:sp>
            <p:nvSpPr>
              <p:cNvPr id="1088" name="Google Shape;108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2" name="Google Shape;1092;p21"/>
            <p:cNvGrpSpPr/>
            <p:nvPr/>
          </p:nvGrpSpPr>
          <p:grpSpPr>
            <a:xfrm rot="10800000">
              <a:off x="8520013" y="714742"/>
              <a:ext cx="292025" cy="292575"/>
              <a:chOff x="7353050" y="316275"/>
              <a:chExt cx="292025" cy="292575"/>
            </a:xfrm>
          </p:grpSpPr>
          <p:sp>
            <p:nvSpPr>
              <p:cNvPr id="1093" name="Google Shape;109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7" name="Google Shape;1097;p21"/>
            <p:cNvGrpSpPr/>
            <p:nvPr/>
          </p:nvGrpSpPr>
          <p:grpSpPr>
            <a:xfrm rot="10800000">
              <a:off x="261711" y="465077"/>
              <a:ext cx="507562" cy="507984"/>
              <a:chOff x="8064275" y="887850"/>
              <a:chExt cx="581800" cy="582350"/>
            </a:xfrm>
          </p:grpSpPr>
          <p:sp>
            <p:nvSpPr>
              <p:cNvPr id="1098" name="Google Shape;109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04" name="Google Shape;110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1pPr>
            <a:lvl2pPr lvl="1"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2pPr>
            <a:lvl3pPr lvl="2"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3pPr>
            <a:lvl4pPr lvl="3"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4pPr>
            <a:lvl5pPr lvl="4"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5pPr>
            <a:lvl6pPr lvl="5"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6pPr>
            <a:lvl7pPr lvl="6"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7pPr>
            <a:lvl8pPr lvl="7"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8pPr>
            <a:lvl9pPr lvl="8"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9pPr>
          </a:lstStyle>
          <a:p>
            <a:endParaRPr/>
          </a:p>
        </p:txBody>
      </p:sp>
      <p:sp>
        <p:nvSpPr>
          <p:cNvPr id="1105" name="Google Shape;110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06" name="Google Shape;110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1pPr>
            <a:lvl2pPr lvl="1"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2pPr>
            <a:lvl3pPr lvl="2"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3pPr>
            <a:lvl4pPr lvl="3"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4pPr>
            <a:lvl5pPr lvl="4"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5pPr>
            <a:lvl6pPr lvl="5"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6pPr>
            <a:lvl7pPr lvl="6"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7pPr>
            <a:lvl8pPr lvl="7"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8pPr>
            <a:lvl9pPr lvl="8"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9pPr>
          </a:lstStyle>
          <a:p>
            <a:endParaRPr/>
          </a:p>
        </p:txBody>
      </p:sp>
      <p:sp>
        <p:nvSpPr>
          <p:cNvPr id="1107" name="Google Shape;110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08" name="Google Shape;110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1pPr>
            <a:lvl2pPr lvl="1"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2pPr>
            <a:lvl3pPr lvl="2"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3pPr>
            <a:lvl4pPr lvl="3"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4pPr>
            <a:lvl5pPr lvl="4"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5pPr>
            <a:lvl6pPr lvl="5"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6pPr>
            <a:lvl7pPr lvl="6"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7pPr>
            <a:lvl8pPr lvl="7"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8pPr>
            <a:lvl9pPr lvl="8"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9pPr>
          </a:lstStyle>
          <a:p>
            <a:endParaRPr/>
          </a:p>
        </p:txBody>
      </p:sp>
      <p:sp>
        <p:nvSpPr>
          <p:cNvPr id="1109" name="Google Shape;110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10" name="Google Shape;1110;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accent1"/>
                </a:solidFill>
                <a:latin typeface="Barlow Semi Condensed"/>
                <a:ea typeface="Barlow Semi Condensed"/>
                <a:cs typeface="Barlow Semi Condensed"/>
                <a:sym typeface="Barlow Semi Condensed"/>
              </a:defRPr>
            </a:lvl1pPr>
            <a:lvl2pPr lvl="1">
              <a:buNone/>
              <a:defRPr>
                <a:solidFill>
                  <a:schemeClr val="accent1"/>
                </a:solidFill>
                <a:latin typeface="Barlow Semi Condensed"/>
                <a:ea typeface="Barlow Semi Condensed"/>
                <a:cs typeface="Barlow Semi Condensed"/>
                <a:sym typeface="Barlow Semi Condensed"/>
              </a:defRPr>
            </a:lvl2pPr>
            <a:lvl3pPr lvl="2">
              <a:buNone/>
              <a:defRPr>
                <a:solidFill>
                  <a:schemeClr val="accent1"/>
                </a:solidFill>
                <a:latin typeface="Barlow Semi Condensed"/>
                <a:ea typeface="Barlow Semi Condensed"/>
                <a:cs typeface="Barlow Semi Condensed"/>
                <a:sym typeface="Barlow Semi Condensed"/>
              </a:defRPr>
            </a:lvl3pPr>
            <a:lvl4pPr lvl="3">
              <a:buNone/>
              <a:defRPr>
                <a:solidFill>
                  <a:schemeClr val="accent1"/>
                </a:solidFill>
                <a:latin typeface="Barlow Semi Condensed"/>
                <a:ea typeface="Barlow Semi Condensed"/>
                <a:cs typeface="Barlow Semi Condensed"/>
                <a:sym typeface="Barlow Semi Condensed"/>
              </a:defRPr>
            </a:lvl4pPr>
            <a:lvl5pPr lvl="4">
              <a:buNone/>
              <a:defRPr>
                <a:solidFill>
                  <a:schemeClr val="accent1"/>
                </a:solidFill>
                <a:latin typeface="Barlow Semi Condensed"/>
                <a:ea typeface="Barlow Semi Condensed"/>
                <a:cs typeface="Barlow Semi Condensed"/>
                <a:sym typeface="Barlow Semi Condensed"/>
              </a:defRPr>
            </a:lvl5pPr>
            <a:lvl6pPr lvl="5">
              <a:buNone/>
              <a:defRPr>
                <a:solidFill>
                  <a:schemeClr val="accent1"/>
                </a:solidFill>
                <a:latin typeface="Barlow Semi Condensed"/>
                <a:ea typeface="Barlow Semi Condensed"/>
                <a:cs typeface="Barlow Semi Condensed"/>
                <a:sym typeface="Barlow Semi Condensed"/>
              </a:defRPr>
            </a:lvl6pPr>
            <a:lvl7pPr lvl="6">
              <a:buNone/>
              <a:defRPr>
                <a:solidFill>
                  <a:schemeClr val="accent1"/>
                </a:solidFill>
                <a:latin typeface="Barlow Semi Condensed"/>
                <a:ea typeface="Barlow Semi Condensed"/>
                <a:cs typeface="Barlow Semi Condensed"/>
                <a:sym typeface="Barlow Semi Condensed"/>
              </a:defRPr>
            </a:lvl7pPr>
            <a:lvl8pPr lvl="7">
              <a:buNone/>
              <a:defRPr>
                <a:solidFill>
                  <a:schemeClr val="accent1"/>
                </a:solidFill>
                <a:latin typeface="Barlow Semi Condensed"/>
                <a:ea typeface="Barlow Semi Condensed"/>
                <a:cs typeface="Barlow Semi Condensed"/>
                <a:sym typeface="Barlow Semi Condensed"/>
              </a:defRPr>
            </a:lvl8pPr>
            <a:lvl9pPr lvl="8">
              <a:buNone/>
              <a:defRPr>
                <a:solidFill>
                  <a:schemeClr val="accent1"/>
                </a:solidFill>
                <a:latin typeface="Barlow Semi Condensed"/>
                <a:ea typeface="Barlow Semi Condensed"/>
                <a:cs typeface="Barlow Semi Condensed"/>
                <a:sym typeface="Barlow Semi Condense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columns of text 4">
  <p:cSld name="CUSTOM_14">
    <p:spTree>
      <p:nvGrpSpPr>
        <p:cNvPr id="1" name="Shape 1111"/>
        <p:cNvGrpSpPr/>
        <p:nvPr/>
      </p:nvGrpSpPr>
      <p:grpSpPr>
        <a:xfrm>
          <a:off x="0" y="0"/>
          <a:ext cx="0" cy="0"/>
          <a:chOff x="0" y="0"/>
          <a:chExt cx="0" cy="0"/>
        </a:xfrm>
      </p:grpSpPr>
      <p:cxnSp>
        <p:nvCxnSpPr>
          <p:cNvPr id="1112" name="Google Shape;1112;p22"/>
          <p:cNvCxnSpPr/>
          <p:nvPr/>
        </p:nvCxnSpPr>
        <p:spPr>
          <a:xfrm>
            <a:off x="590450" y="4340600"/>
            <a:ext cx="670200" cy="423000"/>
          </a:xfrm>
          <a:prstGeom prst="straightConnector1">
            <a:avLst/>
          </a:prstGeom>
          <a:noFill/>
          <a:ln w="9525" cap="flat" cmpd="sng">
            <a:solidFill>
              <a:schemeClr val="dk2"/>
            </a:solidFill>
            <a:prstDash val="solid"/>
            <a:round/>
            <a:headEnd type="none" w="med" len="med"/>
            <a:tailEnd type="none" w="med" len="med"/>
          </a:ln>
        </p:spPr>
      </p:cxnSp>
      <p:sp>
        <p:nvSpPr>
          <p:cNvPr id="1113" name="Google Shape;1113;p22"/>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114" name="Google Shape;1114;p22"/>
          <p:cNvCxnSpPr/>
          <p:nvPr/>
        </p:nvCxnSpPr>
        <p:spPr>
          <a:xfrm rot="10800000" flipH="1">
            <a:off x="0" y="4332550"/>
            <a:ext cx="590700" cy="663900"/>
          </a:xfrm>
          <a:prstGeom prst="straightConnector1">
            <a:avLst/>
          </a:prstGeom>
          <a:noFill/>
          <a:ln w="9525" cap="flat" cmpd="sng">
            <a:solidFill>
              <a:schemeClr val="dk2"/>
            </a:solidFill>
            <a:prstDash val="solid"/>
            <a:round/>
            <a:headEnd type="none" w="med" len="med"/>
            <a:tailEnd type="none" w="med" len="med"/>
          </a:ln>
        </p:spPr>
      </p:cxnSp>
      <p:grpSp>
        <p:nvGrpSpPr>
          <p:cNvPr id="1115" name="Google Shape;1115;p22"/>
          <p:cNvGrpSpPr/>
          <p:nvPr/>
        </p:nvGrpSpPr>
        <p:grpSpPr>
          <a:xfrm flipH="1">
            <a:off x="431725" y="4183775"/>
            <a:ext cx="292025" cy="292575"/>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22"/>
          <p:cNvGrpSpPr/>
          <p:nvPr/>
        </p:nvGrpSpPr>
        <p:grpSpPr>
          <a:xfrm>
            <a:off x="1075789" y="4604675"/>
            <a:ext cx="293111" cy="293388"/>
            <a:chOff x="3164039" y="430875"/>
            <a:chExt cx="293111" cy="293388"/>
          </a:xfrm>
        </p:grpSpPr>
        <p:sp>
          <p:nvSpPr>
            <p:cNvPr id="1121" name="Google Shape;1121;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27" name="Google Shape;1127;p22"/>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128" name="Google Shape;1128;p22"/>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129" name="Google Shape;1129;p22"/>
          <p:cNvGrpSpPr/>
          <p:nvPr/>
        </p:nvGrpSpPr>
        <p:grpSpPr>
          <a:xfrm>
            <a:off x="8064275" y="526925"/>
            <a:ext cx="581800" cy="582350"/>
            <a:chOff x="8064275" y="887850"/>
            <a:chExt cx="581800" cy="582350"/>
          </a:xfrm>
        </p:grpSpPr>
        <p:sp>
          <p:nvSpPr>
            <p:cNvPr id="1130" name="Google Shape;1130;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6" name="Google Shape;1136;p22"/>
          <p:cNvGrpSpPr/>
          <p:nvPr/>
        </p:nvGrpSpPr>
        <p:grpSpPr>
          <a:xfrm>
            <a:off x="7033875" y="170875"/>
            <a:ext cx="292025" cy="292575"/>
            <a:chOff x="7353050" y="316275"/>
            <a:chExt cx="292025" cy="292575"/>
          </a:xfrm>
        </p:grpSpPr>
        <p:sp>
          <p:nvSpPr>
            <p:cNvPr id="1137" name="Google Shape;1137;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1" name="Google Shape;1141;p22"/>
          <p:cNvGrpSpPr/>
          <p:nvPr/>
        </p:nvGrpSpPr>
        <p:grpSpPr>
          <a:xfrm>
            <a:off x="8757950" y="229650"/>
            <a:ext cx="175000" cy="175000"/>
            <a:chOff x="8792300" y="321275"/>
            <a:chExt cx="175000" cy="175000"/>
          </a:xfrm>
        </p:grpSpPr>
        <p:sp>
          <p:nvSpPr>
            <p:cNvPr id="1142" name="Google Shape;1142;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6" name="Google Shape;1146;p22"/>
          <p:cNvGrpSpPr/>
          <p:nvPr/>
        </p:nvGrpSpPr>
        <p:grpSpPr>
          <a:xfrm>
            <a:off x="8490050" y="170875"/>
            <a:ext cx="175013" cy="27000"/>
            <a:chOff x="5662375" y="212375"/>
            <a:chExt cx="175013" cy="27000"/>
          </a:xfrm>
        </p:grpSpPr>
        <p:sp>
          <p:nvSpPr>
            <p:cNvPr id="1147" name="Google Shape;1147;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0" name="Google Shape;1150;p22"/>
          <p:cNvGrpSpPr/>
          <p:nvPr/>
        </p:nvGrpSpPr>
        <p:grpSpPr>
          <a:xfrm>
            <a:off x="7916350" y="1124600"/>
            <a:ext cx="175013" cy="27000"/>
            <a:chOff x="5662375" y="212375"/>
            <a:chExt cx="175013" cy="27000"/>
          </a:xfrm>
        </p:grpSpPr>
        <p:sp>
          <p:nvSpPr>
            <p:cNvPr id="1151" name="Google Shape;1151;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4" name="Google Shape;1154;p22"/>
          <p:cNvSpPr txBox="1">
            <a:spLocks noGrp="1"/>
          </p:cNvSpPr>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9pPr>
          </a:lstStyle>
          <a:p>
            <a:endParaRPr/>
          </a:p>
        </p:txBody>
      </p:sp>
      <p:sp>
        <p:nvSpPr>
          <p:cNvPr id="1155" name="Google Shape;1155;p22"/>
          <p:cNvSpPr txBox="1">
            <a:spLocks noGrp="1"/>
          </p:cNvSpPr>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9pPr>
          </a:lstStyle>
          <a:p>
            <a:endParaRPr/>
          </a:p>
        </p:txBody>
      </p:sp>
      <p:sp>
        <p:nvSpPr>
          <p:cNvPr id="1156" name="Google Shape;1156;p22"/>
          <p:cNvSpPr txBox="1">
            <a:spLocks noGrp="1"/>
          </p:cNvSpPr>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sz="1800">
                <a:solidFill>
                  <a:schemeClr val="accent1"/>
                </a:solidFill>
                <a:latin typeface="Barlow Semi Condensed"/>
                <a:ea typeface="Barlow Semi Condensed"/>
                <a:cs typeface="Barlow Semi Condensed"/>
                <a:sym typeface="Barlow Semi Condensed"/>
              </a:defRPr>
            </a:lvl9pPr>
          </a:lstStyle>
          <a:p>
            <a:endParaRPr/>
          </a:p>
        </p:txBody>
      </p:sp>
      <p:sp>
        <p:nvSpPr>
          <p:cNvPr id="1157" name="Google Shape;1157;p22"/>
          <p:cNvSpPr txBox="1">
            <a:spLocks noGrp="1"/>
          </p:cNvSpPr>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58" name="Google Shape;1158;p22"/>
          <p:cNvSpPr txBox="1">
            <a:spLocks noGrp="1"/>
          </p:cNvSpPr>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59" name="Google Shape;1159;p22"/>
          <p:cNvSpPr txBox="1">
            <a:spLocks noGrp="1"/>
          </p:cNvSpPr>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60" name="Google Shape;1160;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accent1"/>
                </a:solidFill>
                <a:latin typeface="Barlow Semi Condensed"/>
                <a:ea typeface="Barlow Semi Condensed"/>
                <a:cs typeface="Barlow Semi Condensed"/>
                <a:sym typeface="Barlow Semi Condensed"/>
              </a:defRPr>
            </a:lvl1pPr>
            <a:lvl2pPr lvl="1">
              <a:buNone/>
              <a:defRPr>
                <a:solidFill>
                  <a:schemeClr val="accent1"/>
                </a:solidFill>
                <a:latin typeface="Barlow Semi Condensed"/>
                <a:ea typeface="Barlow Semi Condensed"/>
                <a:cs typeface="Barlow Semi Condensed"/>
                <a:sym typeface="Barlow Semi Condensed"/>
              </a:defRPr>
            </a:lvl2pPr>
            <a:lvl3pPr lvl="2">
              <a:buNone/>
              <a:defRPr>
                <a:solidFill>
                  <a:schemeClr val="accent1"/>
                </a:solidFill>
                <a:latin typeface="Barlow Semi Condensed"/>
                <a:ea typeface="Barlow Semi Condensed"/>
                <a:cs typeface="Barlow Semi Condensed"/>
                <a:sym typeface="Barlow Semi Condensed"/>
              </a:defRPr>
            </a:lvl3pPr>
            <a:lvl4pPr lvl="3">
              <a:buNone/>
              <a:defRPr>
                <a:solidFill>
                  <a:schemeClr val="accent1"/>
                </a:solidFill>
                <a:latin typeface="Barlow Semi Condensed"/>
                <a:ea typeface="Barlow Semi Condensed"/>
                <a:cs typeface="Barlow Semi Condensed"/>
                <a:sym typeface="Barlow Semi Condensed"/>
              </a:defRPr>
            </a:lvl4pPr>
            <a:lvl5pPr lvl="4">
              <a:buNone/>
              <a:defRPr>
                <a:solidFill>
                  <a:schemeClr val="accent1"/>
                </a:solidFill>
                <a:latin typeface="Barlow Semi Condensed"/>
                <a:ea typeface="Barlow Semi Condensed"/>
                <a:cs typeface="Barlow Semi Condensed"/>
                <a:sym typeface="Barlow Semi Condensed"/>
              </a:defRPr>
            </a:lvl5pPr>
            <a:lvl6pPr lvl="5">
              <a:buNone/>
              <a:defRPr>
                <a:solidFill>
                  <a:schemeClr val="accent1"/>
                </a:solidFill>
                <a:latin typeface="Barlow Semi Condensed"/>
                <a:ea typeface="Barlow Semi Condensed"/>
                <a:cs typeface="Barlow Semi Condensed"/>
                <a:sym typeface="Barlow Semi Condensed"/>
              </a:defRPr>
            </a:lvl6pPr>
            <a:lvl7pPr lvl="6">
              <a:buNone/>
              <a:defRPr>
                <a:solidFill>
                  <a:schemeClr val="accent1"/>
                </a:solidFill>
                <a:latin typeface="Barlow Semi Condensed"/>
                <a:ea typeface="Barlow Semi Condensed"/>
                <a:cs typeface="Barlow Semi Condensed"/>
                <a:sym typeface="Barlow Semi Condensed"/>
              </a:defRPr>
            </a:lvl7pPr>
            <a:lvl8pPr lvl="7">
              <a:buNone/>
              <a:defRPr>
                <a:solidFill>
                  <a:schemeClr val="accent1"/>
                </a:solidFill>
                <a:latin typeface="Barlow Semi Condensed"/>
                <a:ea typeface="Barlow Semi Condensed"/>
                <a:cs typeface="Barlow Semi Condensed"/>
                <a:sym typeface="Barlow Semi Condensed"/>
              </a:defRPr>
            </a:lvl8pPr>
            <a:lvl9pPr lvl="8">
              <a:buNone/>
              <a:defRPr>
                <a:solidFill>
                  <a:schemeClr val="accent1"/>
                </a:solidFill>
                <a:latin typeface="Barlow Semi Condensed"/>
                <a:ea typeface="Barlow Semi Condensed"/>
                <a:cs typeface="Barlow Semi Condensed"/>
                <a:sym typeface="Barlow Semi Condense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61"/>
        <p:cNvGrpSpPr/>
        <p:nvPr/>
      </p:nvGrpSpPr>
      <p:grpSpPr>
        <a:xfrm>
          <a:off x="0" y="0"/>
          <a:ext cx="0" cy="0"/>
          <a:chOff x="0" y="0"/>
          <a:chExt cx="0" cy="0"/>
        </a:xfrm>
      </p:grpSpPr>
      <p:sp>
        <p:nvSpPr>
          <p:cNvPr id="1162" name="Google Shape;1162;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63" name="Google Shape;1163;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64" name="Google Shape;1164;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65" name="Google Shape;1165;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66" name="Google Shape;1166;p23"/>
          <p:cNvGrpSpPr/>
          <p:nvPr/>
        </p:nvGrpSpPr>
        <p:grpSpPr>
          <a:xfrm flipH="1">
            <a:off x="300738" y="4167800"/>
            <a:ext cx="292025" cy="292575"/>
            <a:chOff x="7353050" y="316275"/>
            <a:chExt cx="292025" cy="292575"/>
          </a:xfrm>
        </p:grpSpPr>
        <p:sp>
          <p:nvSpPr>
            <p:cNvPr id="1167" name="Google Shape;1167;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23"/>
          <p:cNvGrpSpPr/>
          <p:nvPr/>
        </p:nvGrpSpPr>
        <p:grpSpPr>
          <a:xfrm>
            <a:off x="148789" y="3224300"/>
            <a:ext cx="293111" cy="293388"/>
            <a:chOff x="3164039" y="430875"/>
            <a:chExt cx="293111" cy="293388"/>
          </a:xfrm>
        </p:grpSpPr>
        <p:sp>
          <p:nvSpPr>
            <p:cNvPr id="1172" name="Google Shape;1172;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78" name="Google Shape;1178;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79" name="Google Shape;1179;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80" name="Google Shape;1180;p23"/>
          <p:cNvGrpSpPr/>
          <p:nvPr/>
        </p:nvGrpSpPr>
        <p:grpSpPr>
          <a:xfrm>
            <a:off x="8064275" y="526925"/>
            <a:ext cx="581800" cy="582350"/>
            <a:chOff x="8064275" y="887850"/>
            <a:chExt cx="581800" cy="582350"/>
          </a:xfrm>
        </p:grpSpPr>
        <p:sp>
          <p:nvSpPr>
            <p:cNvPr id="1181" name="Google Shape;1181;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7" name="Google Shape;1187;p23"/>
          <p:cNvGrpSpPr/>
          <p:nvPr/>
        </p:nvGrpSpPr>
        <p:grpSpPr>
          <a:xfrm>
            <a:off x="7033875" y="170875"/>
            <a:ext cx="292025" cy="292575"/>
            <a:chOff x="7353050" y="316275"/>
            <a:chExt cx="292025" cy="292575"/>
          </a:xfrm>
        </p:grpSpPr>
        <p:sp>
          <p:nvSpPr>
            <p:cNvPr id="1188" name="Google Shape;1188;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23"/>
          <p:cNvGrpSpPr/>
          <p:nvPr/>
        </p:nvGrpSpPr>
        <p:grpSpPr>
          <a:xfrm>
            <a:off x="8757950" y="229650"/>
            <a:ext cx="175000" cy="175000"/>
            <a:chOff x="8792300" y="321275"/>
            <a:chExt cx="175000" cy="175000"/>
          </a:xfrm>
        </p:grpSpPr>
        <p:sp>
          <p:nvSpPr>
            <p:cNvPr id="1193" name="Google Shape;1193;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7" name="Google Shape;1197;p23"/>
          <p:cNvGrpSpPr/>
          <p:nvPr/>
        </p:nvGrpSpPr>
        <p:grpSpPr>
          <a:xfrm>
            <a:off x="8490050" y="170875"/>
            <a:ext cx="175013" cy="27000"/>
            <a:chOff x="5662375" y="212375"/>
            <a:chExt cx="175013" cy="27000"/>
          </a:xfrm>
        </p:grpSpPr>
        <p:sp>
          <p:nvSpPr>
            <p:cNvPr id="1198" name="Google Shape;1198;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 name="Google Shape;1201;p23"/>
          <p:cNvGrpSpPr/>
          <p:nvPr/>
        </p:nvGrpSpPr>
        <p:grpSpPr>
          <a:xfrm>
            <a:off x="7916350" y="1124600"/>
            <a:ext cx="175013" cy="27000"/>
            <a:chOff x="5662375" y="212375"/>
            <a:chExt cx="175013" cy="27000"/>
          </a:xfrm>
        </p:grpSpPr>
        <p:sp>
          <p:nvSpPr>
            <p:cNvPr id="1202" name="Google Shape;1202;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5" name="Google Shape;1205;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 name="Shape 1206"/>
        <p:cNvGrpSpPr/>
        <p:nvPr/>
      </p:nvGrpSpPr>
      <p:grpSpPr>
        <a:xfrm>
          <a:off x="0" y="0"/>
          <a:ext cx="0" cy="0"/>
          <a:chOff x="0" y="0"/>
          <a:chExt cx="0" cy="0"/>
        </a:xfrm>
      </p:grpSpPr>
      <p:sp>
        <p:nvSpPr>
          <p:cNvPr id="1207" name="Google Shape;1207;p24"/>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208" name="Google Shape;1208;p24"/>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cxnSp>
        <p:nvCxnSpPr>
          <p:cNvPr id="1209" name="Google Shape;1209;p24"/>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1210" name="Google Shape;1210;p24"/>
          <p:cNvGrpSpPr/>
          <p:nvPr/>
        </p:nvGrpSpPr>
        <p:grpSpPr>
          <a:xfrm flipH="1">
            <a:off x="431725" y="4183775"/>
            <a:ext cx="292025" cy="292575"/>
            <a:chOff x="7353050" y="316275"/>
            <a:chExt cx="292025" cy="292575"/>
          </a:xfrm>
        </p:grpSpPr>
        <p:sp>
          <p:nvSpPr>
            <p:cNvPr id="1211" name="Google Shape;1211;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 name="Google Shape;1215;p24"/>
          <p:cNvGrpSpPr/>
          <p:nvPr/>
        </p:nvGrpSpPr>
        <p:grpSpPr>
          <a:xfrm>
            <a:off x="1075789" y="4604675"/>
            <a:ext cx="293111" cy="293388"/>
            <a:chOff x="3164039" y="430875"/>
            <a:chExt cx="293111" cy="293388"/>
          </a:xfrm>
        </p:grpSpPr>
        <p:sp>
          <p:nvSpPr>
            <p:cNvPr id="1216" name="Google Shape;1216;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22" name="Google Shape;1222;p24"/>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23" name="Google Shape;1223;p24"/>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24" name="Google Shape;1224;p24"/>
          <p:cNvGrpSpPr/>
          <p:nvPr/>
        </p:nvGrpSpPr>
        <p:grpSpPr>
          <a:xfrm>
            <a:off x="8064275" y="526925"/>
            <a:ext cx="581800" cy="582350"/>
            <a:chOff x="8064275" y="887850"/>
            <a:chExt cx="581800" cy="582350"/>
          </a:xfrm>
        </p:grpSpPr>
        <p:sp>
          <p:nvSpPr>
            <p:cNvPr id="1225" name="Google Shape;1225;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1" name="Google Shape;1231;p24"/>
          <p:cNvGrpSpPr/>
          <p:nvPr/>
        </p:nvGrpSpPr>
        <p:grpSpPr>
          <a:xfrm>
            <a:off x="7033875" y="170875"/>
            <a:ext cx="292025" cy="292575"/>
            <a:chOff x="7353050" y="316275"/>
            <a:chExt cx="292025" cy="292575"/>
          </a:xfrm>
        </p:grpSpPr>
        <p:sp>
          <p:nvSpPr>
            <p:cNvPr id="1232" name="Google Shape;1232;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6" name="Google Shape;1236;p24"/>
          <p:cNvGrpSpPr/>
          <p:nvPr/>
        </p:nvGrpSpPr>
        <p:grpSpPr>
          <a:xfrm>
            <a:off x="8757950" y="229650"/>
            <a:ext cx="175000" cy="175000"/>
            <a:chOff x="8792300" y="321275"/>
            <a:chExt cx="175000" cy="175000"/>
          </a:xfrm>
        </p:grpSpPr>
        <p:sp>
          <p:nvSpPr>
            <p:cNvPr id="1237" name="Google Shape;1237;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1" name="Google Shape;1241;p24"/>
          <p:cNvGrpSpPr/>
          <p:nvPr/>
        </p:nvGrpSpPr>
        <p:grpSpPr>
          <a:xfrm>
            <a:off x="8490050" y="170875"/>
            <a:ext cx="175013" cy="27000"/>
            <a:chOff x="5662375" y="212375"/>
            <a:chExt cx="175013" cy="27000"/>
          </a:xfrm>
        </p:grpSpPr>
        <p:sp>
          <p:nvSpPr>
            <p:cNvPr id="1242" name="Google Shape;1242;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5" name="Google Shape;1245;p24"/>
          <p:cNvGrpSpPr/>
          <p:nvPr/>
        </p:nvGrpSpPr>
        <p:grpSpPr>
          <a:xfrm>
            <a:off x="7916350" y="1124600"/>
            <a:ext cx="175013" cy="27000"/>
            <a:chOff x="5662375" y="212375"/>
            <a:chExt cx="175013" cy="27000"/>
          </a:xfrm>
        </p:grpSpPr>
        <p:sp>
          <p:nvSpPr>
            <p:cNvPr id="1246" name="Google Shape;1246;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9" name="Google Shape;1249;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3">
  <p:cSld name="CUSTOM_16">
    <p:spTree>
      <p:nvGrpSpPr>
        <p:cNvPr id="1" name="Shape 1250"/>
        <p:cNvGrpSpPr/>
        <p:nvPr/>
      </p:nvGrpSpPr>
      <p:grpSpPr>
        <a:xfrm>
          <a:off x="0" y="0"/>
          <a:ext cx="0" cy="0"/>
          <a:chOff x="0" y="0"/>
          <a:chExt cx="0" cy="0"/>
        </a:xfrm>
      </p:grpSpPr>
      <p:cxnSp>
        <p:nvCxnSpPr>
          <p:cNvPr id="1251" name="Google Shape;1251;p25"/>
          <p:cNvCxnSpPr/>
          <p:nvPr/>
        </p:nvCxnSpPr>
        <p:spPr>
          <a:xfrm>
            <a:off x="1645925" y="5231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252" name="Google Shape;1252;p25"/>
          <p:cNvCxnSpPr/>
          <p:nvPr/>
        </p:nvCxnSpPr>
        <p:spPr>
          <a:xfrm rot="10800000" flipH="1">
            <a:off x="803050" y="529675"/>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253" name="Google Shape;1253;p25"/>
          <p:cNvCxnSpPr/>
          <p:nvPr/>
        </p:nvCxnSpPr>
        <p:spPr>
          <a:xfrm>
            <a:off x="0" y="6520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254" name="Google Shape;1254;p25"/>
          <p:cNvGrpSpPr/>
          <p:nvPr/>
        </p:nvGrpSpPr>
        <p:grpSpPr>
          <a:xfrm flipH="1">
            <a:off x="499400" y="959675"/>
            <a:ext cx="581800" cy="582350"/>
            <a:chOff x="8064275" y="887850"/>
            <a:chExt cx="581800" cy="582350"/>
          </a:xfrm>
        </p:grpSpPr>
        <p:sp>
          <p:nvSpPr>
            <p:cNvPr id="1255" name="Google Shape;1255;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1" name="Google Shape;1261;p25"/>
          <p:cNvGrpSpPr/>
          <p:nvPr/>
        </p:nvGrpSpPr>
        <p:grpSpPr>
          <a:xfrm flipH="1">
            <a:off x="1500400" y="388100"/>
            <a:ext cx="292025" cy="292575"/>
            <a:chOff x="7353050" y="316275"/>
            <a:chExt cx="292025" cy="292575"/>
          </a:xfrm>
        </p:grpSpPr>
        <p:sp>
          <p:nvSpPr>
            <p:cNvPr id="1262" name="Google Shape;1262;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6" name="Google Shape;1266;p25"/>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5"/>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5"/>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5"/>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5"/>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5"/>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2" name="Google Shape;1272;p25"/>
          <p:cNvGrpSpPr/>
          <p:nvPr/>
        </p:nvGrpSpPr>
        <p:grpSpPr>
          <a:xfrm flipH="1">
            <a:off x="3527112" y="361100"/>
            <a:ext cx="175013" cy="27000"/>
            <a:chOff x="5662375" y="212375"/>
            <a:chExt cx="175013" cy="27000"/>
          </a:xfrm>
        </p:grpSpPr>
        <p:sp>
          <p:nvSpPr>
            <p:cNvPr id="1273" name="Google Shape;1273;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6" name="Google Shape;1276;p25"/>
          <p:cNvGrpSpPr/>
          <p:nvPr/>
        </p:nvGrpSpPr>
        <p:grpSpPr>
          <a:xfrm flipH="1">
            <a:off x="480412" y="242700"/>
            <a:ext cx="175013" cy="27000"/>
            <a:chOff x="5662375" y="212375"/>
            <a:chExt cx="175013" cy="27000"/>
          </a:xfrm>
        </p:grpSpPr>
        <p:sp>
          <p:nvSpPr>
            <p:cNvPr id="1277" name="Google Shape;1277;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 name="Google Shape;1280;p25"/>
          <p:cNvGrpSpPr/>
          <p:nvPr/>
        </p:nvGrpSpPr>
        <p:grpSpPr>
          <a:xfrm flipH="1">
            <a:off x="901712" y="16536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84" name="Google Shape;1284;p25"/>
          <p:cNvCxnSpPr/>
          <p:nvPr/>
        </p:nvCxnSpPr>
        <p:spPr>
          <a:xfrm>
            <a:off x="791400" y="42124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85" name="Google Shape;1285;p25"/>
          <p:cNvCxnSpPr/>
          <p:nvPr/>
        </p:nvCxnSpPr>
        <p:spPr>
          <a:xfrm rot="10800000" flipH="1">
            <a:off x="0" y="42204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86" name="Google Shape;1286;p25"/>
          <p:cNvGrpSpPr/>
          <p:nvPr/>
        </p:nvGrpSpPr>
        <p:grpSpPr>
          <a:xfrm rot="10800000">
            <a:off x="499400" y="3940925"/>
            <a:ext cx="581800" cy="582350"/>
            <a:chOff x="8064275" y="887850"/>
            <a:chExt cx="581800" cy="582350"/>
          </a:xfrm>
        </p:grpSpPr>
        <p:sp>
          <p:nvSpPr>
            <p:cNvPr id="1287" name="Google Shape;1287;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3" name="Google Shape;1293;p25"/>
          <p:cNvGrpSpPr/>
          <p:nvPr/>
        </p:nvGrpSpPr>
        <p:grpSpPr>
          <a:xfrm rot="10800000">
            <a:off x="1819575" y="4586750"/>
            <a:ext cx="292025" cy="292575"/>
            <a:chOff x="7353050" y="316275"/>
            <a:chExt cx="292025" cy="292575"/>
          </a:xfrm>
        </p:grpSpPr>
        <p:sp>
          <p:nvSpPr>
            <p:cNvPr id="1294" name="Google Shape;1294;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8" name="Google Shape;1298;p25"/>
          <p:cNvGrpSpPr/>
          <p:nvPr/>
        </p:nvGrpSpPr>
        <p:grpSpPr>
          <a:xfrm rot="10800000">
            <a:off x="212525" y="4645550"/>
            <a:ext cx="175000" cy="175000"/>
            <a:chOff x="8792300" y="321275"/>
            <a:chExt cx="175000" cy="175000"/>
          </a:xfrm>
        </p:grpSpPr>
        <p:sp>
          <p:nvSpPr>
            <p:cNvPr id="1299" name="Google Shape;1299;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3" name="Google Shape;1303;p25"/>
          <p:cNvGrpSpPr/>
          <p:nvPr/>
        </p:nvGrpSpPr>
        <p:grpSpPr>
          <a:xfrm rot="10800000">
            <a:off x="480412" y="4852325"/>
            <a:ext cx="175013" cy="27000"/>
            <a:chOff x="5662375" y="212375"/>
            <a:chExt cx="175013" cy="27000"/>
          </a:xfrm>
        </p:grpSpPr>
        <p:sp>
          <p:nvSpPr>
            <p:cNvPr id="1304" name="Google Shape;1304;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7" name="Google Shape;1307;p25"/>
          <p:cNvGrpSpPr/>
          <p:nvPr/>
        </p:nvGrpSpPr>
        <p:grpSpPr>
          <a:xfrm rot="10800000">
            <a:off x="1054112" y="3898600"/>
            <a:ext cx="175013" cy="27000"/>
            <a:chOff x="5662375" y="212375"/>
            <a:chExt cx="175013" cy="27000"/>
          </a:xfrm>
        </p:grpSpPr>
        <p:sp>
          <p:nvSpPr>
            <p:cNvPr id="1308" name="Google Shape;1308;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1" name="Google Shape;1311;p25"/>
          <p:cNvSpPr txBox="1">
            <a:spLocks noGrp="1"/>
          </p:cNvSpPr>
          <p:nvPr>
            <p:ph type="title"/>
          </p:nvPr>
        </p:nvSpPr>
        <p:spPr>
          <a:xfrm>
            <a:off x="896100" y="1984450"/>
            <a:ext cx="3457200" cy="12921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12" name="Google Shape;1312;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 name="Shape 1313"/>
        <p:cNvGrpSpPr/>
        <p:nvPr/>
      </p:nvGrpSpPr>
      <p:grpSpPr>
        <a:xfrm>
          <a:off x="0" y="0"/>
          <a:ext cx="0" cy="0"/>
          <a:chOff x="0" y="0"/>
          <a:chExt cx="0" cy="0"/>
        </a:xfrm>
      </p:grpSpPr>
      <p:sp>
        <p:nvSpPr>
          <p:cNvPr id="1314" name="Google Shape;1314;p26"/>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cxnSp>
        <p:nvCxnSpPr>
          <p:cNvPr id="1315" name="Google Shape;1315;p26"/>
          <p:cNvCxnSpPr/>
          <p:nvPr/>
        </p:nvCxnSpPr>
        <p:spPr>
          <a:xfrm rot="10800000">
            <a:off x="8109000" y="501275"/>
            <a:ext cx="737700" cy="737700"/>
          </a:xfrm>
          <a:prstGeom prst="straightConnector1">
            <a:avLst/>
          </a:prstGeom>
          <a:noFill/>
          <a:ln w="9525" cap="flat" cmpd="sng">
            <a:solidFill>
              <a:schemeClr val="dk2"/>
            </a:solidFill>
            <a:prstDash val="solid"/>
            <a:round/>
            <a:headEnd type="none" w="med" len="med"/>
            <a:tailEnd type="none" w="med" len="med"/>
          </a:ln>
        </p:spPr>
      </p:cxnSp>
      <p:cxnSp>
        <p:nvCxnSpPr>
          <p:cNvPr id="1316" name="Google Shape;1316;p26"/>
          <p:cNvCxnSpPr/>
          <p:nvPr/>
        </p:nvCxnSpPr>
        <p:spPr>
          <a:xfrm>
            <a:off x="582475" y="282188"/>
            <a:ext cx="1212900" cy="422700"/>
          </a:xfrm>
          <a:prstGeom prst="straightConnector1">
            <a:avLst/>
          </a:prstGeom>
          <a:noFill/>
          <a:ln w="9525" cap="flat" cmpd="sng">
            <a:solidFill>
              <a:schemeClr val="dk2"/>
            </a:solidFill>
            <a:prstDash val="solid"/>
            <a:round/>
            <a:headEnd type="none" w="med" len="med"/>
            <a:tailEnd type="none" w="med" len="med"/>
          </a:ln>
        </p:spPr>
      </p:cxnSp>
      <p:cxnSp>
        <p:nvCxnSpPr>
          <p:cNvPr id="1317" name="Google Shape;1317;p26"/>
          <p:cNvCxnSpPr/>
          <p:nvPr/>
        </p:nvCxnSpPr>
        <p:spPr>
          <a:xfrm rot="10800000" flipH="1">
            <a:off x="0" y="274188"/>
            <a:ext cx="582600" cy="654300"/>
          </a:xfrm>
          <a:prstGeom prst="straightConnector1">
            <a:avLst/>
          </a:prstGeom>
          <a:noFill/>
          <a:ln w="9525" cap="flat" cmpd="sng">
            <a:solidFill>
              <a:schemeClr val="dk2"/>
            </a:solidFill>
            <a:prstDash val="solid"/>
            <a:round/>
            <a:headEnd type="none" w="med" len="med"/>
            <a:tailEnd type="none" w="med" len="med"/>
          </a:ln>
        </p:spPr>
      </p:cxnSp>
      <p:grpSp>
        <p:nvGrpSpPr>
          <p:cNvPr id="1318" name="Google Shape;1318;p26"/>
          <p:cNvGrpSpPr/>
          <p:nvPr/>
        </p:nvGrpSpPr>
        <p:grpSpPr>
          <a:xfrm flipH="1">
            <a:off x="423750" y="125363"/>
            <a:ext cx="292025" cy="292575"/>
            <a:chOff x="7353050" y="316275"/>
            <a:chExt cx="292025" cy="292575"/>
          </a:xfrm>
        </p:grpSpPr>
        <p:sp>
          <p:nvSpPr>
            <p:cNvPr id="1319" name="Google Shape;1319;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3" name="Google Shape;1323;p26"/>
          <p:cNvGrpSpPr/>
          <p:nvPr/>
        </p:nvGrpSpPr>
        <p:grpSpPr>
          <a:xfrm>
            <a:off x="1638739" y="558163"/>
            <a:ext cx="293111" cy="293388"/>
            <a:chOff x="3164039" y="430875"/>
            <a:chExt cx="293111" cy="293388"/>
          </a:xfrm>
        </p:grpSpPr>
        <p:sp>
          <p:nvSpPr>
            <p:cNvPr id="1324" name="Google Shape;1324;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0" name="Google Shape;1330;p26"/>
          <p:cNvGrpSpPr/>
          <p:nvPr/>
        </p:nvGrpSpPr>
        <p:grpSpPr>
          <a:xfrm>
            <a:off x="1591750" y="362600"/>
            <a:ext cx="175013" cy="27000"/>
            <a:chOff x="5662375" y="212375"/>
            <a:chExt cx="175013" cy="27000"/>
          </a:xfrm>
        </p:grpSpPr>
        <p:sp>
          <p:nvSpPr>
            <p:cNvPr id="1331" name="Google Shape;1331;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34" name="Google Shape;1334;p26"/>
          <p:cNvCxnSpPr/>
          <p:nvPr/>
        </p:nvCxnSpPr>
        <p:spPr>
          <a:xfrm flipH="1">
            <a:off x="8151325" y="6875"/>
            <a:ext cx="1002600" cy="494400"/>
          </a:xfrm>
          <a:prstGeom prst="straightConnector1">
            <a:avLst/>
          </a:prstGeom>
          <a:noFill/>
          <a:ln w="9525" cap="flat" cmpd="sng">
            <a:solidFill>
              <a:schemeClr val="dk2"/>
            </a:solidFill>
            <a:prstDash val="solid"/>
            <a:round/>
            <a:headEnd type="none" w="med" len="med"/>
            <a:tailEnd type="none" w="med" len="med"/>
          </a:ln>
        </p:spPr>
      </p:cxnSp>
      <p:grpSp>
        <p:nvGrpSpPr>
          <p:cNvPr id="1335" name="Google Shape;1335;p26"/>
          <p:cNvGrpSpPr/>
          <p:nvPr/>
        </p:nvGrpSpPr>
        <p:grpSpPr>
          <a:xfrm>
            <a:off x="7823875" y="202375"/>
            <a:ext cx="581800" cy="582350"/>
            <a:chOff x="8064275" y="887850"/>
            <a:chExt cx="581800" cy="582350"/>
          </a:xfrm>
        </p:grpSpPr>
        <p:sp>
          <p:nvSpPr>
            <p:cNvPr id="1336" name="Google Shape;1336;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2" name="Google Shape;1342;p26"/>
          <p:cNvGrpSpPr/>
          <p:nvPr/>
        </p:nvGrpSpPr>
        <p:grpSpPr>
          <a:xfrm flipH="1">
            <a:off x="8698650" y="1117488"/>
            <a:ext cx="292025" cy="292575"/>
            <a:chOff x="7353050" y="316275"/>
            <a:chExt cx="292025" cy="292575"/>
          </a:xfrm>
        </p:grpSpPr>
        <p:sp>
          <p:nvSpPr>
            <p:cNvPr id="1343" name="Google Shape;1343;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7" name="Google Shape;1347;p26"/>
          <p:cNvGrpSpPr/>
          <p:nvPr/>
        </p:nvGrpSpPr>
        <p:grpSpPr>
          <a:xfrm>
            <a:off x="8678350" y="1581800"/>
            <a:ext cx="175013" cy="27000"/>
            <a:chOff x="5662375" y="212375"/>
            <a:chExt cx="175013" cy="27000"/>
          </a:xfrm>
        </p:grpSpPr>
        <p:sp>
          <p:nvSpPr>
            <p:cNvPr id="1348" name="Google Shape;1348;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1" name="Google Shape;1351;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52"/>
        <p:cNvGrpSpPr/>
        <p:nvPr/>
      </p:nvGrpSpPr>
      <p:grpSpPr>
        <a:xfrm>
          <a:off x="0" y="0"/>
          <a:ext cx="0" cy="0"/>
          <a:chOff x="0" y="0"/>
          <a:chExt cx="0" cy="0"/>
        </a:xfrm>
      </p:grpSpPr>
      <p:cxnSp>
        <p:nvCxnSpPr>
          <p:cNvPr id="1353" name="Google Shape;1353;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54" name="Google Shape;1354;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55" name="Google Shape;1355;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56" name="Google Shape;1356;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57" name="Google Shape;1357;p27"/>
          <p:cNvGrpSpPr/>
          <p:nvPr/>
        </p:nvGrpSpPr>
        <p:grpSpPr>
          <a:xfrm rot="5400000" flipH="1">
            <a:off x="7407333" y="1284925"/>
            <a:ext cx="581800" cy="582350"/>
            <a:chOff x="8064275" y="887850"/>
            <a:chExt cx="581800" cy="582350"/>
          </a:xfrm>
        </p:grpSpPr>
        <p:sp>
          <p:nvSpPr>
            <p:cNvPr id="1358" name="Google Shape;1358;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4" name="Google Shape;1364;p27"/>
          <p:cNvGrpSpPr/>
          <p:nvPr/>
        </p:nvGrpSpPr>
        <p:grpSpPr>
          <a:xfrm rot="5400000" flipH="1">
            <a:off x="7869720" y="2754200"/>
            <a:ext cx="292025" cy="292575"/>
            <a:chOff x="7353050" y="316275"/>
            <a:chExt cx="292025" cy="292575"/>
          </a:xfrm>
        </p:grpSpPr>
        <p:sp>
          <p:nvSpPr>
            <p:cNvPr id="1365" name="Google Shape;1365;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flipH="1">
            <a:off x="8012458" y="178175"/>
            <a:ext cx="175000" cy="175000"/>
            <a:chOff x="8792300" y="321275"/>
            <a:chExt cx="175000" cy="175000"/>
          </a:xfrm>
        </p:grpSpPr>
        <p:sp>
          <p:nvSpPr>
            <p:cNvPr id="1370" name="Google Shape;1370;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7551683" y="3879926"/>
            <a:ext cx="293111" cy="293388"/>
            <a:chOff x="3164039" y="430875"/>
            <a:chExt cx="293111" cy="293388"/>
          </a:xfrm>
        </p:grpSpPr>
        <p:sp>
          <p:nvSpPr>
            <p:cNvPr id="1375" name="Google Shape;1375;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1" name="Google Shape;1381;p27"/>
          <p:cNvGrpSpPr/>
          <p:nvPr/>
        </p:nvGrpSpPr>
        <p:grpSpPr>
          <a:xfrm rot="5400000" flipH="1">
            <a:off x="8259052" y="323144"/>
            <a:ext cx="175013" cy="27000"/>
            <a:chOff x="5662375" y="212375"/>
            <a:chExt cx="175013" cy="27000"/>
          </a:xfrm>
        </p:grpSpPr>
        <p:sp>
          <p:nvSpPr>
            <p:cNvPr id="1382" name="Google Shape;1382;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85" name="Google Shape;1385;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86" name="Google Shape;1386;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87" name="Google Shape;1387;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88" name="Google Shape;1388;p27"/>
          <p:cNvGrpSpPr/>
          <p:nvPr/>
        </p:nvGrpSpPr>
        <p:grpSpPr>
          <a:xfrm rot="5400000">
            <a:off x="621475" y="4062025"/>
            <a:ext cx="581800" cy="582350"/>
            <a:chOff x="8064275" y="887850"/>
            <a:chExt cx="581800" cy="582350"/>
          </a:xfrm>
        </p:grpSpPr>
        <p:sp>
          <p:nvSpPr>
            <p:cNvPr id="1389" name="Google Shape;1389;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5" name="Google Shape;1395;p27"/>
          <p:cNvGrpSpPr/>
          <p:nvPr/>
        </p:nvGrpSpPr>
        <p:grpSpPr>
          <a:xfrm rot="5400000">
            <a:off x="1482825" y="3350800"/>
            <a:ext cx="292025" cy="292575"/>
            <a:chOff x="7353050" y="316275"/>
            <a:chExt cx="292025" cy="292575"/>
          </a:xfrm>
        </p:grpSpPr>
        <p:sp>
          <p:nvSpPr>
            <p:cNvPr id="1396" name="Google Shape;1396;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0" name="Google Shape;1400;p27"/>
          <p:cNvGrpSpPr/>
          <p:nvPr/>
        </p:nvGrpSpPr>
        <p:grpSpPr>
          <a:xfrm rot="5400000">
            <a:off x="1595125" y="4790325"/>
            <a:ext cx="175000" cy="175000"/>
            <a:chOff x="8792300" y="321275"/>
            <a:chExt cx="175000" cy="175000"/>
          </a:xfrm>
        </p:grpSpPr>
        <p:sp>
          <p:nvSpPr>
            <p:cNvPr id="1401" name="Google Shape;1401;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5" name="Google Shape;1405;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1" name="Google Shape;1411;p27"/>
          <p:cNvGrpSpPr/>
          <p:nvPr/>
        </p:nvGrpSpPr>
        <p:grpSpPr>
          <a:xfrm rot="5400000">
            <a:off x="1701119" y="1515381"/>
            <a:ext cx="175013" cy="27000"/>
            <a:chOff x="5662375" y="212375"/>
            <a:chExt cx="175013" cy="27000"/>
          </a:xfrm>
        </p:grpSpPr>
        <p:sp>
          <p:nvSpPr>
            <p:cNvPr id="1412" name="Google Shape;1412;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5" name="Google Shape;1415;p27"/>
          <p:cNvGrpSpPr/>
          <p:nvPr/>
        </p:nvGrpSpPr>
        <p:grpSpPr>
          <a:xfrm rot="5400000">
            <a:off x="1819519" y="4562081"/>
            <a:ext cx="175013" cy="27000"/>
            <a:chOff x="5662375" y="212375"/>
            <a:chExt cx="175013" cy="27000"/>
          </a:xfrm>
        </p:grpSpPr>
        <p:sp>
          <p:nvSpPr>
            <p:cNvPr id="1416" name="Google Shape;141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9" name="Google Shape;1419;p27"/>
          <p:cNvGrpSpPr/>
          <p:nvPr/>
        </p:nvGrpSpPr>
        <p:grpSpPr>
          <a:xfrm rot="5400000">
            <a:off x="408594" y="4140781"/>
            <a:ext cx="175013" cy="27000"/>
            <a:chOff x="5662375" y="212375"/>
            <a:chExt cx="175013" cy="27000"/>
          </a:xfrm>
        </p:grpSpPr>
        <p:sp>
          <p:nvSpPr>
            <p:cNvPr id="1420" name="Google Shape;142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3" name="Google Shape;1423;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424"/>
        <p:cNvGrpSpPr/>
        <p:nvPr/>
      </p:nvGrpSpPr>
      <p:grpSpPr>
        <a:xfrm>
          <a:off x="0" y="0"/>
          <a:ext cx="0" cy="0"/>
          <a:chOff x="0" y="0"/>
          <a:chExt cx="0" cy="0"/>
        </a:xfrm>
      </p:grpSpPr>
      <p:grpSp>
        <p:nvGrpSpPr>
          <p:cNvPr id="1425" name="Google Shape;1425;p28"/>
          <p:cNvGrpSpPr/>
          <p:nvPr/>
        </p:nvGrpSpPr>
        <p:grpSpPr>
          <a:xfrm>
            <a:off x="261711" y="-1158"/>
            <a:ext cx="8550326" cy="3981600"/>
            <a:chOff x="261711" y="-1158"/>
            <a:chExt cx="8550326" cy="3981600"/>
          </a:xfrm>
        </p:grpSpPr>
        <p:cxnSp>
          <p:nvCxnSpPr>
            <p:cNvPr id="1426" name="Google Shape;1426;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27" name="Google Shape;1427;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28" name="Google Shape;1428;p28"/>
            <p:cNvGrpSpPr/>
            <p:nvPr/>
          </p:nvGrpSpPr>
          <p:grpSpPr>
            <a:xfrm rot="10800000">
              <a:off x="343275" y="3300779"/>
              <a:ext cx="344736" cy="345385"/>
              <a:chOff x="7353050" y="316275"/>
              <a:chExt cx="292025" cy="292575"/>
            </a:xfrm>
          </p:grpSpPr>
          <p:sp>
            <p:nvSpPr>
              <p:cNvPr id="1429" name="Google Shape;1429;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8"/>
            <p:cNvGrpSpPr/>
            <p:nvPr/>
          </p:nvGrpSpPr>
          <p:grpSpPr>
            <a:xfrm rot="10800000">
              <a:off x="8520013" y="714742"/>
              <a:ext cx="292025" cy="292575"/>
              <a:chOff x="7353050" y="316275"/>
              <a:chExt cx="292025" cy="292575"/>
            </a:xfrm>
          </p:grpSpPr>
          <p:sp>
            <p:nvSpPr>
              <p:cNvPr id="1434" name="Google Shape;1434;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8" name="Google Shape;1438;p28"/>
            <p:cNvGrpSpPr/>
            <p:nvPr/>
          </p:nvGrpSpPr>
          <p:grpSpPr>
            <a:xfrm rot="10800000">
              <a:off x="261711" y="465077"/>
              <a:ext cx="507562" cy="507984"/>
              <a:chOff x="8064275" y="887850"/>
              <a:chExt cx="581800" cy="582350"/>
            </a:xfrm>
          </p:grpSpPr>
          <p:sp>
            <p:nvSpPr>
              <p:cNvPr id="1439" name="Google Shape;1439;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45" name="Google Shape;1445;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46"/>
        <p:cNvGrpSpPr/>
        <p:nvPr/>
      </p:nvGrpSpPr>
      <p:grpSpPr>
        <a:xfrm>
          <a:off x="0" y="0"/>
          <a:ext cx="0" cy="0"/>
          <a:chOff x="0" y="0"/>
          <a:chExt cx="0" cy="0"/>
        </a:xfrm>
      </p:grpSpPr>
      <p:grpSp>
        <p:nvGrpSpPr>
          <p:cNvPr id="1447" name="Google Shape;1447;p29"/>
          <p:cNvGrpSpPr/>
          <p:nvPr/>
        </p:nvGrpSpPr>
        <p:grpSpPr>
          <a:xfrm>
            <a:off x="432850" y="0"/>
            <a:ext cx="8278300" cy="5165700"/>
            <a:chOff x="432850" y="0"/>
            <a:chExt cx="8278300" cy="5165700"/>
          </a:xfrm>
        </p:grpSpPr>
        <p:cxnSp>
          <p:nvCxnSpPr>
            <p:cNvPr id="1448" name="Google Shape;1448;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49" name="Google Shape;1449;p29"/>
            <p:cNvGrpSpPr/>
            <p:nvPr/>
          </p:nvGrpSpPr>
          <p:grpSpPr>
            <a:xfrm>
              <a:off x="8129350" y="4292175"/>
              <a:ext cx="581800" cy="582350"/>
              <a:chOff x="8064275" y="887850"/>
              <a:chExt cx="581800" cy="582350"/>
            </a:xfrm>
          </p:grpSpPr>
          <p:sp>
            <p:nvSpPr>
              <p:cNvPr id="1450" name="Google Shape;145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8274238" y="3720600"/>
              <a:ext cx="292025" cy="292575"/>
              <a:chOff x="7353050" y="316275"/>
              <a:chExt cx="292025" cy="292575"/>
            </a:xfrm>
          </p:grpSpPr>
          <p:sp>
            <p:nvSpPr>
              <p:cNvPr id="1457" name="Google Shape;145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1" name="Google Shape;1461;p29"/>
            <p:cNvGrpSpPr/>
            <p:nvPr/>
          </p:nvGrpSpPr>
          <p:grpSpPr>
            <a:xfrm>
              <a:off x="8332763" y="3212475"/>
              <a:ext cx="175000" cy="175000"/>
              <a:chOff x="8792300" y="321275"/>
              <a:chExt cx="175000" cy="175000"/>
            </a:xfrm>
          </p:grpSpPr>
          <p:sp>
            <p:nvSpPr>
              <p:cNvPr id="1462" name="Google Shape;146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66" name="Google Shape;1466;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67" name="Google Shape;1467;p29"/>
            <p:cNvGrpSpPr/>
            <p:nvPr/>
          </p:nvGrpSpPr>
          <p:grpSpPr>
            <a:xfrm rot="10800000">
              <a:off x="432850" y="291788"/>
              <a:ext cx="581800" cy="582350"/>
              <a:chOff x="8064275" y="887850"/>
              <a:chExt cx="581800" cy="582350"/>
            </a:xfrm>
          </p:grpSpPr>
          <p:sp>
            <p:nvSpPr>
              <p:cNvPr id="1468" name="Google Shape;1468;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4" name="Google Shape;1474;p29"/>
            <p:cNvGrpSpPr/>
            <p:nvPr/>
          </p:nvGrpSpPr>
          <p:grpSpPr>
            <a:xfrm rot="10800000">
              <a:off x="577738" y="1153138"/>
              <a:ext cx="292025" cy="292575"/>
              <a:chOff x="7353050" y="316275"/>
              <a:chExt cx="292025" cy="292575"/>
            </a:xfrm>
          </p:grpSpPr>
          <p:sp>
            <p:nvSpPr>
              <p:cNvPr id="1475" name="Google Shape;1475;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9" name="Google Shape;1479;p29"/>
            <p:cNvGrpSpPr/>
            <p:nvPr/>
          </p:nvGrpSpPr>
          <p:grpSpPr>
            <a:xfrm rot="10800000">
              <a:off x="636238" y="1778838"/>
              <a:ext cx="175000" cy="175000"/>
              <a:chOff x="8792300" y="321275"/>
              <a:chExt cx="175000" cy="175000"/>
            </a:xfrm>
          </p:grpSpPr>
          <p:sp>
            <p:nvSpPr>
              <p:cNvPr id="1480" name="Google Shape;1480;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4" name="Google Shape;1484;p29"/>
            <p:cNvGrpSpPr/>
            <p:nvPr/>
          </p:nvGrpSpPr>
          <p:grpSpPr>
            <a:xfrm>
              <a:off x="432850" y="2003163"/>
              <a:ext cx="175013" cy="27000"/>
              <a:chOff x="5662375" y="212375"/>
              <a:chExt cx="175013" cy="27000"/>
            </a:xfrm>
          </p:grpSpPr>
          <p:sp>
            <p:nvSpPr>
              <p:cNvPr id="1485" name="Google Shape;148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8" name="Google Shape;1488;p29"/>
            <p:cNvGrpSpPr/>
            <p:nvPr/>
          </p:nvGrpSpPr>
          <p:grpSpPr>
            <a:xfrm>
              <a:off x="788100" y="208488"/>
              <a:ext cx="175013" cy="27000"/>
              <a:chOff x="5662375" y="212375"/>
              <a:chExt cx="175013" cy="27000"/>
            </a:xfrm>
          </p:grpSpPr>
          <p:sp>
            <p:nvSpPr>
              <p:cNvPr id="1489" name="Google Shape;148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2" name="Google Shape;1492;p29"/>
            <p:cNvGrpSpPr/>
            <p:nvPr/>
          </p:nvGrpSpPr>
          <p:grpSpPr>
            <a:xfrm>
              <a:off x="8129350" y="4988725"/>
              <a:ext cx="175013" cy="27000"/>
              <a:chOff x="5662375" y="212375"/>
              <a:chExt cx="175013" cy="27000"/>
            </a:xfrm>
          </p:grpSpPr>
          <p:sp>
            <p:nvSpPr>
              <p:cNvPr id="1493" name="Google Shape;1493;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29"/>
            <p:cNvGrpSpPr/>
            <p:nvPr/>
          </p:nvGrpSpPr>
          <p:grpSpPr>
            <a:xfrm>
              <a:off x="8497550" y="3429425"/>
              <a:ext cx="175013" cy="27000"/>
              <a:chOff x="5662375" y="212375"/>
              <a:chExt cx="175013" cy="27000"/>
            </a:xfrm>
          </p:grpSpPr>
          <p:sp>
            <p:nvSpPr>
              <p:cNvPr id="1497" name="Google Shape;149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00" name="Google Shape;1500;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501" name="Google Shape;1501;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502" name="Google Shape;1502;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6" name="Google Shape;1506;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507"/>
        <p:cNvGrpSpPr/>
        <p:nvPr/>
      </p:nvGrpSpPr>
      <p:grpSpPr>
        <a:xfrm>
          <a:off x="0" y="0"/>
          <a:ext cx="0" cy="0"/>
          <a:chOff x="0" y="0"/>
          <a:chExt cx="0" cy="0"/>
        </a:xfrm>
      </p:grpSpPr>
      <p:grpSp>
        <p:nvGrpSpPr>
          <p:cNvPr id="1508" name="Google Shape;1508;p30"/>
          <p:cNvGrpSpPr/>
          <p:nvPr/>
        </p:nvGrpSpPr>
        <p:grpSpPr>
          <a:xfrm>
            <a:off x="-6867" y="-6625"/>
            <a:ext cx="9152342" cy="5102050"/>
            <a:chOff x="-6867" y="-6625"/>
            <a:chExt cx="9152342" cy="5102050"/>
          </a:xfrm>
        </p:grpSpPr>
        <p:cxnSp>
          <p:nvCxnSpPr>
            <p:cNvPr id="1509" name="Google Shape;1509;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510" name="Google Shape;1510;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511" name="Google Shape;1511;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512" name="Google Shape;1512;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513" name="Google Shape;1513;p30"/>
            <p:cNvGrpSpPr/>
            <p:nvPr/>
          </p:nvGrpSpPr>
          <p:grpSpPr>
            <a:xfrm flipH="1">
              <a:off x="1278333" y="4513075"/>
              <a:ext cx="581800" cy="582350"/>
              <a:chOff x="8064275" y="887850"/>
              <a:chExt cx="581800" cy="582350"/>
            </a:xfrm>
          </p:grpSpPr>
          <p:sp>
            <p:nvSpPr>
              <p:cNvPr id="1514" name="Google Shape;1514;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0" name="Google Shape;1520;p30"/>
            <p:cNvGrpSpPr/>
            <p:nvPr/>
          </p:nvGrpSpPr>
          <p:grpSpPr>
            <a:xfrm flipH="1">
              <a:off x="2747608" y="4340463"/>
              <a:ext cx="292025" cy="292575"/>
              <a:chOff x="7353050" y="316275"/>
              <a:chExt cx="292025" cy="292575"/>
            </a:xfrm>
          </p:grpSpPr>
          <p:sp>
            <p:nvSpPr>
              <p:cNvPr id="1521" name="Google Shape;1521;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5" name="Google Shape;1525;p30"/>
            <p:cNvGrpSpPr/>
            <p:nvPr/>
          </p:nvGrpSpPr>
          <p:grpSpPr>
            <a:xfrm flipH="1">
              <a:off x="171308" y="4315025"/>
              <a:ext cx="175000" cy="175000"/>
              <a:chOff x="8792300" y="321275"/>
              <a:chExt cx="175000" cy="175000"/>
            </a:xfrm>
          </p:grpSpPr>
          <p:sp>
            <p:nvSpPr>
              <p:cNvPr id="1526" name="Google Shape;1526;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0" name="Google Shape;1530;p30"/>
            <p:cNvGrpSpPr/>
            <p:nvPr/>
          </p:nvGrpSpPr>
          <p:grpSpPr>
            <a:xfrm>
              <a:off x="3873197" y="4657550"/>
              <a:ext cx="293111" cy="293388"/>
              <a:chOff x="3164039" y="430875"/>
              <a:chExt cx="293111" cy="293388"/>
            </a:xfrm>
          </p:grpSpPr>
          <p:sp>
            <p:nvSpPr>
              <p:cNvPr id="1531" name="Google Shape;1531;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30"/>
            <p:cNvGrpSpPr/>
            <p:nvPr/>
          </p:nvGrpSpPr>
          <p:grpSpPr>
            <a:xfrm flipH="1">
              <a:off x="242270" y="4142425"/>
              <a:ext cx="175013" cy="27000"/>
              <a:chOff x="5662375" y="212375"/>
              <a:chExt cx="175013" cy="27000"/>
            </a:xfrm>
          </p:grpSpPr>
          <p:sp>
            <p:nvSpPr>
              <p:cNvPr id="1538" name="Google Shape;1538;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41" name="Google Shape;1541;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42" name="Google Shape;1542;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43" name="Google Shape;1543;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44" name="Google Shape;1544;p30"/>
            <p:cNvGrpSpPr/>
            <p:nvPr/>
          </p:nvGrpSpPr>
          <p:grpSpPr>
            <a:xfrm>
              <a:off x="8064275" y="1040250"/>
              <a:ext cx="581800" cy="582350"/>
              <a:chOff x="8064275" y="887850"/>
              <a:chExt cx="581800" cy="582350"/>
            </a:xfrm>
          </p:grpSpPr>
          <p:sp>
            <p:nvSpPr>
              <p:cNvPr id="1545" name="Google Shape;154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1" name="Google Shape;1551;p30"/>
            <p:cNvGrpSpPr/>
            <p:nvPr/>
          </p:nvGrpSpPr>
          <p:grpSpPr>
            <a:xfrm>
              <a:off x="7353050" y="316275"/>
              <a:ext cx="292025" cy="292575"/>
              <a:chOff x="7353050" y="316275"/>
              <a:chExt cx="292025" cy="292575"/>
            </a:xfrm>
          </p:grpSpPr>
          <p:sp>
            <p:nvSpPr>
              <p:cNvPr id="1552" name="Google Shape;155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6" name="Google Shape;1556;p30"/>
            <p:cNvGrpSpPr/>
            <p:nvPr/>
          </p:nvGrpSpPr>
          <p:grpSpPr>
            <a:xfrm>
              <a:off x="8792300" y="321275"/>
              <a:ext cx="175000" cy="175000"/>
              <a:chOff x="8792300" y="321275"/>
              <a:chExt cx="175000" cy="175000"/>
            </a:xfrm>
          </p:grpSpPr>
          <p:sp>
            <p:nvSpPr>
              <p:cNvPr id="1557" name="Google Shape;155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1" name="Google Shape;1561;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7" name="Google Shape;1567;p30"/>
            <p:cNvGrpSpPr/>
            <p:nvPr/>
          </p:nvGrpSpPr>
          <p:grpSpPr>
            <a:xfrm>
              <a:off x="8490050" y="170875"/>
              <a:ext cx="175013" cy="27000"/>
              <a:chOff x="5662375" y="212375"/>
              <a:chExt cx="175013" cy="27000"/>
            </a:xfrm>
          </p:grpSpPr>
          <p:sp>
            <p:nvSpPr>
              <p:cNvPr id="1568" name="Google Shape;1568;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1" name="Google Shape;1571;p30"/>
            <p:cNvGrpSpPr/>
            <p:nvPr/>
          </p:nvGrpSpPr>
          <p:grpSpPr>
            <a:xfrm>
              <a:off x="8678350" y="1658000"/>
              <a:ext cx="175013" cy="27000"/>
              <a:chOff x="5662375" y="212375"/>
              <a:chExt cx="175013" cy="27000"/>
            </a:xfrm>
          </p:grpSpPr>
          <p:sp>
            <p:nvSpPr>
              <p:cNvPr id="1572" name="Google Shape;1572;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75" name="Google Shape;1575;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2"/>
        <p:cNvGrpSpPr/>
        <p:nvPr/>
      </p:nvGrpSpPr>
      <p:grpSpPr>
        <a:xfrm>
          <a:off x="0" y="0"/>
          <a:ext cx="0" cy="0"/>
          <a:chOff x="0" y="0"/>
          <a:chExt cx="0" cy="0"/>
        </a:xfrm>
      </p:grpSpPr>
      <p:sp>
        <p:nvSpPr>
          <p:cNvPr id="113" name="Google Shape;113;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4" name="Google Shape;114;p4"/>
          <p:cNvGrpSpPr/>
          <p:nvPr/>
        </p:nvGrpSpPr>
        <p:grpSpPr>
          <a:xfrm>
            <a:off x="4484494" y="4433000"/>
            <a:ext cx="175013" cy="27000"/>
            <a:chOff x="5662375" y="212375"/>
            <a:chExt cx="175013" cy="27000"/>
          </a:xfrm>
        </p:grpSpPr>
        <p:sp>
          <p:nvSpPr>
            <p:cNvPr id="115" name="Google Shape;115;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9" name="Google Shape;119;p4"/>
          <p:cNvGrpSpPr/>
          <p:nvPr/>
        </p:nvGrpSpPr>
        <p:grpSpPr>
          <a:xfrm>
            <a:off x="432850" y="0"/>
            <a:ext cx="8278300" cy="5165700"/>
            <a:chOff x="432850" y="0"/>
            <a:chExt cx="8278300" cy="5165700"/>
          </a:xfrm>
        </p:grpSpPr>
        <p:cxnSp>
          <p:nvCxnSpPr>
            <p:cNvPr id="120" name="Google Shape;120;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21" name="Google Shape;121;p4"/>
            <p:cNvGrpSpPr/>
            <p:nvPr/>
          </p:nvGrpSpPr>
          <p:grpSpPr>
            <a:xfrm>
              <a:off x="8129350" y="4292175"/>
              <a:ext cx="581800" cy="582350"/>
              <a:chOff x="8064275" y="887850"/>
              <a:chExt cx="581800" cy="582350"/>
            </a:xfrm>
          </p:grpSpPr>
          <p:sp>
            <p:nvSpPr>
              <p:cNvPr id="122" name="Google Shape;122;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4"/>
            <p:cNvGrpSpPr/>
            <p:nvPr/>
          </p:nvGrpSpPr>
          <p:grpSpPr>
            <a:xfrm>
              <a:off x="8274238" y="3720600"/>
              <a:ext cx="292025" cy="292575"/>
              <a:chOff x="7353050" y="316275"/>
              <a:chExt cx="292025" cy="292575"/>
            </a:xfrm>
          </p:grpSpPr>
          <p:sp>
            <p:nvSpPr>
              <p:cNvPr id="129" name="Google Shape;129;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4"/>
            <p:cNvGrpSpPr/>
            <p:nvPr/>
          </p:nvGrpSpPr>
          <p:grpSpPr>
            <a:xfrm>
              <a:off x="8332763" y="3212475"/>
              <a:ext cx="175000" cy="175000"/>
              <a:chOff x="8792300" y="321275"/>
              <a:chExt cx="175000" cy="175000"/>
            </a:xfrm>
          </p:grpSpPr>
          <p:sp>
            <p:nvSpPr>
              <p:cNvPr id="134" name="Google Shape;134;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8" name="Google Shape;138;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9" name="Google Shape;139;p4"/>
            <p:cNvGrpSpPr/>
            <p:nvPr/>
          </p:nvGrpSpPr>
          <p:grpSpPr>
            <a:xfrm rot="10800000">
              <a:off x="432850" y="291788"/>
              <a:ext cx="581800" cy="582350"/>
              <a:chOff x="8064275" y="887850"/>
              <a:chExt cx="581800" cy="582350"/>
            </a:xfrm>
          </p:grpSpPr>
          <p:sp>
            <p:nvSpPr>
              <p:cNvPr id="140" name="Google Shape;140;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4"/>
            <p:cNvGrpSpPr/>
            <p:nvPr/>
          </p:nvGrpSpPr>
          <p:grpSpPr>
            <a:xfrm rot="10800000">
              <a:off x="577738" y="1153138"/>
              <a:ext cx="292025" cy="292575"/>
              <a:chOff x="7353050" y="316275"/>
              <a:chExt cx="292025" cy="292575"/>
            </a:xfrm>
          </p:grpSpPr>
          <p:sp>
            <p:nvSpPr>
              <p:cNvPr id="147" name="Google Shape;147;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4"/>
            <p:cNvGrpSpPr/>
            <p:nvPr/>
          </p:nvGrpSpPr>
          <p:grpSpPr>
            <a:xfrm rot="10800000">
              <a:off x="636238" y="1778838"/>
              <a:ext cx="175000" cy="175000"/>
              <a:chOff x="8792300" y="321275"/>
              <a:chExt cx="175000" cy="175000"/>
            </a:xfrm>
          </p:grpSpPr>
          <p:sp>
            <p:nvSpPr>
              <p:cNvPr id="152" name="Google Shape;152;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4"/>
            <p:cNvGrpSpPr/>
            <p:nvPr/>
          </p:nvGrpSpPr>
          <p:grpSpPr>
            <a:xfrm>
              <a:off x="432850" y="2003163"/>
              <a:ext cx="175013" cy="27000"/>
              <a:chOff x="5662375" y="212375"/>
              <a:chExt cx="175013" cy="27000"/>
            </a:xfrm>
          </p:grpSpPr>
          <p:sp>
            <p:nvSpPr>
              <p:cNvPr id="157" name="Google Shape;157;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160;p4"/>
            <p:cNvGrpSpPr/>
            <p:nvPr/>
          </p:nvGrpSpPr>
          <p:grpSpPr>
            <a:xfrm>
              <a:off x="788100" y="208488"/>
              <a:ext cx="175013" cy="27000"/>
              <a:chOff x="5662375" y="212375"/>
              <a:chExt cx="175013" cy="27000"/>
            </a:xfrm>
          </p:grpSpPr>
          <p:sp>
            <p:nvSpPr>
              <p:cNvPr id="161" name="Google Shape;161;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4"/>
            <p:cNvGrpSpPr/>
            <p:nvPr/>
          </p:nvGrpSpPr>
          <p:grpSpPr>
            <a:xfrm>
              <a:off x="8129350" y="4988725"/>
              <a:ext cx="175013" cy="27000"/>
              <a:chOff x="5662375" y="212375"/>
              <a:chExt cx="175013" cy="27000"/>
            </a:xfrm>
          </p:grpSpPr>
          <p:sp>
            <p:nvSpPr>
              <p:cNvPr id="165" name="Google Shape;165;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4"/>
            <p:cNvGrpSpPr/>
            <p:nvPr/>
          </p:nvGrpSpPr>
          <p:grpSpPr>
            <a:xfrm>
              <a:off x="8497550" y="3429425"/>
              <a:ext cx="175013" cy="27000"/>
              <a:chOff x="5662375" y="212375"/>
              <a:chExt cx="175013" cy="27000"/>
            </a:xfrm>
          </p:grpSpPr>
          <p:sp>
            <p:nvSpPr>
              <p:cNvPr id="169" name="Google Shape;169;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2" name="Google Shape;172;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3" name="Google Shape;173;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4" name="Google Shape;174;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1576"/>
        <p:cNvGrpSpPr/>
        <p:nvPr/>
      </p:nvGrpSpPr>
      <p:grpSpPr>
        <a:xfrm>
          <a:off x="0" y="0"/>
          <a:ext cx="0" cy="0"/>
          <a:chOff x="0" y="0"/>
          <a:chExt cx="0" cy="0"/>
        </a:xfrm>
      </p:grpSpPr>
      <p:grpSp>
        <p:nvGrpSpPr>
          <p:cNvPr id="1577" name="Google Shape;1577;p31"/>
          <p:cNvGrpSpPr/>
          <p:nvPr/>
        </p:nvGrpSpPr>
        <p:grpSpPr>
          <a:xfrm>
            <a:off x="1349626" y="598417"/>
            <a:ext cx="6453730" cy="3631136"/>
            <a:chOff x="365750" y="1285025"/>
            <a:chExt cx="6934275" cy="3315500"/>
          </a:xfrm>
        </p:grpSpPr>
        <p:sp>
          <p:nvSpPr>
            <p:cNvPr id="1578" name="Google Shape;157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81" name="Google Shape;1581;p31"/>
          <p:cNvGrpSpPr/>
          <p:nvPr/>
        </p:nvGrpSpPr>
        <p:grpSpPr>
          <a:xfrm>
            <a:off x="-6867" y="-6625"/>
            <a:ext cx="9152342" cy="5102050"/>
            <a:chOff x="-6867" y="-6625"/>
            <a:chExt cx="9152342" cy="5102050"/>
          </a:xfrm>
        </p:grpSpPr>
        <p:cxnSp>
          <p:nvCxnSpPr>
            <p:cNvPr id="1582" name="Google Shape;158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83" name="Google Shape;158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84" name="Google Shape;158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86" name="Google Shape;1586;p31"/>
            <p:cNvGrpSpPr/>
            <p:nvPr/>
          </p:nvGrpSpPr>
          <p:grpSpPr>
            <a:xfrm flipH="1">
              <a:off x="1278333" y="4513075"/>
              <a:ext cx="581800" cy="582350"/>
              <a:chOff x="8064275" y="887850"/>
              <a:chExt cx="581800" cy="582350"/>
            </a:xfrm>
          </p:grpSpPr>
          <p:sp>
            <p:nvSpPr>
              <p:cNvPr id="1587" name="Google Shape;158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3" name="Google Shape;1593;p31"/>
            <p:cNvGrpSpPr/>
            <p:nvPr/>
          </p:nvGrpSpPr>
          <p:grpSpPr>
            <a:xfrm flipH="1">
              <a:off x="2747608" y="4340463"/>
              <a:ext cx="292025" cy="292575"/>
              <a:chOff x="7353050" y="316275"/>
              <a:chExt cx="292025" cy="292575"/>
            </a:xfrm>
          </p:grpSpPr>
          <p:sp>
            <p:nvSpPr>
              <p:cNvPr id="1594" name="Google Shape;159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8" name="Google Shape;1598;p31"/>
            <p:cNvGrpSpPr/>
            <p:nvPr/>
          </p:nvGrpSpPr>
          <p:grpSpPr>
            <a:xfrm flipH="1">
              <a:off x="171308" y="4315025"/>
              <a:ext cx="175000" cy="175000"/>
              <a:chOff x="8792300" y="321275"/>
              <a:chExt cx="175000" cy="175000"/>
            </a:xfrm>
          </p:grpSpPr>
          <p:sp>
            <p:nvSpPr>
              <p:cNvPr id="1599" name="Google Shape;159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3" name="Google Shape;1603;p31"/>
            <p:cNvGrpSpPr/>
            <p:nvPr/>
          </p:nvGrpSpPr>
          <p:grpSpPr>
            <a:xfrm>
              <a:off x="3873197" y="4657550"/>
              <a:ext cx="293111" cy="293388"/>
              <a:chOff x="3164039" y="430875"/>
              <a:chExt cx="293111" cy="293388"/>
            </a:xfrm>
          </p:grpSpPr>
          <p:sp>
            <p:nvSpPr>
              <p:cNvPr id="1604" name="Google Shape;160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0" name="Google Shape;1610;p31"/>
            <p:cNvGrpSpPr/>
            <p:nvPr/>
          </p:nvGrpSpPr>
          <p:grpSpPr>
            <a:xfrm flipH="1">
              <a:off x="242270" y="4142425"/>
              <a:ext cx="175013" cy="27000"/>
              <a:chOff x="5662375" y="212375"/>
              <a:chExt cx="175013" cy="27000"/>
            </a:xfrm>
          </p:grpSpPr>
          <p:sp>
            <p:nvSpPr>
              <p:cNvPr id="1611" name="Google Shape;161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14" name="Google Shape;161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615" name="Google Shape;161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616" name="Google Shape;161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617" name="Google Shape;1617;p31"/>
            <p:cNvGrpSpPr/>
            <p:nvPr/>
          </p:nvGrpSpPr>
          <p:grpSpPr>
            <a:xfrm>
              <a:off x="8064275" y="1040250"/>
              <a:ext cx="581800" cy="582350"/>
              <a:chOff x="8064275" y="887850"/>
              <a:chExt cx="581800" cy="582350"/>
            </a:xfrm>
          </p:grpSpPr>
          <p:sp>
            <p:nvSpPr>
              <p:cNvPr id="1618" name="Google Shape;161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31"/>
            <p:cNvGrpSpPr/>
            <p:nvPr/>
          </p:nvGrpSpPr>
          <p:grpSpPr>
            <a:xfrm>
              <a:off x="7353050" y="316275"/>
              <a:ext cx="292025" cy="292575"/>
              <a:chOff x="7353050" y="316275"/>
              <a:chExt cx="292025" cy="292575"/>
            </a:xfrm>
          </p:grpSpPr>
          <p:sp>
            <p:nvSpPr>
              <p:cNvPr id="1625" name="Google Shape;162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9" name="Google Shape;1629;p31"/>
            <p:cNvGrpSpPr/>
            <p:nvPr/>
          </p:nvGrpSpPr>
          <p:grpSpPr>
            <a:xfrm>
              <a:off x="8792300" y="321275"/>
              <a:ext cx="175000" cy="175000"/>
              <a:chOff x="8792300" y="321275"/>
              <a:chExt cx="175000" cy="175000"/>
            </a:xfrm>
          </p:grpSpPr>
          <p:sp>
            <p:nvSpPr>
              <p:cNvPr id="1630" name="Google Shape;163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4" name="Google Shape;163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0" name="Google Shape;1640;p31"/>
            <p:cNvGrpSpPr/>
            <p:nvPr/>
          </p:nvGrpSpPr>
          <p:grpSpPr>
            <a:xfrm>
              <a:off x="8490050" y="170875"/>
              <a:ext cx="175013" cy="27000"/>
              <a:chOff x="5662375" y="212375"/>
              <a:chExt cx="175013" cy="27000"/>
            </a:xfrm>
          </p:grpSpPr>
          <p:sp>
            <p:nvSpPr>
              <p:cNvPr id="1641" name="Google Shape;164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4" name="Google Shape;1644;p31"/>
            <p:cNvGrpSpPr/>
            <p:nvPr/>
          </p:nvGrpSpPr>
          <p:grpSpPr>
            <a:xfrm>
              <a:off x="8678350" y="1658000"/>
              <a:ext cx="175013" cy="27000"/>
              <a:chOff x="5662375" y="212375"/>
              <a:chExt cx="175013" cy="27000"/>
            </a:xfrm>
          </p:grpSpPr>
          <p:sp>
            <p:nvSpPr>
              <p:cNvPr id="1645" name="Google Shape;164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48" name="Google Shape;164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649" name="Google Shape;1649;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 name="Shape 1650"/>
        <p:cNvGrpSpPr/>
        <p:nvPr/>
      </p:nvGrpSpPr>
      <p:grpSpPr>
        <a:xfrm>
          <a:off x="0" y="0"/>
          <a:ext cx="0" cy="0"/>
          <a:chOff x="0" y="0"/>
          <a:chExt cx="0" cy="0"/>
        </a:xfrm>
      </p:grpSpPr>
      <p:sp>
        <p:nvSpPr>
          <p:cNvPr id="1651" name="Google Shape;1651;p32"/>
          <p:cNvSpPr txBox="1">
            <a:spLocks noGrp="1"/>
          </p:cNvSpPr>
          <p:nvPr>
            <p:ph type="body" idx="1"/>
          </p:nvPr>
        </p:nvSpPr>
        <p:spPr>
          <a:xfrm>
            <a:off x="1881350" y="1246850"/>
            <a:ext cx="21333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52" name="Google Shape;1652;p32"/>
          <p:cNvSpPr txBox="1">
            <a:spLocks noGrp="1"/>
          </p:cNvSpPr>
          <p:nvPr>
            <p:ph type="body" idx="2"/>
          </p:nvPr>
        </p:nvSpPr>
        <p:spPr>
          <a:xfrm>
            <a:off x="4220325" y="1246850"/>
            <a:ext cx="30999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53" name="Google Shape;1653;p32"/>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654" name="Google Shape;1654;p32"/>
          <p:cNvGrpSpPr/>
          <p:nvPr/>
        </p:nvGrpSpPr>
        <p:grpSpPr>
          <a:xfrm>
            <a:off x="432850" y="0"/>
            <a:ext cx="8278300" cy="5165700"/>
            <a:chOff x="432850" y="0"/>
            <a:chExt cx="8278300" cy="5165700"/>
          </a:xfrm>
        </p:grpSpPr>
        <p:cxnSp>
          <p:nvCxnSpPr>
            <p:cNvPr id="1655" name="Google Shape;1655;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56" name="Google Shape;1656;p32"/>
            <p:cNvGrpSpPr/>
            <p:nvPr/>
          </p:nvGrpSpPr>
          <p:grpSpPr>
            <a:xfrm>
              <a:off x="8129350" y="4292175"/>
              <a:ext cx="581800" cy="582350"/>
              <a:chOff x="8064275" y="887850"/>
              <a:chExt cx="581800" cy="582350"/>
            </a:xfrm>
          </p:grpSpPr>
          <p:sp>
            <p:nvSpPr>
              <p:cNvPr id="1657" name="Google Shape;1657;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3" name="Google Shape;1663;p32"/>
            <p:cNvGrpSpPr/>
            <p:nvPr/>
          </p:nvGrpSpPr>
          <p:grpSpPr>
            <a:xfrm>
              <a:off x="8274238" y="3720600"/>
              <a:ext cx="292025" cy="292575"/>
              <a:chOff x="7353050" y="316275"/>
              <a:chExt cx="292025" cy="292575"/>
            </a:xfrm>
          </p:grpSpPr>
          <p:sp>
            <p:nvSpPr>
              <p:cNvPr id="1664" name="Google Shape;1664;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8" name="Google Shape;1668;p32"/>
            <p:cNvGrpSpPr/>
            <p:nvPr/>
          </p:nvGrpSpPr>
          <p:grpSpPr>
            <a:xfrm>
              <a:off x="8332763" y="3212475"/>
              <a:ext cx="175000" cy="175000"/>
              <a:chOff x="8792300" y="321275"/>
              <a:chExt cx="175000" cy="175000"/>
            </a:xfrm>
          </p:grpSpPr>
          <p:sp>
            <p:nvSpPr>
              <p:cNvPr id="1669" name="Google Shape;1669;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73" name="Google Shape;1673;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74" name="Google Shape;1674;p32"/>
            <p:cNvGrpSpPr/>
            <p:nvPr/>
          </p:nvGrpSpPr>
          <p:grpSpPr>
            <a:xfrm rot="10800000">
              <a:off x="432850" y="291788"/>
              <a:ext cx="581800" cy="582350"/>
              <a:chOff x="8064275" y="887850"/>
              <a:chExt cx="581800" cy="582350"/>
            </a:xfrm>
          </p:grpSpPr>
          <p:sp>
            <p:nvSpPr>
              <p:cNvPr id="1675" name="Google Shape;1675;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1" name="Google Shape;1681;p32"/>
            <p:cNvGrpSpPr/>
            <p:nvPr/>
          </p:nvGrpSpPr>
          <p:grpSpPr>
            <a:xfrm rot="10800000">
              <a:off x="577738" y="1153138"/>
              <a:ext cx="292025" cy="292575"/>
              <a:chOff x="7353050" y="316275"/>
              <a:chExt cx="292025" cy="292575"/>
            </a:xfrm>
          </p:grpSpPr>
          <p:sp>
            <p:nvSpPr>
              <p:cNvPr id="1682" name="Google Shape;1682;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6" name="Google Shape;1686;p32"/>
            <p:cNvGrpSpPr/>
            <p:nvPr/>
          </p:nvGrpSpPr>
          <p:grpSpPr>
            <a:xfrm rot="10800000">
              <a:off x="636238" y="1778838"/>
              <a:ext cx="175000" cy="175000"/>
              <a:chOff x="8792300" y="321275"/>
              <a:chExt cx="175000" cy="175000"/>
            </a:xfrm>
          </p:grpSpPr>
          <p:sp>
            <p:nvSpPr>
              <p:cNvPr id="1687" name="Google Shape;1687;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1" name="Google Shape;1691;p32"/>
            <p:cNvGrpSpPr/>
            <p:nvPr/>
          </p:nvGrpSpPr>
          <p:grpSpPr>
            <a:xfrm>
              <a:off x="432850" y="2003163"/>
              <a:ext cx="175013" cy="27000"/>
              <a:chOff x="5662375" y="212375"/>
              <a:chExt cx="175013" cy="27000"/>
            </a:xfrm>
          </p:grpSpPr>
          <p:sp>
            <p:nvSpPr>
              <p:cNvPr id="1692" name="Google Shape;1692;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5" name="Google Shape;1695;p32"/>
            <p:cNvGrpSpPr/>
            <p:nvPr/>
          </p:nvGrpSpPr>
          <p:grpSpPr>
            <a:xfrm>
              <a:off x="788100" y="208488"/>
              <a:ext cx="175013" cy="27000"/>
              <a:chOff x="5662375" y="212375"/>
              <a:chExt cx="175013" cy="27000"/>
            </a:xfrm>
          </p:grpSpPr>
          <p:sp>
            <p:nvSpPr>
              <p:cNvPr id="1696" name="Google Shape;1696;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9" name="Google Shape;1699;p32"/>
            <p:cNvGrpSpPr/>
            <p:nvPr/>
          </p:nvGrpSpPr>
          <p:grpSpPr>
            <a:xfrm>
              <a:off x="8129350" y="4988725"/>
              <a:ext cx="175013" cy="27000"/>
              <a:chOff x="5662375" y="212375"/>
              <a:chExt cx="175013" cy="27000"/>
            </a:xfrm>
          </p:grpSpPr>
          <p:sp>
            <p:nvSpPr>
              <p:cNvPr id="1700" name="Google Shape;1700;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3" name="Google Shape;1703;p32"/>
            <p:cNvGrpSpPr/>
            <p:nvPr/>
          </p:nvGrpSpPr>
          <p:grpSpPr>
            <a:xfrm>
              <a:off x="8497550" y="3429425"/>
              <a:ext cx="175013" cy="27000"/>
              <a:chOff x="5662375" y="212375"/>
              <a:chExt cx="175013" cy="27000"/>
            </a:xfrm>
          </p:grpSpPr>
          <p:sp>
            <p:nvSpPr>
              <p:cNvPr id="1704" name="Google Shape;1704;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07" name="Google Shape;1707;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8" name="Google Shape;1708;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09" name="Google Shape;1709;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3" name="Google Shape;1713;p3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1714"/>
        <p:cNvGrpSpPr/>
        <p:nvPr/>
      </p:nvGrpSpPr>
      <p:grpSpPr>
        <a:xfrm>
          <a:off x="0" y="0"/>
          <a:ext cx="0" cy="0"/>
          <a:chOff x="0" y="0"/>
          <a:chExt cx="0" cy="0"/>
        </a:xfrm>
      </p:grpSpPr>
      <p:sp>
        <p:nvSpPr>
          <p:cNvPr id="1715" name="Google Shape;1715;p3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16" name="Google Shape;1716;p3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17" name="Google Shape;1717;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body 1">
  <p:cSld name="TITLE_AND_BODY_2">
    <p:spTree>
      <p:nvGrpSpPr>
        <p:cNvPr id="1" name="Shape 1718"/>
        <p:cNvGrpSpPr/>
        <p:nvPr/>
      </p:nvGrpSpPr>
      <p:grpSpPr>
        <a:xfrm>
          <a:off x="0" y="0"/>
          <a:ext cx="0" cy="0"/>
          <a:chOff x="0" y="0"/>
          <a:chExt cx="0" cy="0"/>
        </a:xfrm>
      </p:grpSpPr>
      <p:sp>
        <p:nvSpPr>
          <p:cNvPr id="1719" name="Google Shape;1719;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20" name="Google Shape;1720;p3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721" name="Google Shape;1721;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body 4">
  <p:cSld name="TITLE_AND_BODY_3">
    <p:spTree>
      <p:nvGrpSpPr>
        <p:cNvPr id="1" name="Shape 1722"/>
        <p:cNvGrpSpPr/>
        <p:nvPr/>
      </p:nvGrpSpPr>
      <p:grpSpPr>
        <a:xfrm>
          <a:off x="0" y="0"/>
          <a:ext cx="0" cy="0"/>
          <a:chOff x="0" y="0"/>
          <a:chExt cx="0" cy="0"/>
        </a:xfrm>
      </p:grpSpPr>
      <p:sp>
        <p:nvSpPr>
          <p:cNvPr id="1723" name="Google Shape;1723;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24" name="Google Shape;1724;p3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725" name="Google Shape;1725;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5">
  <p:cSld name="TITLE_AND_BODY_4">
    <p:spTree>
      <p:nvGrpSpPr>
        <p:cNvPr id="1" name="Shape 1726"/>
        <p:cNvGrpSpPr/>
        <p:nvPr/>
      </p:nvGrpSpPr>
      <p:grpSpPr>
        <a:xfrm>
          <a:off x="0" y="0"/>
          <a:ext cx="0" cy="0"/>
          <a:chOff x="0" y="0"/>
          <a:chExt cx="0" cy="0"/>
        </a:xfrm>
      </p:grpSpPr>
      <p:sp>
        <p:nvSpPr>
          <p:cNvPr id="1727" name="Google Shape;1727;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28" name="Google Shape;1728;p3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729" name="Google Shape;1729;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body 6">
  <p:cSld name="TITLE_AND_BODY_5">
    <p:spTree>
      <p:nvGrpSpPr>
        <p:cNvPr id="1" name="Shape 1730"/>
        <p:cNvGrpSpPr/>
        <p:nvPr/>
      </p:nvGrpSpPr>
      <p:grpSpPr>
        <a:xfrm>
          <a:off x="0" y="0"/>
          <a:ext cx="0" cy="0"/>
          <a:chOff x="0" y="0"/>
          <a:chExt cx="0" cy="0"/>
        </a:xfrm>
      </p:grpSpPr>
      <p:sp>
        <p:nvSpPr>
          <p:cNvPr id="1731" name="Google Shape;1731;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32" name="Google Shape;1732;p3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733" name="Google Shape;1733;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9"/>
        <p:cNvGrpSpPr/>
        <p:nvPr/>
      </p:nvGrpSpPr>
      <p:grpSpPr>
        <a:xfrm>
          <a:off x="0" y="0"/>
          <a:ext cx="0" cy="0"/>
          <a:chOff x="0" y="0"/>
          <a:chExt cx="0" cy="0"/>
        </a:xfrm>
      </p:grpSpPr>
      <p:sp>
        <p:nvSpPr>
          <p:cNvPr id="180" name="Google Shape;180;p5"/>
          <p:cNvSpPr txBox="1">
            <a:spLocks noGrp="1"/>
          </p:cNvSpPr>
          <p:nvPr>
            <p:ph type="title"/>
          </p:nvPr>
        </p:nvSpPr>
        <p:spPr>
          <a:xfrm>
            <a:off x="1840021" y="338325"/>
            <a:ext cx="54642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81" name="Google Shape;181;p5"/>
          <p:cNvSpPr txBox="1">
            <a:spLocks noGrp="1"/>
          </p:cNvSpPr>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82" name="Google Shape;182;p5"/>
          <p:cNvSpPr txBox="1">
            <a:spLocks noGrp="1"/>
          </p:cNvSpPr>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83" name="Google Shape;183;p5"/>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4" name="Google Shape;184;p5"/>
          <p:cNvSpPr txBox="1">
            <a:spLocks noGrp="1"/>
          </p:cNvSpPr>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5" name="Google Shape;185;p5"/>
          <p:cNvSpPr txBox="1">
            <a:spLocks noGrp="1"/>
          </p:cNvSpPr>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6" name="Google Shape;186;p5"/>
          <p:cNvSpPr txBox="1">
            <a:spLocks noGrp="1"/>
          </p:cNvSpPr>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87" name="Google Shape;187;p5"/>
          <p:cNvGrpSpPr/>
          <p:nvPr/>
        </p:nvGrpSpPr>
        <p:grpSpPr>
          <a:xfrm>
            <a:off x="432850" y="0"/>
            <a:ext cx="8278300" cy="5165700"/>
            <a:chOff x="432850" y="0"/>
            <a:chExt cx="8278300" cy="5165700"/>
          </a:xfrm>
        </p:grpSpPr>
        <p:cxnSp>
          <p:nvCxnSpPr>
            <p:cNvPr id="188" name="Google Shape;188;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9" name="Google Shape;189;p5"/>
            <p:cNvGrpSpPr/>
            <p:nvPr/>
          </p:nvGrpSpPr>
          <p:grpSpPr>
            <a:xfrm>
              <a:off x="8129350" y="4292175"/>
              <a:ext cx="581800" cy="582350"/>
              <a:chOff x="8064275" y="887850"/>
              <a:chExt cx="581800" cy="582350"/>
            </a:xfrm>
          </p:grpSpPr>
          <p:sp>
            <p:nvSpPr>
              <p:cNvPr id="190" name="Google Shape;190;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5"/>
            <p:cNvGrpSpPr/>
            <p:nvPr/>
          </p:nvGrpSpPr>
          <p:grpSpPr>
            <a:xfrm>
              <a:off x="8274238" y="3720600"/>
              <a:ext cx="292025" cy="292575"/>
              <a:chOff x="7353050" y="316275"/>
              <a:chExt cx="292025" cy="292575"/>
            </a:xfrm>
          </p:grpSpPr>
          <p:sp>
            <p:nvSpPr>
              <p:cNvPr id="197" name="Google Shape;197;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5"/>
            <p:cNvGrpSpPr/>
            <p:nvPr/>
          </p:nvGrpSpPr>
          <p:grpSpPr>
            <a:xfrm>
              <a:off x="8332763" y="3212475"/>
              <a:ext cx="175000" cy="175000"/>
              <a:chOff x="8792300" y="321275"/>
              <a:chExt cx="175000" cy="175000"/>
            </a:xfrm>
          </p:grpSpPr>
          <p:sp>
            <p:nvSpPr>
              <p:cNvPr id="202" name="Google Shape;202;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6" name="Google Shape;206;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7" name="Google Shape;207;p5"/>
            <p:cNvGrpSpPr/>
            <p:nvPr/>
          </p:nvGrpSpPr>
          <p:grpSpPr>
            <a:xfrm rot="10800000">
              <a:off x="432850" y="291788"/>
              <a:ext cx="581800" cy="582350"/>
              <a:chOff x="8064275" y="887850"/>
              <a:chExt cx="581800" cy="582350"/>
            </a:xfrm>
          </p:grpSpPr>
          <p:sp>
            <p:nvSpPr>
              <p:cNvPr id="208" name="Google Shape;208;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5"/>
            <p:cNvGrpSpPr/>
            <p:nvPr/>
          </p:nvGrpSpPr>
          <p:grpSpPr>
            <a:xfrm rot="10800000">
              <a:off x="577738" y="1153138"/>
              <a:ext cx="292025" cy="292575"/>
              <a:chOff x="7353050" y="316275"/>
              <a:chExt cx="292025" cy="292575"/>
            </a:xfrm>
          </p:grpSpPr>
          <p:sp>
            <p:nvSpPr>
              <p:cNvPr id="215" name="Google Shape;215;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5"/>
            <p:cNvGrpSpPr/>
            <p:nvPr/>
          </p:nvGrpSpPr>
          <p:grpSpPr>
            <a:xfrm rot="10800000">
              <a:off x="636238" y="1778838"/>
              <a:ext cx="175000" cy="175000"/>
              <a:chOff x="8792300" y="321275"/>
              <a:chExt cx="175000" cy="175000"/>
            </a:xfrm>
          </p:grpSpPr>
          <p:sp>
            <p:nvSpPr>
              <p:cNvPr id="220" name="Google Shape;220;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5"/>
            <p:cNvGrpSpPr/>
            <p:nvPr/>
          </p:nvGrpSpPr>
          <p:grpSpPr>
            <a:xfrm>
              <a:off x="432850" y="2003163"/>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5"/>
            <p:cNvGrpSpPr/>
            <p:nvPr/>
          </p:nvGrpSpPr>
          <p:grpSpPr>
            <a:xfrm>
              <a:off x="788100" y="208488"/>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5"/>
            <p:cNvGrpSpPr/>
            <p:nvPr/>
          </p:nvGrpSpPr>
          <p:grpSpPr>
            <a:xfrm>
              <a:off x="8129350" y="49887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5"/>
            <p:cNvGrpSpPr/>
            <p:nvPr/>
          </p:nvGrpSpPr>
          <p:grpSpPr>
            <a:xfrm>
              <a:off x="8497550" y="3429425"/>
              <a:ext cx="175013" cy="27000"/>
              <a:chOff x="5662375" y="212375"/>
              <a:chExt cx="175013" cy="27000"/>
            </a:xfrm>
          </p:grpSpPr>
          <p:sp>
            <p:nvSpPr>
              <p:cNvPr id="237" name="Google Shape;237;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0" name="Google Shape;240;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41" name="Google Shape;241;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42" name="Google Shape;242;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 name="Google Shape;246;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accent1"/>
                </a:solidFill>
                <a:latin typeface="Barlow Semi Condensed"/>
                <a:ea typeface="Barlow Semi Condensed"/>
                <a:cs typeface="Barlow Semi Condensed"/>
                <a:sym typeface="Barlow Semi Condensed"/>
              </a:defRPr>
            </a:lvl1pPr>
            <a:lvl2pPr lvl="1">
              <a:buNone/>
              <a:defRPr>
                <a:solidFill>
                  <a:schemeClr val="accent1"/>
                </a:solidFill>
                <a:latin typeface="Barlow Semi Condensed"/>
                <a:ea typeface="Barlow Semi Condensed"/>
                <a:cs typeface="Barlow Semi Condensed"/>
                <a:sym typeface="Barlow Semi Condensed"/>
              </a:defRPr>
            </a:lvl2pPr>
            <a:lvl3pPr lvl="2">
              <a:buNone/>
              <a:defRPr>
                <a:solidFill>
                  <a:schemeClr val="accent1"/>
                </a:solidFill>
                <a:latin typeface="Barlow Semi Condensed"/>
                <a:ea typeface="Barlow Semi Condensed"/>
                <a:cs typeface="Barlow Semi Condensed"/>
                <a:sym typeface="Barlow Semi Condensed"/>
              </a:defRPr>
            </a:lvl3pPr>
            <a:lvl4pPr lvl="3">
              <a:buNone/>
              <a:defRPr>
                <a:solidFill>
                  <a:schemeClr val="accent1"/>
                </a:solidFill>
                <a:latin typeface="Barlow Semi Condensed"/>
                <a:ea typeface="Barlow Semi Condensed"/>
                <a:cs typeface="Barlow Semi Condensed"/>
                <a:sym typeface="Barlow Semi Condensed"/>
              </a:defRPr>
            </a:lvl4pPr>
            <a:lvl5pPr lvl="4">
              <a:buNone/>
              <a:defRPr>
                <a:solidFill>
                  <a:schemeClr val="accent1"/>
                </a:solidFill>
                <a:latin typeface="Barlow Semi Condensed"/>
                <a:ea typeface="Barlow Semi Condensed"/>
                <a:cs typeface="Barlow Semi Condensed"/>
                <a:sym typeface="Barlow Semi Condensed"/>
              </a:defRPr>
            </a:lvl5pPr>
            <a:lvl6pPr lvl="5">
              <a:buNone/>
              <a:defRPr>
                <a:solidFill>
                  <a:schemeClr val="accent1"/>
                </a:solidFill>
                <a:latin typeface="Barlow Semi Condensed"/>
                <a:ea typeface="Barlow Semi Condensed"/>
                <a:cs typeface="Barlow Semi Condensed"/>
                <a:sym typeface="Barlow Semi Condensed"/>
              </a:defRPr>
            </a:lvl6pPr>
            <a:lvl7pPr lvl="6">
              <a:buNone/>
              <a:defRPr>
                <a:solidFill>
                  <a:schemeClr val="accent1"/>
                </a:solidFill>
                <a:latin typeface="Barlow Semi Condensed"/>
                <a:ea typeface="Barlow Semi Condensed"/>
                <a:cs typeface="Barlow Semi Condensed"/>
                <a:sym typeface="Barlow Semi Condensed"/>
              </a:defRPr>
            </a:lvl7pPr>
            <a:lvl8pPr lvl="7">
              <a:buNone/>
              <a:defRPr>
                <a:solidFill>
                  <a:schemeClr val="accent1"/>
                </a:solidFill>
                <a:latin typeface="Barlow Semi Condensed"/>
                <a:ea typeface="Barlow Semi Condensed"/>
                <a:cs typeface="Barlow Semi Condensed"/>
                <a:sym typeface="Barlow Semi Condensed"/>
              </a:defRPr>
            </a:lvl8pPr>
            <a:lvl9pPr lvl="8">
              <a:buNone/>
              <a:defRPr>
                <a:solidFill>
                  <a:schemeClr val="accent1"/>
                </a:solidFill>
                <a:latin typeface="Barlow Semi Condensed"/>
                <a:ea typeface="Barlow Semi Condensed"/>
                <a:cs typeface="Barlow Semi Condensed"/>
                <a:sym typeface="Barlow Semi Condense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7"/>
        <p:cNvGrpSpPr/>
        <p:nvPr/>
      </p:nvGrpSpPr>
      <p:grpSpPr>
        <a:xfrm>
          <a:off x="0" y="0"/>
          <a:ext cx="0" cy="0"/>
          <a:chOff x="0" y="0"/>
          <a:chExt cx="0" cy="0"/>
        </a:xfrm>
      </p:grpSpPr>
      <p:sp>
        <p:nvSpPr>
          <p:cNvPr id="248" name="Google Shape;248;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9" name="Google Shape;249;p6"/>
          <p:cNvGrpSpPr/>
          <p:nvPr/>
        </p:nvGrpSpPr>
        <p:grpSpPr>
          <a:xfrm>
            <a:off x="432850" y="0"/>
            <a:ext cx="8278300" cy="5165700"/>
            <a:chOff x="432850" y="0"/>
            <a:chExt cx="8278300" cy="5165700"/>
          </a:xfrm>
        </p:grpSpPr>
        <p:cxnSp>
          <p:nvCxnSpPr>
            <p:cNvPr id="250" name="Google Shape;250;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51" name="Google Shape;251;p6"/>
            <p:cNvGrpSpPr/>
            <p:nvPr/>
          </p:nvGrpSpPr>
          <p:grpSpPr>
            <a:xfrm>
              <a:off x="8129350" y="4292175"/>
              <a:ext cx="581800" cy="582350"/>
              <a:chOff x="8064275" y="887850"/>
              <a:chExt cx="581800" cy="582350"/>
            </a:xfrm>
          </p:grpSpPr>
          <p:sp>
            <p:nvSpPr>
              <p:cNvPr id="252" name="Google Shape;252;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274238" y="3720600"/>
              <a:ext cx="292025" cy="292575"/>
              <a:chOff x="7353050" y="316275"/>
              <a:chExt cx="292025" cy="292575"/>
            </a:xfrm>
          </p:grpSpPr>
          <p:sp>
            <p:nvSpPr>
              <p:cNvPr id="259" name="Google Shape;259;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6"/>
            <p:cNvGrpSpPr/>
            <p:nvPr/>
          </p:nvGrpSpPr>
          <p:grpSpPr>
            <a:xfrm>
              <a:off x="8332763" y="3212475"/>
              <a:ext cx="175000" cy="175000"/>
              <a:chOff x="8792300" y="321275"/>
              <a:chExt cx="175000" cy="175000"/>
            </a:xfrm>
          </p:grpSpPr>
          <p:sp>
            <p:nvSpPr>
              <p:cNvPr id="264" name="Google Shape;264;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8" name="Google Shape;268;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9" name="Google Shape;269;p6"/>
            <p:cNvGrpSpPr/>
            <p:nvPr/>
          </p:nvGrpSpPr>
          <p:grpSpPr>
            <a:xfrm rot="10800000">
              <a:off x="432850" y="291788"/>
              <a:ext cx="581800" cy="582350"/>
              <a:chOff x="8064275" y="887850"/>
              <a:chExt cx="581800" cy="582350"/>
            </a:xfrm>
          </p:grpSpPr>
          <p:sp>
            <p:nvSpPr>
              <p:cNvPr id="270" name="Google Shape;270;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577738" y="1153138"/>
              <a:ext cx="292025" cy="292575"/>
              <a:chOff x="7353050" y="316275"/>
              <a:chExt cx="292025" cy="292575"/>
            </a:xfrm>
          </p:grpSpPr>
          <p:sp>
            <p:nvSpPr>
              <p:cNvPr id="277" name="Google Shape;277;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rot="10800000">
              <a:off x="636238" y="1778838"/>
              <a:ext cx="175000" cy="175000"/>
              <a:chOff x="8792300" y="321275"/>
              <a:chExt cx="175000" cy="175000"/>
            </a:xfrm>
          </p:grpSpPr>
          <p:sp>
            <p:nvSpPr>
              <p:cNvPr id="282" name="Google Shape;282;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6"/>
            <p:cNvGrpSpPr/>
            <p:nvPr/>
          </p:nvGrpSpPr>
          <p:grpSpPr>
            <a:xfrm>
              <a:off x="432850" y="2003163"/>
              <a:ext cx="175013" cy="27000"/>
              <a:chOff x="5662375" y="212375"/>
              <a:chExt cx="175013" cy="27000"/>
            </a:xfrm>
          </p:grpSpPr>
          <p:sp>
            <p:nvSpPr>
              <p:cNvPr id="287" name="Google Shape;287;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6"/>
            <p:cNvGrpSpPr/>
            <p:nvPr/>
          </p:nvGrpSpPr>
          <p:grpSpPr>
            <a:xfrm>
              <a:off x="788100" y="208488"/>
              <a:ext cx="175013" cy="27000"/>
              <a:chOff x="5662375" y="212375"/>
              <a:chExt cx="175013" cy="27000"/>
            </a:xfrm>
          </p:grpSpPr>
          <p:sp>
            <p:nvSpPr>
              <p:cNvPr id="291" name="Google Shape;291;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6"/>
            <p:cNvGrpSpPr/>
            <p:nvPr/>
          </p:nvGrpSpPr>
          <p:grpSpPr>
            <a:xfrm>
              <a:off x="8129350" y="4988725"/>
              <a:ext cx="175013" cy="27000"/>
              <a:chOff x="5662375" y="212375"/>
              <a:chExt cx="175013" cy="27000"/>
            </a:xfrm>
          </p:grpSpPr>
          <p:sp>
            <p:nvSpPr>
              <p:cNvPr id="295" name="Google Shape;295;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6"/>
            <p:cNvGrpSpPr/>
            <p:nvPr/>
          </p:nvGrpSpPr>
          <p:grpSpPr>
            <a:xfrm>
              <a:off x="8497550" y="3429425"/>
              <a:ext cx="175013" cy="27000"/>
              <a:chOff x="5662375" y="212375"/>
              <a:chExt cx="175013" cy="27000"/>
            </a:xfrm>
          </p:grpSpPr>
          <p:sp>
            <p:nvSpPr>
              <p:cNvPr id="299" name="Google Shape;299;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02" name="Google Shape;302;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303" name="Google Shape;303;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304" name="Google Shape;304;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8" name="Google Shape;308;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9"/>
        <p:cNvGrpSpPr/>
        <p:nvPr/>
      </p:nvGrpSpPr>
      <p:grpSpPr>
        <a:xfrm>
          <a:off x="0" y="0"/>
          <a:ext cx="0" cy="0"/>
          <a:chOff x="0" y="0"/>
          <a:chExt cx="0" cy="0"/>
        </a:xfrm>
      </p:grpSpPr>
      <p:sp>
        <p:nvSpPr>
          <p:cNvPr id="310" name="Google Shape;310;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11" name="Google Shape;311;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a:buNone/>
              <a:defRPr sz="1600">
                <a:solidFill>
                  <a:schemeClr val="accent1"/>
                </a:solidFill>
                <a:latin typeface="Barlow Semi Condensed"/>
                <a:ea typeface="Barlow Semi Condensed"/>
                <a:cs typeface="Barlow Semi Condensed"/>
                <a:sym typeface="Barlow Semi Condensed"/>
              </a:defRPr>
            </a:lvl1pPr>
            <a:lvl2pPr lvl="1" algn="r">
              <a:spcBef>
                <a:spcPts val="0"/>
              </a:spcBef>
              <a:spcAft>
                <a:spcPts val="0"/>
              </a:spcAft>
              <a:buClr>
                <a:schemeClr val="accent1"/>
              </a:buClr>
              <a:buSzPts val="1600"/>
              <a:buFont typeface="Barlow Semi Condensed"/>
              <a:buNone/>
              <a:defRPr sz="1600">
                <a:solidFill>
                  <a:schemeClr val="accent1"/>
                </a:solidFill>
                <a:latin typeface="Barlow Semi Condensed"/>
                <a:ea typeface="Barlow Semi Condensed"/>
                <a:cs typeface="Barlow Semi Condensed"/>
                <a:sym typeface="Barlow Semi Condensed"/>
              </a:defRPr>
            </a:lvl2pPr>
            <a:lvl3pPr lvl="2" algn="r">
              <a:spcBef>
                <a:spcPts val="0"/>
              </a:spcBef>
              <a:spcAft>
                <a:spcPts val="0"/>
              </a:spcAft>
              <a:buClr>
                <a:schemeClr val="accent1"/>
              </a:buClr>
              <a:buSzPts val="1600"/>
              <a:buFont typeface="Barlow Semi Condensed"/>
              <a:buNone/>
              <a:defRPr sz="1600">
                <a:solidFill>
                  <a:schemeClr val="accent1"/>
                </a:solidFill>
                <a:latin typeface="Barlow Semi Condensed"/>
                <a:ea typeface="Barlow Semi Condensed"/>
                <a:cs typeface="Barlow Semi Condensed"/>
                <a:sym typeface="Barlow Semi Condensed"/>
              </a:defRPr>
            </a:lvl3pPr>
            <a:lvl4pPr lvl="3" algn="r">
              <a:spcBef>
                <a:spcPts val="0"/>
              </a:spcBef>
              <a:spcAft>
                <a:spcPts val="0"/>
              </a:spcAft>
              <a:buClr>
                <a:schemeClr val="accent1"/>
              </a:buClr>
              <a:buSzPts val="1600"/>
              <a:buFont typeface="Barlow Semi Condensed"/>
              <a:buNone/>
              <a:defRPr sz="1600">
                <a:solidFill>
                  <a:schemeClr val="accent1"/>
                </a:solidFill>
                <a:latin typeface="Barlow Semi Condensed"/>
                <a:ea typeface="Barlow Semi Condensed"/>
                <a:cs typeface="Barlow Semi Condensed"/>
                <a:sym typeface="Barlow Semi Condensed"/>
              </a:defRPr>
            </a:lvl4pPr>
            <a:lvl5pPr lvl="4" algn="r">
              <a:spcBef>
                <a:spcPts val="0"/>
              </a:spcBef>
              <a:spcAft>
                <a:spcPts val="0"/>
              </a:spcAft>
              <a:buClr>
                <a:schemeClr val="accent1"/>
              </a:buClr>
              <a:buSzPts val="1600"/>
              <a:buFont typeface="Barlow Semi Condensed"/>
              <a:buNone/>
              <a:defRPr sz="1600">
                <a:solidFill>
                  <a:schemeClr val="accent1"/>
                </a:solidFill>
                <a:latin typeface="Barlow Semi Condensed"/>
                <a:ea typeface="Barlow Semi Condensed"/>
                <a:cs typeface="Barlow Semi Condensed"/>
                <a:sym typeface="Barlow Semi Condensed"/>
              </a:defRPr>
            </a:lvl5pPr>
            <a:lvl6pPr lvl="5" algn="r">
              <a:spcBef>
                <a:spcPts val="0"/>
              </a:spcBef>
              <a:spcAft>
                <a:spcPts val="0"/>
              </a:spcAft>
              <a:buClr>
                <a:schemeClr val="accent1"/>
              </a:buClr>
              <a:buSzPts val="1600"/>
              <a:buFont typeface="Barlow Semi Condensed"/>
              <a:buNone/>
              <a:defRPr sz="1600">
                <a:solidFill>
                  <a:schemeClr val="accent1"/>
                </a:solidFill>
                <a:latin typeface="Barlow Semi Condensed"/>
                <a:ea typeface="Barlow Semi Condensed"/>
                <a:cs typeface="Barlow Semi Condensed"/>
                <a:sym typeface="Barlow Semi Condensed"/>
              </a:defRPr>
            </a:lvl6pPr>
            <a:lvl7pPr lvl="6" algn="r">
              <a:spcBef>
                <a:spcPts val="0"/>
              </a:spcBef>
              <a:spcAft>
                <a:spcPts val="0"/>
              </a:spcAft>
              <a:buClr>
                <a:schemeClr val="accent1"/>
              </a:buClr>
              <a:buSzPts val="1600"/>
              <a:buFont typeface="Barlow Semi Condensed"/>
              <a:buNone/>
              <a:defRPr sz="1600">
                <a:solidFill>
                  <a:schemeClr val="accent1"/>
                </a:solidFill>
                <a:latin typeface="Barlow Semi Condensed"/>
                <a:ea typeface="Barlow Semi Condensed"/>
                <a:cs typeface="Barlow Semi Condensed"/>
                <a:sym typeface="Barlow Semi Condensed"/>
              </a:defRPr>
            </a:lvl7pPr>
            <a:lvl8pPr lvl="7" algn="r">
              <a:spcBef>
                <a:spcPts val="0"/>
              </a:spcBef>
              <a:spcAft>
                <a:spcPts val="0"/>
              </a:spcAft>
              <a:buClr>
                <a:schemeClr val="accent1"/>
              </a:buClr>
              <a:buSzPts val="1600"/>
              <a:buFont typeface="Barlow Semi Condensed"/>
              <a:buNone/>
              <a:defRPr sz="1600">
                <a:solidFill>
                  <a:schemeClr val="accent1"/>
                </a:solidFill>
                <a:latin typeface="Barlow Semi Condensed"/>
                <a:ea typeface="Barlow Semi Condensed"/>
                <a:cs typeface="Barlow Semi Condensed"/>
                <a:sym typeface="Barlow Semi Condensed"/>
              </a:defRPr>
            </a:lvl8pPr>
            <a:lvl9pPr lvl="8" algn="r">
              <a:spcBef>
                <a:spcPts val="0"/>
              </a:spcBef>
              <a:spcAft>
                <a:spcPts val="0"/>
              </a:spcAft>
              <a:buClr>
                <a:schemeClr val="accent1"/>
              </a:buClr>
              <a:buSzPts val="1600"/>
              <a:buFont typeface="Barlow Semi Condensed"/>
              <a:buNone/>
              <a:defRPr sz="1600">
                <a:solidFill>
                  <a:schemeClr val="accent1"/>
                </a:solidFill>
                <a:latin typeface="Barlow Semi Condensed"/>
                <a:ea typeface="Barlow Semi Condensed"/>
                <a:cs typeface="Barlow Semi Condensed"/>
                <a:sym typeface="Barlow Semi Condensed"/>
              </a:defRPr>
            </a:lvl9pPr>
          </a:lstStyle>
          <a:p>
            <a:endParaRPr/>
          </a:p>
        </p:txBody>
      </p:sp>
      <p:cxnSp>
        <p:nvCxnSpPr>
          <p:cNvPr id="312" name="Google Shape;312;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13" name="Google Shape;313;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14" name="Google Shape;314;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15" name="Google Shape;315;p7"/>
          <p:cNvGrpSpPr/>
          <p:nvPr/>
        </p:nvGrpSpPr>
        <p:grpSpPr>
          <a:xfrm flipH="1">
            <a:off x="499400" y="959675"/>
            <a:ext cx="581800" cy="582350"/>
            <a:chOff x="8064275" y="887850"/>
            <a:chExt cx="581800" cy="582350"/>
          </a:xfrm>
        </p:grpSpPr>
        <p:sp>
          <p:nvSpPr>
            <p:cNvPr id="316" name="Google Shape;316;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7"/>
          <p:cNvGrpSpPr/>
          <p:nvPr/>
        </p:nvGrpSpPr>
        <p:grpSpPr>
          <a:xfrm flipH="1">
            <a:off x="1500400" y="388100"/>
            <a:ext cx="292025" cy="292575"/>
            <a:chOff x="7353050" y="316275"/>
            <a:chExt cx="292025" cy="292575"/>
          </a:xfrm>
        </p:grpSpPr>
        <p:sp>
          <p:nvSpPr>
            <p:cNvPr id="323" name="Google Shape;323;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 name="Google Shape;333;p7"/>
          <p:cNvGrpSpPr/>
          <p:nvPr/>
        </p:nvGrpSpPr>
        <p:grpSpPr>
          <a:xfrm flipH="1">
            <a:off x="3527112" y="361100"/>
            <a:ext cx="175013" cy="27000"/>
            <a:chOff x="5662375" y="212375"/>
            <a:chExt cx="175013" cy="27000"/>
          </a:xfrm>
        </p:grpSpPr>
        <p:sp>
          <p:nvSpPr>
            <p:cNvPr id="334" name="Google Shape;334;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7"/>
          <p:cNvGrpSpPr/>
          <p:nvPr/>
        </p:nvGrpSpPr>
        <p:grpSpPr>
          <a:xfrm flipH="1">
            <a:off x="480412" y="242700"/>
            <a:ext cx="175013" cy="27000"/>
            <a:chOff x="5662375" y="212375"/>
            <a:chExt cx="175013" cy="27000"/>
          </a:xfrm>
        </p:grpSpPr>
        <p:sp>
          <p:nvSpPr>
            <p:cNvPr id="338" name="Google Shape;33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 name="Google Shape;341;p7"/>
          <p:cNvGrpSpPr/>
          <p:nvPr/>
        </p:nvGrpSpPr>
        <p:grpSpPr>
          <a:xfrm flipH="1">
            <a:off x="901712" y="1653625"/>
            <a:ext cx="175013" cy="27000"/>
            <a:chOff x="5662375" y="212375"/>
            <a:chExt cx="175013" cy="27000"/>
          </a:xfrm>
        </p:grpSpPr>
        <p:sp>
          <p:nvSpPr>
            <p:cNvPr id="342" name="Google Shape;34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45" name="Google Shape;345;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6" name="Google Shape;346;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7" name="Google Shape;347;p7"/>
          <p:cNvGrpSpPr/>
          <p:nvPr/>
        </p:nvGrpSpPr>
        <p:grpSpPr>
          <a:xfrm rot="10800000">
            <a:off x="499400" y="3940925"/>
            <a:ext cx="581800" cy="582350"/>
            <a:chOff x="8064275" y="887850"/>
            <a:chExt cx="581800" cy="582350"/>
          </a:xfrm>
        </p:grpSpPr>
        <p:sp>
          <p:nvSpPr>
            <p:cNvPr id="348" name="Google Shape;348;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7"/>
          <p:cNvGrpSpPr/>
          <p:nvPr/>
        </p:nvGrpSpPr>
        <p:grpSpPr>
          <a:xfrm rot="10800000">
            <a:off x="1819575" y="4586750"/>
            <a:ext cx="292025" cy="292575"/>
            <a:chOff x="7353050" y="316275"/>
            <a:chExt cx="292025" cy="292575"/>
          </a:xfrm>
        </p:grpSpPr>
        <p:sp>
          <p:nvSpPr>
            <p:cNvPr id="355" name="Google Shape;355;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7"/>
          <p:cNvGrpSpPr/>
          <p:nvPr/>
        </p:nvGrpSpPr>
        <p:grpSpPr>
          <a:xfrm rot="10800000">
            <a:off x="212525" y="4645550"/>
            <a:ext cx="175000" cy="175000"/>
            <a:chOff x="8792300" y="321275"/>
            <a:chExt cx="175000" cy="175000"/>
          </a:xfrm>
        </p:grpSpPr>
        <p:sp>
          <p:nvSpPr>
            <p:cNvPr id="360" name="Google Shape;360;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7"/>
          <p:cNvGrpSpPr/>
          <p:nvPr/>
        </p:nvGrpSpPr>
        <p:grpSpPr>
          <a:xfrm rot="10800000">
            <a:off x="480412" y="4852325"/>
            <a:ext cx="175013" cy="27000"/>
            <a:chOff x="5662375" y="212375"/>
            <a:chExt cx="175013" cy="27000"/>
          </a:xfrm>
        </p:grpSpPr>
        <p:sp>
          <p:nvSpPr>
            <p:cNvPr id="365" name="Google Shape;365;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7"/>
          <p:cNvGrpSpPr/>
          <p:nvPr/>
        </p:nvGrpSpPr>
        <p:grpSpPr>
          <a:xfrm rot="10800000">
            <a:off x="1054112" y="3898600"/>
            <a:ext cx="175013" cy="27000"/>
            <a:chOff x="5662375" y="212375"/>
            <a:chExt cx="175013" cy="27000"/>
          </a:xfrm>
        </p:grpSpPr>
        <p:sp>
          <p:nvSpPr>
            <p:cNvPr id="369" name="Google Shape;36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2" name="Google Shape;372;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3"/>
        <p:cNvGrpSpPr/>
        <p:nvPr/>
      </p:nvGrpSpPr>
      <p:grpSpPr>
        <a:xfrm>
          <a:off x="0" y="0"/>
          <a:ext cx="0" cy="0"/>
          <a:chOff x="0" y="0"/>
          <a:chExt cx="0" cy="0"/>
        </a:xfrm>
      </p:grpSpPr>
      <p:grpSp>
        <p:nvGrpSpPr>
          <p:cNvPr id="374" name="Google Shape;374;p8"/>
          <p:cNvGrpSpPr/>
          <p:nvPr/>
        </p:nvGrpSpPr>
        <p:grpSpPr>
          <a:xfrm>
            <a:off x="1349626" y="598417"/>
            <a:ext cx="6453730" cy="3631136"/>
            <a:chOff x="365750" y="1285025"/>
            <a:chExt cx="6934275" cy="3315500"/>
          </a:xfrm>
        </p:grpSpPr>
        <p:sp>
          <p:nvSpPr>
            <p:cNvPr id="375" name="Google Shape;375;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8" name="Google Shape;378;p8"/>
          <p:cNvGrpSpPr/>
          <p:nvPr/>
        </p:nvGrpSpPr>
        <p:grpSpPr>
          <a:xfrm>
            <a:off x="-6867" y="-6625"/>
            <a:ext cx="9152342" cy="5102050"/>
            <a:chOff x="-6867" y="-6625"/>
            <a:chExt cx="9152342" cy="5102050"/>
          </a:xfrm>
        </p:grpSpPr>
        <p:cxnSp>
          <p:nvCxnSpPr>
            <p:cNvPr id="379" name="Google Shape;379;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80" name="Google Shape;380;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81" name="Google Shape;381;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82" name="Google Shape;382;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83" name="Google Shape;383;p8"/>
            <p:cNvGrpSpPr/>
            <p:nvPr/>
          </p:nvGrpSpPr>
          <p:grpSpPr>
            <a:xfrm flipH="1">
              <a:off x="1278333" y="4513075"/>
              <a:ext cx="581800" cy="582350"/>
              <a:chOff x="8064275" y="887850"/>
              <a:chExt cx="581800" cy="582350"/>
            </a:xfrm>
          </p:grpSpPr>
          <p:sp>
            <p:nvSpPr>
              <p:cNvPr id="384" name="Google Shape;384;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 name="Google Shape;390;p8"/>
            <p:cNvGrpSpPr/>
            <p:nvPr/>
          </p:nvGrpSpPr>
          <p:grpSpPr>
            <a:xfrm flipH="1">
              <a:off x="2747608" y="4340463"/>
              <a:ext cx="292025" cy="292575"/>
              <a:chOff x="7353050" y="316275"/>
              <a:chExt cx="292025" cy="292575"/>
            </a:xfrm>
          </p:grpSpPr>
          <p:sp>
            <p:nvSpPr>
              <p:cNvPr id="391" name="Google Shape;391;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 name="Google Shape;395;p8"/>
            <p:cNvGrpSpPr/>
            <p:nvPr/>
          </p:nvGrpSpPr>
          <p:grpSpPr>
            <a:xfrm flipH="1">
              <a:off x="171308" y="4315025"/>
              <a:ext cx="175000" cy="175000"/>
              <a:chOff x="8792300" y="321275"/>
              <a:chExt cx="175000" cy="175000"/>
            </a:xfrm>
          </p:grpSpPr>
          <p:sp>
            <p:nvSpPr>
              <p:cNvPr id="396" name="Google Shape;396;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a:off x="3873197" y="4657550"/>
              <a:ext cx="293111" cy="293388"/>
              <a:chOff x="3164039" y="430875"/>
              <a:chExt cx="293111" cy="293388"/>
            </a:xfrm>
          </p:grpSpPr>
          <p:sp>
            <p:nvSpPr>
              <p:cNvPr id="401" name="Google Shape;401;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8"/>
            <p:cNvGrpSpPr/>
            <p:nvPr/>
          </p:nvGrpSpPr>
          <p:grpSpPr>
            <a:xfrm flipH="1">
              <a:off x="242270" y="4142425"/>
              <a:ext cx="175013" cy="27000"/>
              <a:chOff x="5662375" y="212375"/>
              <a:chExt cx="175013" cy="27000"/>
            </a:xfrm>
          </p:grpSpPr>
          <p:sp>
            <p:nvSpPr>
              <p:cNvPr id="408" name="Google Shape;408;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11" name="Google Shape;411;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12" name="Google Shape;412;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13" name="Google Shape;413;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14" name="Google Shape;414;p8"/>
            <p:cNvGrpSpPr/>
            <p:nvPr/>
          </p:nvGrpSpPr>
          <p:grpSpPr>
            <a:xfrm>
              <a:off x="8064275" y="1040250"/>
              <a:ext cx="581800" cy="582350"/>
              <a:chOff x="8064275" y="887850"/>
              <a:chExt cx="581800" cy="582350"/>
            </a:xfrm>
          </p:grpSpPr>
          <p:sp>
            <p:nvSpPr>
              <p:cNvPr id="415" name="Google Shape;415;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8"/>
            <p:cNvGrpSpPr/>
            <p:nvPr/>
          </p:nvGrpSpPr>
          <p:grpSpPr>
            <a:xfrm>
              <a:off x="7353050" y="316275"/>
              <a:ext cx="292025" cy="292575"/>
              <a:chOff x="7353050" y="316275"/>
              <a:chExt cx="292025" cy="292575"/>
            </a:xfrm>
          </p:grpSpPr>
          <p:sp>
            <p:nvSpPr>
              <p:cNvPr id="422" name="Google Shape;422;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 name="Google Shape;426;p8"/>
            <p:cNvGrpSpPr/>
            <p:nvPr/>
          </p:nvGrpSpPr>
          <p:grpSpPr>
            <a:xfrm>
              <a:off x="8792300" y="321275"/>
              <a:ext cx="175000" cy="175000"/>
              <a:chOff x="8792300" y="321275"/>
              <a:chExt cx="175000" cy="175000"/>
            </a:xfrm>
          </p:grpSpPr>
          <p:sp>
            <p:nvSpPr>
              <p:cNvPr id="427" name="Google Shape;427;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1" name="Google Shape;431;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7" name="Google Shape;437;p8"/>
            <p:cNvGrpSpPr/>
            <p:nvPr/>
          </p:nvGrpSpPr>
          <p:grpSpPr>
            <a:xfrm>
              <a:off x="8490050" y="170875"/>
              <a:ext cx="175013" cy="27000"/>
              <a:chOff x="5662375" y="212375"/>
              <a:chExt cx="175013" cy="27000"/>
            </a:xfrm>
          </p:grpSpPr>
          <p:sp>
            <p:nvSpPr>
              <p:cNvPr id="438" name="Google Shape;438;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 name="Google Shape;441;p8"/>
            <p:cNvGrpSpPr/>
            <p:nvPr/>
          </p:nvGrpSpPr>
          <p:grpSpPr>
            <a:xfrm>
              <a:off x="8678350" y="1658000"/>
              <a:ext cx="175013" cy="27000"/>
              <a:chOff x="5662375" y="212375"/>
              <a:chExt cx="175013" cy="27000"/>
            </a:xfrm>
          </p:grpSpPr>
          <p:sp>
            <p:nvSpPr>
              <p:cNvPr id="442" name="Google Shape;442;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5" name="Google Shape;445;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6"/>
        <p:cNvGrpSpPr/>
        <p:nvPr/>
      </p:nvGrpSpPr>
      <p:grpSpPr>
        <a:xfrm>
          <a:off x="0" y="0"/>
          <a:ext cx="0" cy="0"/>
          <a:chOff x="0" y="0"/>
          <a:chExt cx="0" cy="0"/>
        </a:xfrm>
      </p:grpSpPr>
      <p:sp>
        <p:nvSpPr>
          <p:cNvPr id="447" name="Google Shape;447;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8" name="Google Shape;448;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9" name="Google Shape;449;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50" name="Google Shape;450;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51" name="Google Shape;451;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52" name="Google Shape;452;p9"/>
          <p:cNvGrpSpPr/>
          <p:nvPr/>
        </p:nvGrpSpPr>
        <p:grpSpPr>
          <a:xfrm flipH="1">
            <a:off x="499400" y="959675"/>
            <a:ext cx="581800" cy="582350"/>
            <a:chOff x="8064275" y="887850"/>
            <a:chExt cx="581800" cy="582350"/>
          </a:xfrm>
        </p:grpSpPr>
        <p:sp>
          <p:nvSpPr>
            <p:cNvPr id="453" name="Google Shape;453;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9"/>
          <p:cNvGrpSpPr/>
          <p:nvPr/>
        </p:nvGrpSpPr>
        <p:grpSpPr>
          <a:xfrm flipH="1">
            <a:off x="1500400" y="388100"/>
            <a:ext cx="292025" cy="292575"/>
            <a:chOff x="7353050" y="316275"/>
            <a:chExt cx="292025" cy="292575"/>
          </a:xfrm>
        </p:grpSpPr>
        <p:sp>
          <p:nvSpPr>
            <p:cNvPr id="460" name="Google Shape;460;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4" name="Google Shape;464;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0" name="Google Shape;470;p9"/>
          <p:cNvGrpSpPr/>
          <p:nvPr/>
        </p:nvGrpSpPr>
        <p:grpSpPr>
          <a:xfrm flipH="1">
            <a:off x="3527112" y="361100"/>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9"/>
          <p:cNvGrpSpPr/>
          <p:nvPr/>
        </p:nvGrpSpPr>
        <p:grpSpPr>
          <a:xfrm flipH="1">
            <a:off x="480412" y="242700"/>
            <a:ext cx="175013" cy="27000"/>
            <a:chOff x="5662375" y="212375"/>
            <a:chExt cx="175013" cy="27000"/>
          </a:xfrm>
        </p:grpSpPr>
        <p:sp>
          <p:nvSpPr>
            <p:cNvPr id="475" name="Google Shape;475;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9"/>
          <p:cNvGrpSpPr/>
          <p:nvPr/>
        </p:nvGrpSpPr>
        <p:grpSpPr>
          <a:xfrm flipH="1">
            <a:off x="901712" y="1653625"/>
            <a:ext cx="175013" cy="27000"/>
            <a:chOff x="5662375" y="212375"/>
            <a:chExt cx="175013" cy="27000"/>
          </a:xfrm>
        </p:grpSpPr>
        <p:sp>
          <p:nvSpPr>
            <p:cNvPr id="479" name="Google Shape;479;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82" name="Google Shape;482;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83" name="Google Shape;483;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84" name="Google Shape;484;p9"/>
          <p:cNvGrpSpPr/>
          <p:nvPr/>
        </p:nvGrpSpPr>
        <p:grpSpPr>
          <a:xfrm rot="10800000">
            <a:off x="499400" y="3940925"/>
            <a:ext cx="581800" cy="582350"/>
            <a:chOff x="8064275" y="887850"/>
            <a:chExt cx="581800" cy="582350"/>
          </a:xfrm>
        </p:grpSpPr>
        <p:sp>
          <p:nvSpPr>
            <p:cNvPr id="485" name="Google Shape;48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9"/>
          <p:cNvGrpSpPr/>
          <p:nvPr/>
        </p:nvGrpSpPr>
        <p:grpSpPr>
          <a:xfrm rot="10800000">
            <a:off x="1819575" y="4586750"/>
            <a:ext cx="292025" cy="292575"/>
            <a:chOff x="7353050" y="316275"/>
            <a:chExt cx="292025" cy="292575"/>
          </a:xfrm>
        </p:grpSpPr>
        <p:sp>
          <p:nvSpPr>
            <p:cNvPr id="492" name="Google Shape;49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9"/>
          <p:cNvGrpSpPr/>
          <p:nvPr/>
        </p:nvGrpSpPr>
        <p:grpSpPr>
          <a:xfrm rot="10800000">
            <a:off x="212525" y="4645550"/>
            <a:ext cx="175000" cy="175000"/>
            <a:chOff x="8792300" y="321275"/>
            <a:chExt cx="175000" cy="175000"/>
          </a:xfrm>
        </p:grpSpPr>
        <p:sp>
          <p:nvSpPr>
            <p:cNvPr id="497" name="Google Shape;497;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1" name="Google Shape;501;p9"/>
          <p:cNvGrpSpPr/>
          <p:nvPr/>
        </p:nvGrpSpPr>
        <p:grpSpPr>
          <a:xfrm rot="10800000">
            <a:off x="480412" y="4852325"/>
            <a:ext cx="175013" cy="27000"/>
            <a:chOff x="5662375" y="212375"/>
            <a:chExt cx="175013" cy="27000"/>
          </a:xfrm>
        </p:grpSpPr>
        <p:sp>
          <p:nvSpPr>
            <p:cNvPr id="502" name="Google Shape;502;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 name="Google Shape;505;p9"/>
          <p:cNvGrpSpPr/>
          <p:nvPr/>
        </p:nvGrpSpPr>
        <p:grpSpPr>
          <a:xfrm rot="10800000">
            <a:off x="1054112" y="3898600"/>
            <a:ext cx="175013" cy="27000"/>
            <a:chOff x="5662375" y="212375"/>
            <a:chExt cx="175013" cy="27000"/>
          </a:xfrm>
        </p:grpSpPr>
        <p:sp>
          <p:nvSpPr>
            <p:cNvPr id="506" name="Google Shape;506;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9" name="Google Shape;509;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accent5"/>
                </a:solidFill>
              </a:defRPr>
            </a:lvl1pPr>
            <a:lvl2pPr lvl="1">
              <a:buNone/>
              <a:defRPr>
                <a:solidFill>
                  <a:schemeClr val="accent5"/>
                </a:solidFill>
              </a:defRPr>
            </a:lvl2pPr>
            <a:lvl3pPr lvl="2">
              <a:buNone/>
              <a:defRPr>
                <a:solidFill>
                  <a:schemeClr val="accent5"/>
                </a:solidFill>
              </a:defRPr>
            </a:lvl3pPr>
            <a:lvl4pPr lvl="3">
              <a:buNone/>
              <a:defRPr>
                <a:solidFill>
                  <a:schemeClr val="accent5"/>
                </a:solidFill>
              </a:defRPr>
            </a:lvl4pPr>
            <a:lvl5pPr lvl="4">
              <a:buNone/>
              <a:defRPr>
                <a:solidFill>
                  <a:schemeClr val="accent5"/>
                </a:solidFill>
              </a:defRPr>
            </a:lvl5pPr>
            <a:lvl6pPr lvl="5">
              <a:buNone/>
              <a:defRPr>
                <a:solidFill>
                  <a:schemeClr val="accent5"/>
                </a:solidFill>
              </a:defRPr>
            </a:lvl6pPr>
            <a:lvl7pPr lvl="6">
              <a:buNone/>
              <a:defRPr>
                <a:solidFill>
                  <a:schemeClr val="accent5"/>
                </a:solidFill>
              </a:defRPr>
            </a:lvl7pPr>
            <a:lvl8pPr lvl="7">
              <a:buNone/>
              <a:defRPr>
                <a:solidFill>
                  <a:schemeClr val="accent5"/>
                </a:solidFill>
              </a:defRPr>
            </a:lvl8pPr>
            <a:lvl9pPr lvl="8">
              <a:buNone/>
              <a:defRPr>
                <a:solidFill>
                  <a:schemeClr val="accent5"/>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0"/>
        <p:cNvGrpSpPr/>
        <p:nvPr/>
      </p:nvGrpSpPr>
      <p:grpSpPr>
        <a:xfrm>
          <a:off x="0" y="0"/>
          <a:ext cx="0" cy="0"/>
          <a:chOff x="0" y="0"/>
          <a:chExt cx="0" cy="0"/>
        </a:xfrm>
      </p:grpSpPr>
      <p:sp>
        <p:nvSpPr>
          <p:cNvPr id="511" name="Google Shape;511;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12" name="Google Shape;512;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13" name="Google Shape;513;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14" name="Google Shape;514;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15" name="Google Shape;515;p10"/>
          <p:cNvGrpSpPr/>
          <p:nvPr/>
        </p:nvGrpSpPr>
        <p:grpSpPr>
          <a:xfrm flipH="1">
            <a:off x="431725" y="4183775"/>
            <a:ext cx="292025" cy="292575"/>
            <a:chOff x="7353050" y="316275"/>
            <a:chExt cx="292025" cy="292575"/>
          </a:xfrm>
        </p:grpSpPr>
        <p:sp>
          <p:nvSpPr>
            <p:cNvPr id="516" name="Google Shape;516;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 name="Google Shape;520;p10"/>
          <p:cNvGrpSpPr/>
          <p:nvPr/>
        </p:nvGrpSpPr>
        <p:grpSpPr>
          <a:xfrm>
            <a:off x="1646714" y="4616575"/>
            <a:ext cx="293111" cy="293388"/>
            <a:chOff x="3164039" y="430875"/>
            <a:chExt cx="293111" cy="293388"/>
          </a:xfrm>
        </p:grpSpPr>
        <p:sp>
          <p:nvSpPr>
            <p:cNvPr id="521" name="Google Shape;521;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27" name="Google Shape;527;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28" name="Google Shape;528;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9" name="Google Shape;529;p10"/>
          <p:cNvGrpSpPr/>
          <p:nvPr/>
        </p:nvGrpSpPr>
        <p:grpSpPr>
          <a:xfrm>
            <a:off x="8064275" y="526925"/>
            <a:ext cx="581800" cy="582350"/>
            <a:chOff x="8064275" y="887850"/>
            <a:chExt cx="581800" cy="582350"/>
          </a:xfrm>
        </p:grpSpPr>
        <p:sp>
          <p:nvSpPr>
            <p:cNvPr id="530" name="Google Shape;530;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10"/>
          <p:cNvGrpSpPr/>
          <p:nvPr/>
        </p:nvGrpSpPr>
        <p:grpSpPr>
          <a:xfrm>
            <a:off x="7033875" y="170875"/>
            <a:ext cx="292025" cy="292575"/>
            <a:chOff x="7353050" y="316275"/>
            <a:chExt cx="292025" cy="292575"/>
          </a:xfrm>
        </p:grpSpPr>
        <p:sp>
          <p:nvSpPr>
            <p:cNvPr id="537" name="Google Shape;53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10"/>
          <p:cNvGrpSpPr/>
          <p:nvPr/>
        </p:nvGrpSpPr>
        <p:grpSpPr>
          <a:xfrm>
            <a:off x="8757950" y="229650"/>
            <a:ext cx="175000" cy="175000"/>
            <a:chOff x="8792300" y="321275"/>
            <a:chExt cx="175000" cy="175000"/>
          </a:xfrm>
        </p:grpSpPr>
        <p:sp>
          <p:nvSpPr>
            <p:cNvPr id="542" name="Google Shape;542;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6" name="Google Shape;546;p10"/>
          <p:cNvGrpSpPr/>
          <p:nvPr/>
        </p:nvGrpSpPr>
        <p:grpSpPr>
          <a:xfrm>
            <a:off x="8490050" y="170875"/>
            <a:ext cx="175013" cy="27000"/>
            <a:chOff x="5662375" y="212375"/>
            <a:chExt cx="175013" cy="27000"/>
          </a:xfrm>
        </p:grpSpPr>
        <p:sp>
          <p:nvSpPr>
            <p:cNvPr id="547" name="Google Shape;547;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 name="Google Shape;550;p10"/>
          <p:cNvGrpSpPr/>
          <p:nvPr/>
        </p:nvGrpSpPr>
        <p:grpSpPr>
          <a:xfrm>
            <a:off x="7916350" y="1124600"/>
            <a:ext cx="175013" cy="27000"/>
            <a:chOff x="5662375" y="212375"/>
            <a:chExt cx="175013" cy="27000"/>
          </a:xfrm>
        </p:grpSpPr>
        <p:sp>
          <p:nvSpPr>
            <p:cNvPr id="551" name="Google Shape;551;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
        <p:nvSpPr>
          <p:cNvPr id="7" name="Google Shape;7;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2"/>
                </a:solidFill>
                <a:latin typeface="Barlow Semi Condensed"/>
                <a:ea typeface="Barlow Semi Condensed"/>
                <a:cs typeface="Barlow Semi Condensed"/>
                <a:sym typeface="Barlow Semi Condensed"/>
              </a:defRPr>
            </a:lvl1pPr>
            <a:lvl2pPr lvl="1" algn="r">
              <a:buNone/>
              <a:defRPr sz="1300">
                <a:solidFill>
                  <a:schemeClr val="dk2"/>
                </a:solidFill>
                <a:latin typeface="Barlow Semi Condensed"/>
                <a:ea typeface="Barlow Semi Condensed"/>
                <a:cs typeface="Barlow Semi Condensed"/>
                <a:sym typeface="Barlow Semi Condensed"/>
              </a:defRPr>
            </a:lvl2pPr>
            <a:lvl3pPr lvl="2" algn="r">
              <a:buNone/>
              <a:defRPr sz="1300">
                <a:solidFill>
                  <a:schemeClr val="dk2"/>
                </a:solidFill>
                <a:latin typeface="Barlow Semi Condensed"/>
                <a:ea typeface="Barlow Semi Condensed"/>
                <a:cs typeface="Barlow Semi Condensed"/>
                <a:sym typeface="Barlow Semi Condensed"/>
              </a:defRPr>
            </a:lvl3pPr>
            <a:lvl4pPr lvl="3" algn="r">
              <a:buNone/>
              <a:defRPr sz="1300">
                <a:solidFill>
                  <a:schemeClr val="dk2"/>
                </a:solidFill>
                <a:latin typeface="Barlow Semi Condensed"/>
                <a:ea typeface="Barlow Semi Condensed"/>
                <a:cs typeface="Barlow Semi Condensed"/>
                <a:sym typeface="Barlow Semi Condensed"/>
              </a:defRPr>
            </a:lvl4pPr>
            <a:lvl5pPr lvl="4" algn="r">
              <a:buNone/>
              <a:defRPr sz="1300">
                <a:solidFill>
                  <a:schemeClr val="dk2"/>
                </a:solidFill>
                <a:latin typeface="Barlow Semi Condensed"/>
                <a:ea typeface="Barlow Semi Condensed"/>
                <a:cs typeface="Barlow Semi Condensed"/>
                <a:sym typeface="Barlow Semi Condensed"/>
              </a:defRPr>
            </a:lvl5pPr>
            <a:lvl6pPr lvl="5" algn="r">
              <a:buNone/>
              <a:defRPr sz="1300">
                <a:solidFill>
                  <a:schemeClr val="dk2"/>
                </a:solidFill>
                <a:latin typeface="Barlow Semi Condensed"/>
                <a:ea typeface="Barlow Semi Condensed"/>
                <a:cs typeface="Barlow Semi Condensed"/>
                <a:sym typeface="Barlow Semi Condensed"/>
              </a:defRPr>
            </a:lvl6pPr>
            <a:lvl7pPr lvl="6" algn="r">
              <a:buNone/>
              <a:defRPr sz="1300">
                <a:solidFill>
                  <a:schemeClr val="dk2"/>
                </a:solidFill>
                <a:latin typeface="Barlow Semi Condensed"/>
                <a:ea typeface="Barlow Semi Condensed"/>
                <a:cs typeface="Barlow Semi Condensed"/>
                <a:sym typeface="Barlow Semi Condensed"/>
              </a:defRPr>
            </a:lvl7pPr>
            <a:lvl8pPr lvl="7" algn="r">
              <a:buNone/>
              <a:defRPr sz="1300">
                <a:solidFill>
                  <a:schemeClr val="dk2"/>
                </a:solidFill>
                <a:latin typeface="Barlow Semi Condensed"/>
                <a:ea typeface="Barlow Semi Condensed"/>
                <a:cs typeface="Barlow Semi Condensed"/>
                <a:sym typeface="Barlow Semi Condensed"/>
              </a:defRPr>
            </a:lvl8pPr>
            <a:lvl9pPr lvl="8" algn="r">
              <a:buNone/>
              <a:defRPr sz="1300">
                <a:solidFill>
                  <a:schemeClr val="dk2"/>
                </a:solidFill>
                <a:latin typeface="Barlow Semi Condensed"/>
                <a:ea typeface="Barlow Semi Condensed"/>
                <a:cs typeface="Barlow Semi Condensed"/>
                <a:sym typeface="Barlow Semi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5.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5.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37"/>
        <p:cNvGrpSpPr/>
        <p:nvPr/>
      </p:nvGrpSpPr>
      <p:grpSpPr>
        <a:xfrm>
          <a:off x="0" y="0"/>
          <a:ext cx="0" cy="0"/>
          <a:chOff x="0" y="0"/>
          <a:chExt cx="0" cy="0"/>
        </a:xfrm>
      </p:grpSpPr>
      <p:pic>
        <p:nvPicPr>
          <p:cNvPr id="1738" name="Google Shape;1738;p38"/>
          <p:cNvPicPr preferRelativeResize="0"/>
          <p:nvPr/>
        </p:nvPicPr>
        <p:blipFill>
          <a:blip r:embed="rId3">
            <a:alphaModFix/>
          </a:blip>
          <a:stretch>
            <a:fillRect/>
          </a:stretch>
        </p:blipFill>
        <p:spPr>
          <a:xfrm>
            <a:off x="111625" y="2024300"/>
            <a:ext cx="2684975" cy="2684975"/>
          </a:xfrm>
          <a:prstGeom prst="rect">
            <a:avLst/>
          </a:prstGeom>
          <a:noFill/>
          <a:ln>
            <a:noFill/>
          </a:ln>
        </p:spPr>
      </p:pic>
      <p:sp>
        <p:nvSpPr>
          <p:cNvPr id="1739" name="Google Shape;1739;p38"/>
          <p:cNvSpPr txBox="1">
            <a:spLocks noGrp="1"/>
          </p:cNvSpPr>
          <p:nvPr>
            <p:ph type="ctrTitle"/>
          </p:nvPr>
        </p:nvSpPr>
        <p:spPr>
          <a:xfrm>
            <a:off x="2989775" y="1929400"/>
            <a:ext cx="5523300"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000"/>
              <a:t>Relevant Posts,</a:t>
            </a:r>
            <a:endParaRPr sz="5000"/>
          </a:p>
          <a:p>
            <a:pPr marL="0" lvl="0" indent="0" algn="r" rtl="0">
              <a:spcBef>
                <a:spcPts val="0"/>
              </a:spcBef>
              <a:spcAft>
                <a:spcPts val="0"/>
              </a:spcAft>
              <a:buNone/>
            </a:pPr>
            <a:r>
              <a:rPr lang="en" sz="5000"/>
              <a:t>Happy Users</a:t>
            </a:r>
            <a:endParaRPr sz="5000"/>
          </a:p>
        </p:txBody>
      </p:sp>
      <p:sp>
        <p:nvSpPr>
          <p:cNvPr id="1740" name="Google Shape;1740;p38"/>
          <p:cNvSpPr txBox="1">
            <a:spLocks noGrp="1"/>
          </p:cNvSpPr>
          <p:nvPr>
            <p:ph type="subTitle" idx="1"/>
          </p:nvPr>
        </p:nvSpPr>
        <p:spPr>
          <a:xfrm>
            <a:off x="2052625" y="3721600"/>
            <a:ext cx="6460500"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2300"/>
              <a:t>A presentation to Reddit APAC Senior Management</a:t>
            </a:r>
            <a:endParaRPr sz="2300"/>
          </a:p>
          <a:p>
            <a:pPr marL="0" lvl="0" indent="0" algn="r" rtl="0">
              <a:spcBef>
                <a:spcPts val="0"/>
              </a:spcBef>
              <a:spcAft>
                <a:spcPts val="0"/>
              </a:spcAft>
              <a:buClr>
                <a:schemeClr val="dk1"/>
              </a:buClr>
              <a:buSzPts val="1100"/>
              <a:buFont typeface="Arial"/>
              <a:buNone/>
            </a:pPr>
            <a:r>
              <a:rPr lang="en" sz="1300">
                <a:solidFill>
                  <a:schemeClr val="dk1"/>
                </a:solidFill>
              </a:rPr>
              <a:t>Leveraging machine learning techniques to improve content moderation and grow user base</a:t>
            </a:r>
            <a:endParaRPr sz="1300">
              <a:solidFill>
                <a:schemeClr val="dk1"/>
              </a:solidFill>
            </a:endParaRPr>
          </a:p>
          <a:p>
            <a:pPr marL="0" lvl="0" indent="0" algn="r" rtl="0">
              <a:spcBef>
                <a:spcPts val="0"/>
              </a:spcBef>
              <a:spcAft>
                <a:spcPts val="0"/>
              </a:spcAft>
              <a:buClr>
                <a:schemeClr val="dk1"/>
              </a:buClr>
              <a:buSzPts val="1100"/>
              <a:buFont typeface="Arial"/>
              <a:buNone/>
            </a:pPr>
            <a:r>
              <a:rPr lang="en" sz="1300">
                <a:solidFill>
                  <a:schemeClr val="dk1"/>
                </a:solidFill>
              </a:rPr>
              <a:t>By: Team DSI-23 - Kimberley Chen, Andrew Chia, Timothy Chan, Lee Shi Min</a:t>
            </a:r>
            <a:endParaRPr sz="1300">
              <a:solidFill>
                <a:schemeClr val="dk1"/>
              </a:solidFill>
            </a:endParaRPr>
          </a:p>
          <a:p>
            <a:pPr marL="0" lvl="0" indent="0" algn="r" rtl="0">
              <a:spcBef>
                <a:spcPts val="0"/>
              </a:spcBef>
              <a:spcAft>
                <a:spcPts val="0"/>
              </a:spcAft>
              <a:buNone/>
            </a:pPr>
            <a:endParaRPr sz="2300">
              <a:solidFill>
                <a:schemeClr val="accent1"/>
              </a:solidFill>
            </a:endParaRPr>
          </a:p>
        </p:txBody>
      </p:sp>
      <p:pic>
        <p:nvPicPr>
          <p:cNvPr id="1741" name="Google Shape;1741;p38"/>
          <p:cNvPicPr preferRelativeResize="0"/>
          <p:nvPr/>
        </p:nvPicPr>
        <p:blipFill>
          <a:blip r:embed="rId4">
            <a:alphaModFix/>
          </a:blip>
          <a:stretch>
            <a:fillRect/>
          </a:stretch>
        </p:blipFill>
        <p:spPr>
          <a:xfrm>
            <a:off x="0" y="0"/>
            <a:ext cx="9144000" cy="1507050"/>
          </a:xfrm>
          <a:prstGeom prst="rect">
            <a:avLst/>
          </a:prstGeom>
          <a:noFill/>
          <a:ln>
            <a:noFill/>
          </a:ln>
        </p:spPr>
      </p:pic>
      <p:sp>
        <p:nvSpPr>
          <p:cNvPr id="1742" name="Google Shape;1742;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5"/>
        <p:cNvGrpSpPr/>
        <p:nvPr/>
      </p:nvGrpSpPr>
      <p:grpSpPr>
        <a:xfrm>
          <a:off x="0" y="0"/>
          <a:ext cx="0" cy="0"/>
          <a:chOff x="0" y="0"/>
          <a:chExt cx="0" cy="0"/>
        </a:xfrm>
      </p:grpSpPr>
      <p:sp>
        <p:nvSpPr>
          <p:cNvPr id="2126" name="Google Shape;2126;p47"/>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Cleaning / Data Processing</a:t>
            </a:r>
            <a:endParaRPr/>
          </a:p>
        </p:txBody>
      </p:sp>
      <p:sp>
        <p:nvSpPr>
          <p:cNvPr id="2127" name="Google Shape;2127;p47"/>
          <p:cNvSpPr txBox="1">
            <a:spLocks noGrp="1"/>
          </p:cNvSpPr>
          <p:nvPr>
            <p:ph type="subTitle" idx="1"/>
          </p:nvPr>
        </p:nvSpPr>
        <p:spPr>
          <a:xfrm>
            <a:off x="3282975" y="1907974"/>
            <a:ext cx="2450100" cy="66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Natural Language Processing Techniques</a:t>
            </a:r>
            <a:endParaRPr/>
          </a:p>
        </p:txBody>
      </p:sp>
      <p:sp>
        <p:nvSpPr>
          <p:cNvPr id="2128" name="Google Shape;2128;p47"/>
          <p:cNvSpPr txBox="1">
            <a:spLocks noGrp="1"/>
          </p:cNvSpPr>
          <p:nvPr>
            <p:ph type="subTitle" idx="2"/>
          </p:nvPr>
        </p:nvSpPr>
        <p:spPr>
          <a:xfrm>
            <a:off x="1024053" y="1957741"/>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 Cleaning</a:t>
            </a:r>
            <a:endParaRPr/>
          </a:p>
        </p:txBody>
      </p:sp>
      <p:sp>
        <p:nvSpPr>
          <p:cNvPr id="2129" name="Google Shape;2129;p47"/>
          <p:cNvSpPr txBox="1">
            <a:spLocks noGrp="1"/>
          </p:cNvSpPr>
          <p:nvPr>
            <p:ph type="subTitle" idx="3"/>
          </p:nvPr>
        </p:nvSpPr>
        <p:spPr>
          <a:xfrm>
            <a:off x="6057250" y="1974988"/>
            <a:ext cx="23616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Vectorization</a:t>
            </a:r>
            <a:endParaRPr/>
          </a:p>
        </p:txBody>
      </p:sp>
      <p:sp>
        <p:nvSpPr>
          <p:cNvPr id="2130" name="Google Shape;2130;p47"/>
          <p:cNvSpPr txBox="1">
            <a:spLocks noGrp="1"/>
          </p:cNvSpPr>
          <p:nvPr>
            <p:ph type="subTitle" idx="4"/>
          </p:nvPr>
        </p:nvSpPr>
        <p:spPr>
          <a:xfrm>
            <a:off x="3251475" y="2573575"/>
            <a:ext cx="2513100" cy="16536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Removing punctuations</a:t>
            </a:r>
            <a:endParaRPr/>
          </a:p>
          <a:p>
            <a:pPr marL="457200" lvl="0" indent="-317500" algn="l" rtl="0">
              <a:spcBef>
                <a:spcPts val="0"/>
              </a:spcBef>
              <a:spcAft>
                <a:spcPts val="0"/>
              </a:spcAft>
              <a:buSzPts val="1400"/>
              <a:buChar char="-"/>
            </a:pPr>
            <a:r>
              <a:rPr lang="en"/>
              <a:t>Tokenizing</a:t>
            </a:r>
            <a:endParaRPr/>
          </a:p>
          <a:p>
            <a:pPr marL="457200" lvl="0" indent="-317500" algn="l" rtl="0">
              <a:spcBef>
                <a:spcPts val="0"/>
              </a:spcBef>
              <a:spcAft>
                <a:spcPts val="0"/>
              </a:spcAft>
              <a:buSzPts val="1400"/>
              <a:buChar char="-"/>
            </a:pPr>
            <a:r>
              <a:rPr lang="en"/>
              <a:t>Remove stopwords</a:t>
            </a:r>
            <a:endParaRPr/>
          </a:p>
          <a:p>
            <a:pPr marL="457200" lvl="0" indent="-317500" algn="l" rtl="0">
              <a:spcBef>
                <a:spcPts val="0"/>
              </a:spcBef>
              <a:spcAft>
                <a:spcPts val="0"/>
              </a:spcAft>
              <a:buSzPts val="1400"/>
              <a:buChar char="-"/>
            </a:pPr>
            <a:r>
              <a:rPr lang="en"/>
              <a:t>Done lemmatization (more accurate compared to stemming)</a:t>
            </a:r>
            <a:endParaRPr/>
          </a:p>
        </p:txBody>
      </p:sp>
      <p:sp>
        <p:nvSpPr>
          <p:cNvPr id="2131" name="Google Shape;2131;p47"/>
          <p:cNvSpPr txBox="1">
            <a:spLocks noGrp="1"/>
          </p:cNvSpPr>
          <p:nvPr>
            <p:ph type="subTitle" idx="5"/>
          </p:nvPr>
        </p:nvSpPr>
        <p:spPr>
          <a:xfrm>
            <a:off x="681450" y="2573575"/>
            <a:ext cx="2450100" cy="1513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Barlow Semi Condensed"/>
              <a:buChar char="-"/>
            </a:pPr>
            <a:r>
              <a:rPr lang="en"/>
              <a:t>Filtering null values and [removed]</a:t>
            </a:r>
            <a:endParaRPr/>
          </a:p>
          <a:p>
            <a:pPr marL="457200" lvl="0" indent="-317500" algn="l" rtl="0">
              <a:spcBef>
                <a:spcPts val="0"/>
              </a:spcBef>
              <a:spcAft>
                <a:spcPts val="0"/>
              </a:spcAft>
              <a:buSzPts val="1400"/>
              <a:buFont typeface="Barlow Semi Condensed"/>
              <a:buChar char="-"/>
            </a:pPr>
            <a:r>
              <a:rPr lang="en"/>
              <a:t>Remove duplicate entries</a:t>
            </a:r>
            <a:endParaRPr>
              <a:latin typeface="Barlow Semi Condensed"/>
              <a:ea typeface="Barlow Semi Condensed"/>
              <a:cs typeface="Barlow Semi Condensed"/>
              <a:sym typeface="Barlow Semi Condensed"/>
            </a:endParaRPr>
          </a:p>
        </p:txBody>
      </p:sp>
      <p:sp>
        <p:nvSpPr>
          <p:cNvPr id="2132" name="Google Shape;2132;p4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2133" name="Google Shape;2133;p47"/>
          <p:cNvPicPr preferRelativeResize="0"/>
          <p:nvPr/>
        </p:nvPicPr>
        <p:blipFill>
          <a:blip r:embed="rId3">
            <a:alphaModFix/>
          </a:blip>
          <a:stretch>
            <a:fillRect/>
          </a:stretch>
        </p:blipFill>
        <p:spPr>
          <a:xfrm>
            <a:off x="4210875" y="1313675"/>
            <a:ext cx="594300" cy="594300"/>
          </a:xfrm>
          <a:prstGeom prst="rect">
            <a:avLst/>
          </a:prstGeom>
          <a:noFill/>
          <a:ln>
            <a:noFill/>
          </a:ln>
        </p:spPr>
      </p:pic>
      <p:pic>
        <p:nvPicPr>
          <p:cNvPr id="2134" name="Google Shape;2134;p47"/>
          <p:cNvPicPr preferRelativeResize="0"/>
          <p:nvPr/>
        </p:nvPicPr>
        <p:blipFill>
          <a:blip r:embed="rId4">
            <a:alphaModFix/>
          </a:blip>
          <a:stretch>
            <a:fillRect/>
          </a:stretch>
        </p:blipFill>
        <p:spPr>
          <a:xfrm>
            <a:off x="1696100" y="1425475"/>
            <a:ext cx="393600" cy="393600"/>
          </a:xfrm>
          <a:prstGeom prst="rect">
            <a:avLst/>
          </a:prstGeom>
          <a:noFill/>
          <a:ln>
            <a:noFill/>
          </a:ln>
        </p:spPr>
      </p:pic>
      <p:sp>
        <p:nvSpPr>
          <p:cNvPr id="2135" name="Google Shape;2135;p47"/>
          <p:cNvSpPr txBox="1">
            <a:spLocks noGrp="1"/>
          </p:cNvSpPr>
          <p:nvPr>
            <p:ph type="subTitle" idx="4"/>
          </p:nvPr>
        </p:nvSpPr>
        <p:spPr>
          <a:xfrm>
            <a:off x="5981500" y="2573575"/>
            <a:ext cx="2513100" cy="16536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Count Vectorization</a:t>
            </a:r>
            <a:endParaRPr/>
          </a:p>
          <a:p>
            <a:pPr marL="457200" lvl="0" indent="-317500" algn="l" rtl="0">
              <a:spcBef>
                <a:spcPts val="0"/>
              </a:spcBef>
              <a:spcAft>
                <a:spcPts val="0"/>
              </a:spcAft>
              <a:buSzPts val="1400"/>
              <a:buChar char="-"/>
            </a:pPr>
            <a:r>
              <a:rPr lang="en"/>
              <a:t>N-Gram Vectorization</a:t>
            </a:r>
            <a:endParaRPr/>
          </a:p>
          <a:p>
            <a:pPr marL="457200" lvl="0" indent="-317500" algn="l" rtl="0">
              <a:spcBef>
                <a:spcPts val="0"/>
              </a:spcBef>
              <a:spcAft>
                <a:spcPts val="0"/>
              </a:spcAft>
              <a:buSzPts val="1400"/>
              <a:buChar char="-"/>
            </a:pPr>
            <a:r>
              <a:rPr lang="en"/>
              <a:t>TF-IDF Vectorization</a:t>
            </a:r>
            <a:endParaRPr/>
          </a:p>
        </p:txBody>
      </p:sp>
      <p:pic>
        <p:nvPicPr>
          <p:cNvPr id="2136" name="Google Shape;2136;p47"/>
          <p:cNvPicPr preferRelativeResize="0"/>
          <p:nvPr/>
        </p:nvPicPr>
        <p:blipFill>
          <a:blip r:embed="rId5">
            <a:alphaModFix/>
          </a:blip>
          <a:stretch>
            <a:fillRect/>
          </a:stretch>
        </p:blipFill>
        <p:spPr>
          <a:xfrm>
            <a:off x="7027100" y="1425475"/>
            <a:ext cx="443350" cy="443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0"/>
        <p:cNvGrpSpPr/>
        <p:nvPr/>
      </p:nvGrpSpPr>
      <p:grpSpPr>
        <a:xfrm>
          <a:off x="0" y="0"/>
          <a:ext cx="0" cy="0"/>
          <a:chOff x="0" y="0"/>
          <a:chExt cx="0" cy="0"/>
        </a:xfrm>
      </p:grpSpPr>
      <p:sp>
        <p:nvSpPr>
          <p:cNvPr id="2141" name="Google Shape;2141;p48"/>
          <p:cNvSpPr txBox="1">
            <a:spLocks noGrp="1"/>
          </p:cNvSpPr>
          <p:nvPr>
            <p:ph type="title" idx="2"/>
          </p:nvPr>
        </p:nvSpPr>
        <p:spPr>
          <a:xfrm>
            <a:off x="2192700" y="1612725"/>
            <a:ext cx="4758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Exploratory </a:t>
            </a:r>
            <a:endParaRPr sz="5000"/>
          </a:p>
          <a:p>
            <a:pPr marL="0" lvl="0" indent="0" algn="ctr" rtl="0">
              <a:spcBef>
                <a:spcPts val="0"/>
              </a:spcBef>
              <a:spcAft>
                <a:spcPts val="0"/>
              </a:spcAft>
              <a:buNone/>
            </a:pPr>
            <a:r>
              <a:rPr lang="en" sz="5000"/>
              <a:t>Data Analysis</a:t>
            </a:r>
            <a:endParaRPr sz="5000"/>
          </a:p>
        </p:txBody>
      </p:sp>
      <p:sp>
        <p:nvSpPr>
          <p:cNvPr id="2142" name="Google Shape;2142;p48"/>
          <p:cNvSpPr txBox="1">
            <a:spLocks noGrp="1"/>
          </p:cNvSpPr>
          <p:nvPr>
            <p:ph type="subTitle" idx="1"/>
          </p:nvPr>
        </p:nvSpPr>
        <p:spPr>
          <a:xfrm>
            <a:off x="2928825" y="2984432"/>
            <a:ext cx="32004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To understand more about 2 datasets from </a:t>
            </a:r>
            <a:r>
              <a:rPr lang="en" b="1"/>
              <a:t>r/stocks</a:t>
            </a:r>
            <a:r>
              <a:rPr lang="en"/>
              <a:t> and </a:t>
            </a:r>
            <a:r>
              <a:rPr lang="en" b="1"/>
              <a:t>r/CryptoCurrency </a:t>
            </a:r>
            <a:endParaRPr b="1"/>
          </a:p>
        </p:txBody>
      </p:sp>
      <p:sp>
        <p:nvSpPr>
          <p:cNvPr id="2143" name="Google Shape;2143;p4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7"/>
        <p:cNvGrpSpPr/>
        <p:nvPr/>
      </p:nvGrpSpPr>
      <p:grpSpPr>
        <a:xfrm>
          <a:off x="0" y="0"/>
          <a:ext cx="0" cy="0"/>
          <a:chOff x="0" y="0"/>
          <a:chExt cx="0" cy="0"/>
        </a:xfrm>
      </p:grpSpPr>
      <p:sp>
        <p:nvSpPr>
          <p:cNvPr id="2148" name="Google Shape;2148;p49"/>
          <p:cNvSpPr txBox="1">
            <a:spLocks noGrp="1"/>
          </p:cNvSpPr>
          <p:nvPr>
            <p:ph type="title"/>
          </p:nvPr>
        </p:nvSpPr>
        <p:spPr>
          <a:xfrm>
            <a:off x="2042600" y="338325"/>
            <a:ext cx="5957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Length of subreddit posts by Word Count</a:t>
            </a:r>
            <a:endParaRPr/>
          </a:p>
          <a:p>
            <a:pPr marL="0" lvl="0" indent="0" algn="l" rtl="0">
              <a:spcBef>
                <a:spcPts val="0"/>
              </a:spcBef>
              <a:spcAft>
                <a:spcPts val="0"/>
              </a:spcAft>
              <a:buNone/>
            </a:pPr>
            <a:endParaRPr/>
          </a:p>
        </p:txBody>
      </p:sp>
      <p:sp>
        <p:nvSpPr>
          <p:cNvPr id="2149" name="Google Shape;2149;p49"/>
          <p:cNvSpPr txBox="1"/>
          <p:nvPr/>
        </p:nvSpPr>
        <p:spPr>
          <a:xfrm>
            <a:off x="663825" y="1361725"/>
            <a:ext cx="7973100" cy="27444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accent1"/>
              </a:buClr>
              <a:buSzPts val="1800"/>
              <a:buFont typeface="Barlow Semi Condensed"/>
              <a:buChar char="-"/>
            </a:pPr>
            <a:r>
              <a:rPr lang="en" sz="1800" u="sng" dirty="0">
                <a:solidFill>
                  <a:schemeClr val="accent1"/>
                </a:solidFill>
                <a:latin typeface="Barlow Semi Condensed"/>
                <a:ea typeface="Barlow Semi Condensed"/>
                <a:cs typeface="Barlow Semi Condensed"/>
                <a:sym typeface="Barlow Semi Condensed"/>
              </a:rPr>
              <a:t>Stocks</a:t>
            </a:r>
            <a:r>
              <a:rPr lang="en" sz="1800" dirty="0">
                <a:solidFill>
                  <a:schemeClr val="accent1"/>
                </a:solidFill>
                <a:latin typeface="Barlow Semi Condensed"/>
                <a:ea typeface="Barlow Semi Condensed"/>
                <a:cs typeface="Barlow Semi Condensed"/>
                <a:sym typeface="Barlow Semi Condensed"/>
              </a:rPr>
              <a:t> subreddit have </a:t>
            </a:r>
            <a:r>
              <a:rPr lang="en" sz="1800" u="sng" dirty="0">
                <a:solidFill>
                  <a:schemeClr val="accent1"/>
                </a:solidFill>
                <a:latin typeface="Barlow Semi Condensed"/>
                <a:ea typeface="Barlow Semi Condensed"/>
                <a:cs typeface="Barlow Semi Condensed"/>
                <a:sym typeface="Barlow Semi Condensed"/>
              </a:rPr>
              <a:t>higher mean</a:t>
            </a:r>
            <a:r>
              <a:rPr lang="en" sz="1800" dirty="0">
                <a:solidFill>
                  <a:schemeClr val="accent1"/>
                </a:solidFill>
                <a:latin typeface="Barlow Semi Condensed"/>
                <a:ea typeface="Barlow Semi Condensed"/>
                <a:cs typeface="Barlow Semi Condensed"/>
                <a:sym typeface="Barlow Semi Condensed"/>
              </a:rPr>
              <a:t> due to presence of more post &gt;2000 words.</a:t>
            </a:r>
            <a:endParaRPr sz="1800" dirty="0">
              <a:solidFill>
                <a:schemeClr val="accent1"/>
              </a:solidFill>
              <a:latin typeface="Barlow Semi Condensed"/>
              <a:ea typeface="Barlow Semi Condensed"/>
              <a:cs typeface="Barlow Semi Condensed"/>
              <a:sym typeface="Barlow Semi Condensed"/>
            </a:endParaRPr>
          </a:p>
          <a:p>
            <a:pPr marL="457200" lvl="0" indent="-317500" algn="l" rtl="0">
              <a:spcBef>
                <a:spcPts val="1000"/>
              </a:spcBef>
              <a:spcAft>
                <a:spcPts val="0"/>
              </a:spcAft>
              <a:buClr>
                <a:schemeClr val="accent1"/>
              </a:buClr>
              <a:buSzPts val="1400"/>
              <a:buFont typeface="Barlow Semi Condensed"/>
              <a:buChar char="-"/>
            </a:pPr>
            <a:r>
              <a:rPr lang="en" sz="1800" dirty="0">
                <a:solidFill>
                  <a:schemeClr val="accent1"/>
                </a:solidFill>
                <a:latin typeface="Barlow Semi Condensed"/>
                <a:ea typeface="Barlow Semi Condensed"/>
                <a:cs typeface="Barlow Semi Condensed"/>
                <a:sym typeface="Barlow Semi Condensed"/>
              </a:rPr>
              <a:t>Based on distribution, most post from </a:t>
            </a:r>
            <a:r>
              <a:rPr lang="en" sz="1800" u="sng" dirty="0">
                <a:solidFill>
                  <a:schemeClr val="accent1"/>
                </a:solidFill>
                <a:latin typeface="Barlow Semi Condensed"/>
                <a:ea typeface="Barlow Semi Condensed"/>
                <a:cs typeface="Barlow Semi Condensed"/>
                <a:sym typeface="Barlow Semi Condensed"/>
              </a:rPr>
              <a:t>both</a:t>
            </a:r>
            <a:r>
              <a:rPr lang="en" sz="1800" dirty="0">
                <a:solidFill>
                  <a:schemeClr val="accent1"/>
                </a:solidFill>
                <a:latin typeface="Barlow Semi Condensed"/>
                <a:ea typeface="Barlow Semi Condensed"/>
                <a:cs typeface="Barlow Semi Condensed"/>
                <a:sym typeface="Barlow Semi Condensed"/>
              </a:rPr>
              <a:t> subreddits have &lt; 400 words.</a:t>
            </a:r>
            <a:endParaRPr sz="1800" dirty="0">
              <a:solidFill>
                <a:schemeClr val="accent1"/>
              </a:solidFill>
              <a:latin typeface="Barlow Semi Condensed"/>
              <a:ea typeface="Barlow Semi Condensed"/>
              <a:cs typeface="Barlow Semi Condensed"/>
              <a:sym typeface="Barlow Semi Condensed"/>
            </a:endParaRPr>
          </a:p>
        </p:txBody>
      </p:sp>
      <p:sp>
        <p:nvSpPr>
          <p:cNvPr id="2150" name="Google Shape;2150;p4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2151" name="Google Shape;2151;p49"/>
          <p:cNvPicPr preferRelativeResize="0"/>
          <p:nvPr/>
        </p:nvPicPr>
        <p:blipFill rotWithShape="1">
          <a:blip r:embed="rId3">
            <a:alphaModFix/>
          </a:blip>
          <a:srcRect r="6226" b="5311"/>
          <a:stretch/>
        </p:blipFill>
        <p:spPr>
          <a:xfrm>
            <a:off x="1461000" y="2365088"/>
            <a:ext cx="2937815" cy="2744400"/>
          </a:xfrm>
          <a:prstGeom prst="rect">
            <a:avLst/>
          </a:prstGeom>
          <a:noFill/>
          <a:ln>
            <a:noFill/>
          </a:ln>
        </p:spPr>
      </p:pic>
      <p:pic>
        <p:nvPicPr>
          <p:cNvPr id="2152" name="Google Shape;2152;p49"/>
          <p:cNvPicPr preferRelativeResize="0"/>
          <p:nvPr/>
        </p:nvPicPr>
        <p:blipFill rotWithShape="1">
          <a:blip r:embed="rId4">
            <a:alphaModFix/>
          </a:blip>
          <a:srcRect t="5016" r="5437" b="2425"/>
          <a:stretch/>
        </p:blipFill>
        <p:spPr>
          <a:xfrm>
            <a:off x="4751275" y="2392262"/>
            <a:ext cx="2764871" cy="2690075"/>
          </a:xfrm>
          <a:prstGeom prst="rect">
            <a:avLst/>
          </a:prstGeom>
          <a:noFill/>
          <a:ln>
            <a:noFill/>
          </a:ln>
        </p:spPr>
      </p:pic>
      <p:sp>
        <p:nvSpPr>
          <p:cNvPr id="2153" name="Google Shape;2153;p49"/>
          <p:cNvSpPr/>
          <p:nvPr/>
        </p:nvSpPr>
        <p:spPr>
          <a:xfrm>
            <a:off x="3552350" y="2671650"/>
            <a:ext cx="207300" cy="1073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9"/>
          <p:cNvSpPr/>
          <p:nvPr/>
        </p:nvSpPr>
        <p:spPr>
          <a:xfrm>
            <a:off x="5091700" y="2597650"/>
            <a:ext cx="969600" cy="22128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9"/>
          <p:cNvSpPr/>
          <p:nvPr/>
        </p:nvSpPr>
        <p:spPr>
          <a:xfrm>
            <a:off x="745825" y="1509825"/>
            <a:ext cx="379200" cy="214500"/>
          </a:xfrm>
          <a:prstGeom prst="ellipse">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1</a:t>
            </a:r>
            <a:endParaRPr>
              <a:solidFill>
                <a:schemeClr val="lt1"/>
              </a:solidFill>
            </a:endParaRPr>
          </a:p>
        </p:txBody>
      </p:sp>
      <p:sp>
        <p:nvSpPr>
          <p:cNvPr id="2156" name="Google Shape;2156;p49"/>
          <p:cNvSpPr/>
          <p:nvPr/>
        </p:nvSpPr>
        <p:spPr>
          <a:xfrm>
            <a:off x="3814100" y="2671650"/>
            <a:ext cx="379200" cy="214500"/>
          </a:xfrm>
          <a:prstGeom prst="ellipse">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1</a:t>
            </a:r>
            <a:endParaRPr>
              <a:solidFill>
                <a:schemeClr val="lt1"/>
              </a:solidFill>
            </a:endParaRPr>
          </a:p>
        </p:txBody>
      </p:sp>
      <p:sp>
        <p:nvSpPr>
          <p:cNvPr id="2157" name="Google Shape;2157;p49"/>
          <p:cNvSpPr/>
          <p:nvPr/>
        </p:nvSpPr>
        <p:spPr>
          <a:xfrm>
            <a:off x="745825" y="2150588"/>
            <a:ext cx="379200" cy="2145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rPr>
              <a:t>2</a:t>
            </a:r>
            <a:endParaRPr dirty="0">
              <a:solidFill>
                <a:schemeClr val="lt1"/>
              </a:solidFill>
            </a:endParaRPr>
          </a:p>
        </p:txBody>
      </p:sp>
      <p:sp>
        <p:nvSpPr>
          <p:cNvPr id="2158" name="Google Shape;2158;p49"/>
          <p:cNvSpPr/>
          <p:nvPr/>
        </p:nvSpPr>
        <p:spPr>
          <a:xfrm>
            <a:off x="6130525" y="2886150"/>
            <a:ext cx="379200" cy="2145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2</a:t>
            </a: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2"/>
        <p:cNvGrpSpPr/>
        <p:nvPr/>
      </p:nvGrpSpPr>
      <p:grpSpPr>
        <a:xfrm>
          <a:off x="0" y="0"/>
          <a:ext cx="0" cy="0"/>
          <a:chOff x="0" y="0"/>
          <a:chExt cx="0" cy="0"/>
        </a:xfrm>
      </p:grpSpPr>
      <p:sp>
        <p:nvSpPr>
          <p:cNvPr id="2163" name="Google Shape;2163;p50"/>
          <p:cNvSpPr txBox="1">
            <a:spLocks noGrp="1"/>
          </p:cNvSpPr>
          <p:nvPr>
            <p:ph type="title"/>
          </p:nvPr>
        </p:nvSpPr>
        <p:spPr>
          <a:xfrm>
            <a:off x="1887175" y="338325"/>
            <a:ext cx="6831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Most related words to “stocks” &amp; “Crypto” </a:t>
            </a:r>
            <a:endParaRPr/>
          </a:p>
          <a:p>
            <a:pPr marL="0" lvl="0" indent="0" algn="l" rtl="0">
              <a:spcBef>
                <a:spcPts val="0"/>
              </a:spcBef>
              <a:spcAft>
                <a:spcPts val="0"/>
              </a:spcAft>
              <a:buNone/>
            </a:pPr>
            <a:endParaRPr/>
          </a:p>
        </p:txBody>
      </p:sp>
      <p:sp>
        <p:nvSpPr>
          <p:cNvPr id="2164" name="Google Shape;2164;p50"/>
          <p:cNvSpPr txBox="1"/>
          <p:nvPr/>
        </p:nvSpPr>
        <p:spPr>
          <a:xfrm>
            <a:off x="626825" y="1066325"/>
            <a:ext cx="3436200" cy="319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1"/>
                </a:solidFill>
                <a:latin typeface="Barlow Semi Condensed"/>
                <a:ea typeface="Barlow Semi Condensed"/>
                <a:cs typeface="Barlow Semi Condensed"/>
                <a:sym typeface="Barlow Semi Condensed"/>
              </a:rPr>
              <a:t>By using </a:t>
            </a:r>
            <a:r>
              <a:rPr lang="en" sz="1800" u="sng" dirty="0">
                <a:solidFill>
                  <a:schemeClr val="accent1"/>
                </a:solidFill>
                <a:latin typeface="Barlow Semi Condensed"/>
                <a:ea typeface="Barlow Semi Condensed"/>
                <a:cs typeface="Barlow Semi Condensed"/>
                <a:sym typeface="Barlow Semi Condensed"/>
              </a:rPr>
              <a:t>Word Vectorization</a:t>
            </a:r>
            <a:r>
              <a:rPr lang="en" sz="1800" dirty="0">
                <a:solidFill>
                  <a:schemeClr val="accent1"/>
                </a:solidFill>
                <a:latin typeface="Barlow Semi Condensed"/>
                <a:ea typeface="Barlow Semi Condensed"/>
                <a:cs typeface="Barlow Semi Condensed"/>
                <a:sym typeface="Barlow Semi Condensed"/>
              </a:rPr>
              <a:t>, following words are top 10 related words with ‘stocks’ and ‘crypto’</a:t>
            </a:r>
            <a:endParaRPr sz="1800" dirty="0">
              <a:solidFill>
                <a:schemeClr val="accent1"/>
              </a:solidFill>
              <a:latin typeface="Barlow Semi Condensed"/>
              <a:ea typeface="Barlow Semi Condensed"/>
              <a:cs typeface="Barlow Semi Condensed"/>
              <a:sym typeface="Barlow Semi Condensed"/>
            </a:endParaRPr>
          </a:p>
          <a:p>
            <a:pPr marL="0" lvl="0" indent="0" algn="l" rtl="0">
              <a:spcBef>
                <a:spcPts val="0"/>
              </a:spcBef>
              <a:spcAft>
                <a:spcPts val="0"/>
              </a:spcAft>
              <a:buNone/>
            </a:pPr>
            <a:endParaRPr sz="1800" dirty="0">
              <a:solidFill>
                <a:schemeClr val="accent1"/>
              </a:solidFill>
              <a:latin typeface="Barlow Semi Condensed"/>
              <a:ea typeface="Barlow Semi Condensed"/>
              <a:cs typeface="Barlow Semi Condensed"/>
              <a:sym typeface="Barlow Semi Condensed"/>
            </a:endParaRPr>
          </a:p>
          <a:p>
            <a:pPr marL="457200" lvl="0" indent="-342900" algn="l" rtl="0">
              <a:spcBef>
                <a:spcPts val="0"/>
              </a:spcBef>
              <a:spcAft>
                <a:spcPts val="0"/>
              </a:spcAft>
              <a:buClr>
                <a:schemeClr val="accent1"/>
              </a:buClr>
              <a:buSzPts val="1800"/>
              <a:buFont typeface="Barlow Semi Condensed"/>
              <a:buChar char="-"/>
            </a:pPr>
            <a:r>
              <a:rPr lang="en" sz="1800" dirty="0">
                <a:solidFill>
                  <a:schemeClr val="accent1"/>
                </a:solidFill>
                <a:latin typeface="Barlow Semi Condensed"/>
                <a:ea typeface="Barlow Semi Condensed"/>
                <a:cs typeface="Barlow Semi Condensed"/>
                <a:sym typeface="Barlow Semi Condensed"/>
              </a:rPr>
              <a:t>However, words belonging to  Cryptocurrency category appears in words related to stocks. </a:t>
            </a:r>
            <a:endParaRPr sz="1800" dirty="0">
              <a:solidFill>
                <a:schemeClr val="accent1"/>
              </a:solidFill>
              <a:latin typeface="Barlow Semi Condensed"/>
              <a:ea typeface="Barlow Semi Condensed"/>
              <a:cs typeface="Barlow Semi Condensed"/>
              <a:sym typeface="Barlow Semi Condensed"/>
            </a:endParaRPr>
          </a:p>
          <a:p>
            <a:pPr marL="0" lvl="0" indent="0" algn="l" rtl="0">
              <a:spcBef>
                <a:spcPts val="0"/>
              </a:spcBef>
              <a:spcAft>
                <a:spcPts val="0"/>
              </a:spcAft>
              <a:buNone/>
            </a:pPr>
            <a:endParaRPr sz="1800" dirty="0">
              <a:solidFill>
                <a:schemeClr val="accent1"/>
              </a:solidFill>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sz="1800" dirty="0">
                <a:solidFill>
                  <a:schemeClr val="accent1"/>
                </a:solidFill>
                <a:latin typeface="Barlow Semi Condensed"/>
                <a:ea typeface="Barlow Semi Condensed"/>
                <a:cs typeface="Barlow Semi Condensed"/>
                <a:sym typeface="Barlow Semi Condensed"/>
              </a:rPr>
              <a:t>Therefore, this highlights the potential challenge we will faced in classification modelling later. </a:t>
            </a:r>
            <a:endParaRPr sz="1800" dirty="0">
              <a:solidFill>
                <a:schemeClr val="accent1"/>
              </a:solidFill>
              <a:latin typeface="Barlow Semi Condensed"/>
              <a:ea typeface="Barlow Semi Condensed"/>
              <a:cs typeface="Barlow Semi Condensed"/>
              <a:sym typeface="Barlow Semi Condensed"/>
            </a:endParaRPr>
          </a:p>
        </p:txBody>
      </p:sp>
      <p:sp>
        <p:nvSpPr>
          <p:cNvPr id="2165" name="Google Shape;2165;p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2166" name="Google Shape;2166;p50"/>
          <p:cNvPicPr preferRelativeResize="0"/>
          <p:nvPr/>
        </p:nvPicPr>
        <p:blipFill>
          <a:blip r:embed="rId3">
            <a:alphaModFix/>
          </a:blip>
          <a:stretch>
            <a:fillRect/>
          </a:stretch>
        </p:blipFill>
        <p:spPr>
          <a:xfrm>
            <a:off x="4134163" y="1909975"/>
            <a:ext cx="2018175" cy="2347050"/>
          </a:xfrm>
          <a:prstGeom prst="rect">
            <a:avLst/>
          </a:prstGeom>
          <a:noFill/>
          <a:ln>
            <a:noFill/>
          </a:ln>
        </p:spPr>
      </p:pic>
      <p:sp>
        <p:nvSpPr>
          <p:cNvPr id="2167" name="Google Shape;2167;p50"/>
          <p:cNvSpPr txBox="1"/>
          <p:nvPr/>
        </p:nvSpPr>
        <p:spPr>
          <a:xfrm>
            <a:off x="4770800" y="1419175"/>
            <a:ext cx="74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Stocks</a:t>
            </a:r>
            <a:endParaRPr/>
          </a:p>
        </p:txBody>
      </p:sp>
      <p:pic>
        <p:nvPicPr>
          <p:cNvPr id="2168" name="Google Shape;2168;p50"/>
          <p:cNvPicPr preferRelativeResize="0"/>
          <p:nvPr/>
        </p:nvPicPr>
        <p:blipFill>
          <a:blip r:embed="rId4">
            <a:alphaModFix/>
          </a:blip>
          <a:stretch>
            <a:fillRect/>
          </a:stretch>
        </p:blipFill>
        <p:spPr>
          <a:xfrm>
            <a:off x="6363150" y="1909963"/>
            <a:ext cx="2128725" cy="2347056"/>
          </a:xfrm>
          <a:prstGeom prst="rect">
            <a:avLst/>
          </a:prstGeom>
          <a:noFill/>
          <a:ln>
            <a:noFill/>
          </a:ln>
        </p:spPr>
      </p:pic>
      <p:sp>
        <p:nvSpPr>
          <p:cNvPr id="2169" name="Google Shape;2169;p50"/>
          <p:cNvSpPr txBox="1"/>
          <p:nvPr/>
        </p:nvSpPr>
        <p:spPr>
          <a:xfrm>
            <a:off x="7225925" y="1458600"/>
            <a:ext cx="74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Crypto</a:t>
            </a:r>
            <a:endParaRPr/>
          </a:p>
        </p:txBody>
      </p:sp>
      <p:sp>
        <p:nvSpPr>
          <p:cNvPr id="2170" name="Google Shape;2170;p50"/>
          <p:cNvSpPr/>
          <p:nvPr/>
        </p:nvSpPr>
        <p:spPr>
          <a:xfrm>
            <a:off x="4418225" y="2797475"/>
            <a:ext cx="352500" cy="185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50"/>
          <p:cNvSpPr/>
          <p:nvPr/>
        </p:nvSpPr>
        <p:spPr>
          <a:xfrm>
            <a:off x="4418225" y="3416125"/>
            <a:ext cx="352500" cy="185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50"/>
          <p:cNvSpPr/>
          <p:nvPr/>
        </p:nvSpPr>
        <p:spPr>
          <a:xfrm>
            <a:off x="723625" y="2309100"/>
            <a:ext cx="379200" cy="2145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1</a:t>
            </a:r>
            <a:endParaRPr>
              <a:solidFill>
                <a:schemeClr val="lt1"/>
              </a:solidFill>
            </a:endParaRPr>
          </a:p>
        </p:txBody>
      </p:sp>
      <p:sp>
        <p:nvSpPr>
          <p:cNvPr id="2173" name="Google Shape;2173;p50"/>
          <p:cNvSpPr/>
          <p:nvPr/>
        </p:nvSpPr>
        <p:spPr>
          <a:xfrm>
            <a:off x="4982838" y="3060975"/>
            <a:ext cx="379200" cy="2145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1</a:t>
            </a:r>
            <a:endParaRPr>
              <a:solidFill>
                <a:schemeClr val="lt1"/>
              </a:solidFill>
            </a:endParaRPr>
          </a:p>
        </p:txBody>
      </p:sp>
      <p:cxnSp>
        <p:nvCxnSpPr>
          <p:cNvPr id="2174" name="Google Shape;2174;p50"/>
          <p:cNvCxnSpPr>
            <a:stCxn id="2173" idx="1"/>
            <a:endCxn id="2170" idx="3"/>
          </p:cNvCxnSpPr>
          <p:nvPr/>
        </p:nvCxnSpPr>
        <p:spPr>
          <a:xfrm rot="10800000">
            <a:off x="4770770" y="2889888"/>
            <a:ext cx="267600" cy="202500"/>
          </a:xfrm>
          <a:prstGeom prst="straightConnector1">
            <a:avLst/>
          </a:prstGeom>
          <a:noFill/>
          <a:ln w="9525" cap="flat" cmpd="sng">
            <a:solidFill>
              <a:schemeClr val="dk2"/>
            </a:solidFill>
            <a:prstDash val="solid"/>
            <a:round/>
            <a:headEnd type="none" w="med" len="med"/>
            <a:tailEnd type="triangle" w="med" len="med"/>
          </a:ln>
        </p:spPr>
      </p:cxnSp>
      <p:cxnSp>
        <p:nvCxnSpPr>
          <p:cNvPr id="2175" name="Google Shape;2175;p50"/>
          <p:cNvCxnSpPr>
            <a:stCxn id="2173" idx="3"/>
            <a:endCxn id="2171" idx="3"/>
          </p:cNvCxnSpPr>
          <p:nvPr/>
        </p:nvCxnSpPr>
        <p:spPr>
          <a:xfrm flipH="1">
            <a:off x="4770770" y="3244062"/>
            <a:ext cx="267600" cy="2646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9"/>
        <p:cNvGrpSpPr/>
        <p:nvPr/>
      </p:nvGrpSpPr>
      <p:grpSpPr>
        <a:xfrm>
          <a:off x="0" y="0"/>
          <a:ext cx="0" cy="0"/>
          <a:chOff x="0" y="0"/>
          <a:chExt cx="0" cy="0"/>
        </a:xfrm>
      </p:grpSpPr>
      <p:pic>
        <p:nvPicPr>
          <p:cNvPr id="2180" name="Google Shape;2180;p51"/>
          <p:cNvPicPr preferRelativeResize="0"/>
          <p:nvPr/>
        </p:nvPicPr>
        <p:blipFill>
          <a:blip r:embed="rId3">
            <a:alphaModFix/>
          </a:blip>
          <a:stretch>
            <a:fillRect/>
          </a:stretch>
        </p:blipFill>
        <p:spPr>
          <a:xfrm>
            <a:off x="4288050" y="911025"/>
            <a:ext cx="3945900" cy="3945900"/>
          </a:xfrm>
          <a:prstGeom prst="rect">
            <a:avLst/>
          </a:prstGeom>
          <a:noFill/>
          <a:ln>
            <a:noFill/>
          </a:ln>
        </p:spPr>
      </p:pic>
      <p:sp>
        <p:nvSpPr>
          <p:cNvPr id="2181" name="Google Shape;2181;p51"/>
          <p:cNvSpPr txBox="1">
            <a:spLocks noGrp="1"/>
          </p:cNvSpPr>
          <p:nvPr>
            <p:ph type="title"/>
          </p:nvPr>
        </p:nvSpPr>
        <p:spPr>
          <a:xfrm>
            <a:off x="2042599" y="338325"/>
            <a:ext cx="568945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1-word appear frequently in ‘Stocks’</a:t>
            </a:r>
            <a:endParaRPr dirty="0"/>
          </a:p>
        </p:txBody>
      </p:sp>
      <p:sp>
        <p:nvSpPr>
          <p:cNvPr id="2182" name="Google Shape;2182;p51"/>
          <p:cNvSpPr txBox="1"/>
          <p:nvPr/>
        </p:nvSpPr>
        <p:spPr>
          <a:xfrm>
            <a:off x="227175" y="1066325"/>
            <a:ext cx="3798900" cy="274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u="sng" dirty="0">
                <a:solidFill>
                  <a:schemeClr val="accent1"/>
                </a:solidFill>
                <a:latin typeface="Barlow Semi Condensed"/>
                <a:ea typeface="Barlow Semi Condensed"/>
                <a:cs typeface="Barlow Semi Condensed"/>
                <a:sym typeface="Barlow Semi Condensed"/>
              </a:rPr>
              <a:t>Most words are not a surprise: </a:t>
            </a:r>
            <a:endParaRPr sz="1800" u="sng" dirty="0">
              <a:solidFill>
                <a:schemeClr val="accent1"/>
              </a:solidFill>
              <a:latin typeface="Barlow Semi Condensed"/>
              <a:ea typeface="Barlow Semi Condensed"/>
              <a:cs typeface="Barlow Semi Condensed"/>
              <a:sym typeface="Barlow Semi Condensed"/>
            </a:endParaRPr>
          </a:p>
          <a:p>
            <a:pPr marL="457200" lvl="0" indent="-323850" algn="l" rtl="0">
              <a:spcBef>
                <a:spcPts val="0"/>
              </a:spcBef>
              <a:spcAft>
                <a:spcPts val="0"/>
              </a:spcAft>
              <a:buClr>
                <a:schemeClr val="accent1"/>
              </a:buClr>
              <a:buSzPts val="1500"/>
              <a:buFont typeface="Barlow Semi Condensed"/>
              <a:buChar char="-"/>
            </a:pPr>
            <a:r>
              <a:rPr lang="en" sz="1500" b="1" dirty="0">
                <a:solidFill>
                  <a:schemeClr val="accent1"/>
                </a:solidFill>
                <a:latin typeface="Barlow Semi Condensed"/>
                <a:ea typeface="Barlow Semi Condensed"/>
                <a:cs typeface="Barlow Semi Condensed"/>
                <a:sym typeface="Barlow Semi Condensed"/>
              </a:rPr>
              <a:t>‘company’</a:t>
            </a:r>
            <a:r>
              <a:rPr lang="en" sz="1500" dirty="0">
                <a:solidFill>
                  <a:schemeClr val="accent1"/>
                </a:solidFill>
                <a:latin typeface="Barlow Semi Condensed"/>
                <a:ea typeface="Barlow Semi Condensed"/>
                <a:cs typeface="Barlow Semi Condensed"/>
                <a:sym typeface="Barlow Semi Condensed"/>
              </a:rPr>
              <a:t>: Stocks is a company’s equity.</a:t>
            </a:r>
            <a:endParaRPr sz="1500" dirty="0">
              <a:solidFill>
                <a:schemeClr val="accent1"/>
              </a:solidFill>
              <a:latin typeface="Barlow Semi Condensed"/>
              <a:ea typeface="Barlow Semi Condensed"/>
              <a:cs typeface="Barlow Semi Condensed"/>
              <a:sym typeface="Barlow Semi Condensed"/>
            </a:endParaRPr>
          </a:p>
          <a:p>
            <a:pPr marL="457200" lvl="0" indent="-323850" algn="l" rtl="0">
              <a:spcBef>
                <a:spcPts val="0"/>
              </a:spcBef>
              <a:spcAft>
                <a:spcPts val="0"/>
              </a:spcAft>
              <a:buClr>
                <a:schemeClr val="accent1"/>
              </a:buClr>
              <a:buSzPts val="1500"/>
              <a:buFont typeface="Barlow Semi Condensed"/>
              <a:buChar char="-"/>
            </a:pPr>
            <a:r>
              <a:rPr lang="en" sz="1500" b="1" dirty="0">
                <a:solidFill>
                  <a:schemeClr val="accent1"/>
                </a:solidFill>
                <a:latin typeface="Barlow Semi Condensed"/>
                <a:ea typeface="Barlow Semi Condensed"/>
                <a:cs typeface="Barlow Semi Condensed"/>
                <a:sym typeface="Barlow Semi Condensed"/>
              </a:rPr>
              <a:t>‘market’</a:t>
            </a:r>
            <a:r>
              <a:rPr lang="en" sz="1500" dirty="0">
                <a:solidFill>
                  <a:schemeClr val="accent1"/>
                </a:solidFill>
                <a:latin typeface="Barlow Semi Condensed"/>
                <a:ea typeface="Barlow Semi Condensed"/>
                <a:cs typeface="Barlow Semi Condensed"/>
                <a:sym typeface="Barlow Semi Condensed"/>
              </a:rPr>
              <a:t>: Place that we buy/sell stocks.</a:t>
            </a:r>
            <a:endParaRPr sz="1500" dirty="0">
              <a:solidFill>
                <a:schemeClr val="accent1"/>
              </a:solidFill>
              <a:latin typeface="Barlow Semi Condensed"/>
              <a:ea typeface="Barlow Semi Condensed"/>
              <a:cs typeface="Barlow Semi Condensed"/>
              <a:sym typeface="Barlow Semi Condensed"/>
            </a:endParaRPr>
          </a:p>
          <a:p>
            <a:pPr marL="457200" lvl="0" indent="-323850" algn="l" rtl="0">
              <a:spcBef>
                <a:spcPts val="0"/>
              </a:spcBef>
              <a:spcAft>
                <a:spcPts val="0"/>
              </a:spcAft>
              <a:buClr>
                <a:schemeClr val="accent1"/>
              </a:buClr>
              <a:buSzPts val="1500"/>
              <a:buFont typeface="Barlow Semi Condensed"/>
              <a:buChar char="-"/>
            </a:pPr>
            <a:r>
              <a:rPr lang="en" sz="1500" b="1" dirty="0">
                <a:solidFill>
                  <a:schemeClr val="accent1"/>
                </a:solidFill>
                <a:latin typeface="Barlow Semi Condensed"/>
                <a:ea typeface="Barlow Semi Condensed"/>
                <a:cs typeface="Barlow Semi Condensed"/>
                <a:sym typeface="Barlow Semi Condensed"/>
              </a:rPr>
              <a:t>‘price’</a:t>
            </a:r>
            <a:r>
              <a:rPr lang="en" sz="1500" dirty="0">
                <a:solidFill>
                  <a:schemeClr val="accent1"/>
                </a:solidFill>
                <a:latin typeface="Barlow Semi Condensed"/>
                <a:ea typeface="Barlow Semi Condensed"/>
                <a:cs typeface="Barlow Semi Condensed"/>
                <a:sym typeface="Barlow Semi Condensed"/>
              </a:rPr>
              <a:t>: Indicator on how a stock performs.</a:t>
            </a:r>
            <a:endParaRPr sz="1500" dirty="0">
              <a:solidFill>
                <a:schemeClr val="accent1"/>
              </a:solidFill>
              <a:latin typeface="Barlow Semi Condensed"/>
              <a:ea typeface="Barlow Semi Condensed"/>
              <a:cs typeface="Barlow Semi Condensed"/>
              <a:sym typeface="Barlow Semi Condensed"/>
            </a:endParaRPr>
          </a:p>
          <a:p>
            <a:pPr marL="457200" lvl="0" indent="-323850" algn="l" rtl="0">
              <a:spcBef>
                <a:spcPts val="0"/>
              </a:spcBef>
              <a:spcAft>
                <a:spcPts val="0"/>
              </a:spcAft>
              <a:buClr>
                <a:schemeClr val="accent1"/>
              </a:buClr>
              <a:buSzPts val="1500"/>
              <a:buFont typeface="Barlow Semi Condensed"/>
              <a:buChar char="-"/>
            </a:pPr>
            <a:r>
              <a:rPr lang="en" sz="1500" b="1" dirty="0">
                <a:solidFill>
                  <a:schemeClr val="accent1"/>
                </a:solidFill>
                <a:latin typeface="Barlow Semi Condensed"/>
                <a:ea typeface="Barlow Semi Condensed"/>
                <a:cs typeface="Barlow Semi Condensed"/>
                <a:sym typeface="Barlow Semi Condensed"/>
              </a:rPr>
              <a:t>‘share’</a:t>
            </a:r>
            <a:r>
              <a:rPr lang="en" sz="1500" dirty="0">
                <a:solidFill>
                  <a:schemeClr val="accent1"/>
                </a:solidFill>
                <a:latin typeface="Barlow Semi Condensed"/>
                <a:ea typeface="Barlow Semi Condensed"/>
                <a:cs typeface="Barlow Semi Condensed"/>
                <a:sym typeface="Barlow Semi Condensed"/>
              </a:rPr>
              <a:t>: Synonym to stock.</a:t>
            </a:r>
            <a:endParaRPr sz="1500" dirty="0">
              <a:solidFill>
                <a:schemeClr val="accent1"/>
              </a:solidFill>
              <a:latin typeface="Barlow Semi Condensed"/>
              <a:ea typeface="Barlow Semi Condensed"/>
              <a:cs typeface="Barlow Semi Condensed"/>
              <a:sym typeface="Barlow Semi Condensed"/>
            </a:endParaRPr>
          </a:p>
          <a:p>
            <a:pPr marL="0" lvl="0" indent="0" algn="l" rtl="0">
              <a:spcBef>
                <a:spcPts val="0"/>
              </a:spcBef>
              <a:spcAft>
                <a:spcPts val="0"/>
              </a:spcAft>
              <a:buNone/>
            </a:pPr>
            <a:endParaRPr dirty="0">
              <a:solidFill>
                <a:schemeClr val="accent1"/>
              </a:solidFill>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sz="1800" u="sng" dirty="0">
                <a:solidFill>
                  <a:schemeClr val="accent1"/>
                </a:solidFill>
                <a:latin typeface="Barlow Semi Condensed"/>
                <a:ea typeface="Barlow Semi Condensed"/>
                <a:cs typeface="Barlow Semi Condensed"/>
                <a:sym typeface="Barlow Semi Condensed"/>
              </a:rPr>
              <a:t>Some Insights</a:t>
            </a:r>
            <a:endParaRPr sz="1800" u="sng" dirty="0">
              <a:solidFill>
                <a:schemeClr val="accent1"/>
              </a:solidFill>
              <a:latin typeface="Barlow Semi Condensed"/>
              <a:ea typeface="Barlow Semi Condensed"/>
              <a:cs typeface="Barlow Semi Condensed"/>
              <a:sym typeface="Barlow Semi Condensed"/>
            </a:endParaRPr>
          </a:p>
          <a:p>
            <a:pPr marL="457200" lvl="0" indent="-298450" algn="l" rtl="0">
              <a:spcBef>
                <a:spcPts val="0"/>
              </a:spcBef>
              <a:spcAft>
                <a:spcPts val="0"/>
              </a:spcAft>
              <a:buClr>
                <a:schemeClr val="accent1"/>
              </a:buClr>
              <a:buSzPts val="1100"/>
              <a:buFont typeface="Barlow Semi Condensed"/>
              <a:buChar char="-"/>
            </a:pPr>
            <a:r>
              <a:rPr lang="en" sz="1500" dirty="0">
                <a:solidFill>
                  <a:schemeClr val="accent1"/>
                </a:solidFill>
                <a:latin typeface="Barlow Semi Condensed"/>
                <a:ea typeface="Barlow Semi Condensed"/>
                <a:cs typeface="Barlow Semi Condensed"/>
                <a:sym typeface="Barlow Semi Condensed"/>
              </a:rPr>
              <a:t>There are some words that shows optimism towards the stock market</a:t>
            </a:r>
            <a:endParaRPr sz="1500" dirty="0">
              <a:solidFill>
                <a:schemeClr val="accent1"/>
              </a:solidFill>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sz="1500" dirty="0">
                <a:solidFill>
                  <a:schemeClr val="accent1"/>
                </a:solidFill>
                <a:latin typeface="Barlow Semi Condensed"/>
                <a:ea typeface="Barlow Semi Condensed"/>
                <a:cs typeface="Barlow Semi Condensed"/>
                <a:sym typeface="Barlow Semi Condensed"/>
              </a:rPr>
              <a:t>	Words: </a:t>
            </a:r>
            <a:r>
              <a:rPr lang="en" sz="1500" b="1" dirty="0">
                <a:solidFill>
                  <a:schemeClr val="accent1"/>
                </a:solidFill>
                <a:latin typeface="Barlow Semi Condensed"/>
                <a:ea typeface="Barlow Semi Condensed"/>
                <a:cs typeface="Barlow Semi Condensed"/>
                <a:sym typeface="Barlow Semi Condensed"/>
              </a:rPr>
              <a:t>‘buy’, ‘growth’,’good’</a:t>
            </a:r>
            <a:endParaRPr sz="1500" b="1" dirty="0">
              <a:solidFill>
                <a:schemeClr val="accent1"/>
              </a:solidFill>
              <a:latin typeface="Barlow Semi Condensed"/>
              <a:ea typeface="Barlow Semi Condensed"/>
              <a:cs typeface="Barlow Semi Condensed"/>
              <a:sym typeface="Barlow Semi Condensed"/>
            </a:endParaRPr>
          </a:p>
        </p:txBody>
      </p:sp>
      <p:sp>
        <p:nvSpPr>
          <p:cNvPr id="2183" name="Google Shape;2183;p5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2184" name="Google Shape;2184;p51"/>
          <p:cNvSpPr/>
          <p:nvPr/>
        </p:nvSpPr>
        <p:spPr>
          <a:xfrm>
            <a:off x="4288050" y="1552175"/>
            <a:ext cx="470700" cy="144300"/>
          </a:xfrm>
          <a:prstGeom prst="rect">
            <a:avLst/>
          </a:prstGeom>
          <a:noFill/>
          <a:ln w="19050"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2185" name="Google Shape;2185;p51"/>
          <p:cNvSpPr/>
          <p:nvPr/>
        </p:nvSpPr>
        <p:spPr>
          <a:xfrm>
            <a:off x="4288050" y="1696475"/>
            <a:ext cx="470700" cy="155400"/>
          </a:xfrm>
          <a:prstGeom prst="rect">
            <a:avLst/>
          </a:prstGeom>
          <a:noFill/>
          <a:ln w="19050"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2186" name="Google Shape;2186;p51"/>
          <p:cNvSpPr/>
          <p:nvPr/>
        </p:nvSpPr>
        <p:spPr>
          <a:xfrm>
            <a:off x="4288050" y="1851875"/>
            <a:ext cx="470700" cy="155400"/>
          </a:xfrm>
          <a:prstGeom prst="rect">
            <a:avLst/>
          </a:prstGeom>
          <a:noFill/>
          <a:ln w="19050"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cxnSp>
        <p:nvCxnSpPr>
          <p:cNvPr id="2187" name="Google Shape;2187;p51"/>
          <p:cNvCxnSpPr>
            <a:endCxn id="2184" idx="1"/>
          </p:cNvCxnSpPr>
          <p:nvPr/>
        </p:nvCxnSpPr>
        <p:spPr>
          <a:xfrm>
            <a:off x="3789150" y="1583825"/>
            <a:ext cx="498900" cy="40500"/>
          </a:xfrm>
          <a:prstGeom prst="straightConnector1">
            <a:avLst/>
          </a:prstGeom>
          <a:noFill/>
          <a:ln w="9525" cap="flat" cmpd="sng">
            <a:solidFill>
              <a:schemeClr val="dk2"/>
            </a:solidFill>
            <a:prstDash val="solid"/>
            <a:round/>
            <a:headEnd type="none" w="med" len="med"/>
            <a:tailEnd type="triangle" w="med" len="med"/>
          </a:ln>
        </p:spPr>
      </p:cxnSp>
      <p:cxnSp>
        <p:nvCxnSpPr>
          <p:cNvPr id="2188" name="Google Shape;2188;p51"/>
          <p:cNvCxnSpPr>
            <a:endCxn id="2185" idx="1"/>
          </p:cNvCxnSpPr>
          <p:nvPr/>
        </p:nvCxnSpPr>
        <p:spPr>
          <a:xfrm rot="10800000" flipH="1">
            <a:off x="3685650" y="1774175"/>
            <a:ext cx="602400" cy="16800"/>
          </a:xfrm>
          <a:prstGeom prst="straightConnector1">
            <a:avLst/>
          </a:prstGeom>
          <a:noFill/>
          <a:ln w="9525" cap="flat" cmpd="sng">
            <a:solidFill>
              <a:schemeClr val="dk2"/>
            </a:solidFill>
            <a:prstDash val="solid"/>
            <a:round/>
            <a:headEnd type="none" w="med" len="med"/>
            <a:tailEnd type="triangle" w="med" len="med"/>
          </a:ln>
        </p:spPr>
      </p:cxnSp>
      <p:sp>
        <p:nvSpPr>
          <p:cNvPr id="2189" name="Google Shape;2189;p51"/>
          <p:cNvSpPr/>
          <p:nvPr/>
        </p:nvSpPr>
        <p:spPr>
          <a:xfrm>
            <a:off x="4288050" y="2142425"/>
            <a:ext cx="470700" cy="155400"/>
          </a:xfrm>
          <a:prstGeom prst="rect">
            <a:avLst/>
          </a:prstGeom>
          <a:noFill/>
          <a:ln w="19050"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cxnSp>
        <p:nvCxnSpPr>
          <p:cNvPr id="2190" name="Google Shape;2190;p51"/>
          <p:cNvCxnSpPr>
            <a:endCxn id="2186" idx="1"/>
          </p:cNvCxnSpPr>
          <p:nvPr/>
        </p:nvCxnSpPr>
        <p:spPr>
          <a:xfrm rot="10800000" flipH="1">
            <a:off x="3900150" y="1929575"/>
            <a:ext cx="387900" cy="90900"/>
          </a:xfrm>
          <a:prstGeom prst="straightConnector1">
            <a:avLst/>
          </a:prstGeom>
          <a:noFill/>
          <a:ln w="9525" cap="flat" cmpd="sng">
            <a:solidFill>
              <a:schemeClr val="dk2"/>
            </a:solidFill>
            <a:prstDash val="solid"/>
            <a:round/>
            <a:headEnd type="none" w="med" len="med"/>
            <a:tailEnd type="triangle" w="med" len="med"/>
          </a:ln>
        </p:spPr>
      </p:cxnSp>
      <p:sp>
        <p:nvSpPr>
          <p:cNvPr id="2191" name="Google Shape;2191;p51"/>
          <p:cNvSpPr/>
          <p:nvPr/>
        </p:nvSpPr>
        <p:spPr>
          <a:xfrm>
            <a:off x="4288050" y="2879500"/>
            <a:ext cx="470700" cy="155400"/>
          </a:xfrm>
          <a:prstGeom prst="rect">
            <a:avLst/>
          </a:prstGeom>
          <a:noFill/>
          <a:ln w="19050"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cxnSp>
        <p:nvCxnSpPr>
          <p:cNvPr id="2192" name="Google Shape;2192;p51"/>
          <p:cNvCxnSpPr>
            <a:endCxn id="2189" idx="1"/>
          </p:cNvCxnSpPr>
          <p:nvPr/>
        </p:nvCxnSpPr>
        <p:spPr>
          <a:xfrm>
            <a:off x="3707850" y="2205425"/>
            <a:ext cx="580200" cy="14700"/>
          </a:xfrm>
          <a:prstGeom prst="straightConnector1">
            <a:avLst/>
          </a:prstGeom>
          <a:noFill/>
          <a:ln w="9525" cap="flat" cmpd="sng">
            <a:solidFill>
              <a:schemeClr val="dk2"/>
            </a:solidFill>
            <a:prstDash val="solid"/>
            <a:round/>
            <a:headEnd type="none" w="med" len="med"/>
            <a:tailEnd type="triangle" w="med" len="med"/>
          </a:ln>
        </p:spPr>
      </p:cxnSp>
      <p:sp>
        <p:nvSpPr>
          <p:cNvPr id="2193" name="Google Shape;2193;p51"/>
          <p:cNvSpPr/>
          <p:nvPr/>
        </p:nvSpPr>
        <p:spPr>
          <a:xfrm>
            <a:off x="4288050" y="3468550"/>
            <a:ext cx="470700" cy="155400"/>
          </a:xfrm>
          <a:prstGeom prst="rect">
            <a:avLst/>
          </a:prstGeom>
          <a:noFill/>
          <a:ln w="19050"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2194" name="Google Shape;2194;p51"/>
          <p:cNvSpPr/>
          <p:nvPr/>
        </p:nvSpPr>
        <p:spPr>
          <a:xfrm>
            <a:off x="4288050" y="3616575"/>
            <a:ext cx="470700" cy="155400"/>
          </a:xfrm>
          <a:prstGeom prst="rect">
            <a:avLst/>
          </a:prstGeom>
          <a:noFill/>
          <a:ln w="19050"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cxnSp>
        <p:nvCxnSpPr>
          <p:cNvPr id="2195" name="Google Shape;2195;p51"/>
          <p:cNvCxnSpPr>
            <a:endCxn id="2191" idx="1"/>
          </p:cNvCxnSpPr>
          <p:nvPr/>
        </p:nvCxnSpPr>
        <p:spPr>
          <a:xfrm rot="10800000" flipH="1">
            <a:off x="3589350" y="2957200"/>
            <a:ext cx="698700" cy="254700"/>
          </a:xfrm>
          <a:prstGeom prst="straightConnector1">
            <a:avLst/>
          </a:prstGeom>
          <a:noFill/>
          <a:ln w="9525" cap="flat" cmpd="sng">
            <a:solidFill>
              <a:schemeClr val="dk2"/>
            </a:solidFill>
            <a:prstDash val="solid"/>
            <a:round/>
            <a:headEnd type="none" w="med" len="med"/>
            <a:tailEnd type="triangle" w="med" len="med"/>
          </a:ln>
        </p:spPr>
      </p:cxnSp>
      <p:cxnSp>
        <p:nvCxnSpPr>
          <p:cNvPr id="2196" name="Google Shape;2196;p51"/>
          <p:cNvCxnSpPr>
            <a:endCxn id="2193" idx="1"/>
          </p:cNvCxnSpPr>
          <p:nvPr/>
        </p:nvCxnSpPr>
        <p:spPr>
          <a:xfrm>
            <a:off x="3604050" y="3226750"/>
            <a:ext cx="684000" cy="319500"/>
          </a:xfrm>
          <a:prstGeom prst="straightConnector1">
            <a:avLst/>
          </a:prstGeom>
          <a:noFill/>
          <a:ln w="9525" cap="flat" cmpd="sng">
            <a:solidFill>
              <a:schemeClr val="dk2"/>
            </a:solidFill>
            <a:prstDash val="solid"/>
            <a:round/>
            <a:headEnd type="none" w="med" len="med"/>
            <a:tailEnd type="triangle" w="med" len="med"/>
          </a:ln>
        </p:spPr>
      </p:cxnSp>
      <p:cxnSp>
        <p:nvCxnSpPr>
          <p:cNvPr id="2197" name="Google Shape;2197;p51"/>
          <p:cNvCxnSpPr>
            <a:endCxn id="2194" idx="1"/>
          </p:cNvCxnSpPr>
          <p:nvPr/>
        </p:nvCxnSpPr>
        <p:spPr>
          <a:xfrm>
            <a:off x="3596850" y="3226575"/>
            <a:ext cx="691200" cy="4677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1"/>
        <p:cNvGrpSpPr/>
        <p:nvPr/>
      </p:nvGrpSpPr>
      <p:grpSpPr>
        <a:xfrm>
          <a:off x="0" y="0"/>
          <a:ext cx="0" cy="0"/>
          <a:chOff x="0" y="0"/>
          <a:chExt cx="0" cy="0"/>
        </a:xfrm>
      </p:grpSpPr>
      <p:sp>
        <p:nvSpPr>
          <p:cNvPr id="2202" name="Google Shape;2202;p52"/>
          <p:cNvSpPr txBox="1">
            <a:spLocks noGrp="1"/>
          </p:cNvSpPr>
          <p:nvPr>
            <p:ph type="title"/>
          </p:nvPr>
        </p:nvSpPr>
        <p:spPr>
          <a:xfrm>
            <a:off x="1887175" y="338325"/>
            <a:ext cx="6831000" cy="572700"/>
          </a:xfrm>
          <a:prstGeom prst="rect">
            <a:avLst/>
          </a:prstGeom>
          <a:solidFill>
            <a:schemeClr val="lt1"/>
          </a:solidFill>
        </p:spPr>
        <p:txBody>
          <a:bodyPr spcFirstLastPara="1" wrap="square" lIns="91425" tIns="91425" rIns="91425" bIns="91425" anchor="t" anchorCtr="0">
            <a:noAutofit/>
          </a:bodyPr>
          <a:lstStyle/>
          <a:p>
            <a:pPr marL="0" lvl="0" indent="0" algn="l" rtl="0">
              <a:spcBef>
                <a:spcPts val="0"/>
              </a:spcBef>
              <a:spcAft>
                <a:spcPts val="0"/>
              </a:spcAft>
              <a:buNone/>
            </a:pPr>
            <a:r>
              <a:rPr lang="en"/>
              <a:t>1-word appear frequently in ‘CryptoCurrency’</a:t>
            </a:r>
            <a:endParaRPr/>
          </a:p>
        </p:txBody>
      </p:sp>
      <p:sp>
        <p:nvSpPr>
          <p:cNvPr id="2203" name="Google Shape;2203;p5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2204" name="Google Shape;2204;p52"/>
          <p:cNvPicPr preferRelativeResize="0"/>
          <p:nvPr/>
        </p:nvPicPr>
        <p:blipFill rotWithShape="1">
          <a:blip r:embed="rId3">
            <a:alphaModFix/>
          </a:blip>
          <a:srcRect t="6204" b="2010"/>
          <a:stretch/>
        </p:blipFill>
        <p:spPr>
          <a:xfrm>
            <a:off x="4156475" y="979750"/>
            <a:ext cx="4193650" cy="3848840"/>
          </a:xfrm>
          <a:prstGeom prst="rect">
            <a:avLst/>
          </a:prstGeom>
          <a:noFill/>
          <a:ln>
            <a:noFill/>
          </a:ln>
        </p:spPr>
      </p:pic>
      <p:sp>
        <p:nvSpPr>
          <p:cNvPr id="2205" name="Google Shape;2205;p52"/>
          <p:cNvSpPr txBox="1"/>
          <p:nvPr/>
        </p:nvSpPr>
        <p:spPr>
          <a:xfrm>
            <a:off x="227175" y="1066325"/>
            <a:ext cx="3798900" cy="274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u="sng" dirty="0">
                <a:solidFill>
                  <a:schemeClr val="accent1"/>
                </a:solidFill>
                <a:latin typeface="Barlow Semi Condensed"/>
                <a:ea typeface="Barlow Semi Condensed"/>
                <a:cs typeface="Barlow Semi Condensed"/>
                <a:sym typeface="Barlow Semi Condensed"/>
              </a:rPr>
              <a:t>Most words are not a surprise: </a:t>
            </a:r>
            <a:endParaRPr sz="1800" u="sng" dirty="0">
              <a:solidFill>
                <a:schemeClr val="accent1"/>
              </a:solidFill>
              <a:latin typeface="Barlow Semi Condensed"/>
              <a:ea typeface="Barlow Semi Condensed"/>
              <a:cs typeface="Barlow Semi Condensed"/>
              <a:sym typeface="Barlow Semi Condensed"/>
            </a:endParaRPr>
          </a:p>
          <a:p>
            <a:pPr marL="457200" lvl="0" indent="-323850" algn="l" rtl="0">
              <a:spcBef>
                <a:spcPts val="0"/>
              </a:spcBef>
              <a:spcAft>
                <a:spcPts val="0"/>
              </a:spcAft>
              <a:buClr>
                <a:schemeClr val="accent1"/>
              </a:buClr>
              <a:buSzPts val="1500"/>
              <a:buFont typeface="Barlow Semi Condensed"/>
              <a:buChar char="-"/>
            </a:pPr>
            <a:r>
              <a:rPr lang="en" sz="1500" b="1" dirty="0">
                <a:solidFill>
                  <a:schemeClr val="accent1"/>
                </a:solidFill>
                <a:latin typeface="Barlow Semi Condensed"/>
                <a:ea typeface="Barlow Semi Condensed"/>
                <a:cs typeface="Barlow Semi Condensed"/>
                <a:sym typeface="Barlow Semi Condensed"/>
              </a:rPr>
              <a:t>‘market’</a:t>
            </a:r>
            <a:r>
              <a:rPr lang="en" sz="1500" dirty="0">
                <a:solidFill>
                  <a:schemeClr val="accent1"/>
                </a:solidFill>
                <a:latin typeface="Barlow Semi Condensed"/>
                <a:ea typeface="Barlow Semi Condensed"/>
                <a:cs typeface="Barlow Semi Condensed"/>
                <a:sym typeface="Barlow Semi Condensed"/>
              </a:rPr>
              <a:t>: Place that we buy/sell crypto.</a:t>
            </a:r>
            <a:endParaRPr sz="1500" dirty="0">
              <a:solidFill>
                <a:schemeClr val="accent1"/>
              </a:solidFill>
              <a:latin typeface="Barlow Semi Condensed"/>
              <a:ea typeface="Barlow Semi Condensed"/>
              <a:cs typeface="Barlow Semi Condensed"/>
              <a:sym typeface="Barlow Semi Condensed"/>
            </a:endParaRPr>
          </a:p>
          <a:p>
            <a:pPr marL="457200" lvl="0" indent="-323850" algn="l" rtl="0">
              <a:spcBef>
                <a:spcPts val="0"/>
              </a:spcBef>
              <a:spcAft>
                <a:spcPts val="0"/>
              </a:spcAft>
              <a:buClr>
                <a:schemeClr val="accent1"/>
              </a:buClr>
              <a:buSzPts val="1500"/>
              <a:buFont typeface="Barlow Semi Condensed"/>
              <a:buChar char="-"/>
            </a:pPr>
            <a:r>
              <a:rPr lang="en" sz="1500" b="1" dirty="0">
                <a:solidFill>
                  <a:schemeClr val="accent1"/>
                </a:solidFill>
                <a:latin typeface="Barlow Semi Condensed"/>
                <a:ea typeface="Barlow Semi Condensed"/>
                <a:cs typeface="Barlow Semi Condensed"/>
                <a:sym typeface="Barlow Semi Condensed"/>
              </a:rPr>
              <a:t>‘coin’</a:t>
            </a:r>
            <a:r>
              <a:rPr lang="en" sz="1500" dirty="0">
                <a:solidFill>
                  <a:schemeClr val="accent1"/>
                </a:solidFill>
                <a:latin typeface="Barlow Semi Condensed"/>
                <a:ea typeface="Barlow Semi Condensed"/>
                <a:cs typeface="Barlow Semi Condensed"/>
                <a:sym typeface="Barlow Semi Condensed"/>
              </a:rPr>
              <a:t>: Synonym to cryptocurrency.</a:t>
            </a:r>
            <a:endParaRPr sz="1500" dirty="0">
              <a:solidFill>
                <a:schemeClr val="accent1"/>
              </a:solidFill>
              <a:latin typeface="Barlow Semi Condensed"/>
              <a:ea typeface="Barlow Semi Condensed"/>
              <a:cs typeface="Barlow Semi Condensed"/>
              <a:sym typeface="Barlow Semi Condensed"/>
            </a:endParaRPr>
          </a:p>
          <a:p>
            <a:pPr marL="457200" lvl="0" indent="-323850" algn="l" rtl="0">
              <a:spcBef>
                <a:spcPts val="0"/>
              </a:spcBef>
              <a:spcAft>
                <a:spcPts val="0"/>
              </a:spcAft>
              <a:buClr>
                <a:schemeClr val="accent1"/>
              </a:buClr>
              <a:buSzPts val="1500"/>
              <a:buFont typeface="Barlow Semi Condensed"/>
              <a:buChar char="-"/>
            </a:pPr>
            <a:r>
              <a:rPr lang="en" sz="1500" b="1" dirty="0">
                <a:solidFill>
                  <a:schemeClr val="accent1"/>
                </a:solidFill>
                <a:latin typeface="Barlow Semi Condensed"/>
                <a:ea typeface="Barlow Semi Condensed"/>
                <a:cs typeface="Barlow Semi Condensed"/>
                <a:sym typeface="Barlow Semi Condensed"/>
              </a:rPr>
              <a:t>‘price’</a:t>
            </a:r>
            <a:r>
              <a:rPr lang="en" sz="1500" dirty="0">
                <a:solidFill>
                  <a:schemeClr val="accent1"/>
                </a:solidFill>
                <a:latin typeface="Barlow Semi Condensed"/>
                <a:ea typeface="Barlow Semi Condensed"/>
                <a:cs typeface="Barlow Semi Condensed"/>
                <a:sym typeface="Barlow Semi Condensed"/>
              </a:rPr>
              <a:t>: Indicator on how a cryptocurrency performs.</a:t>
            </a:r>
            <a:endParaRPr sz="1500" dirty="0">
              <a:solidFill>
                <a:schemeClr val="accent1"/>
              </a:solidFill>
              <a:latin typeface="Barlow Semi Condensed"/>
              <a:ea typeface="Barlow Semi Condensed"/>
              <a:cs typeface="Barlow Semi Condensed"/>
              <a:sym typeface="Barlow Semi Condensed"/>
            </a:endParaRPr>
          </a:p>
          <a:p>
            <a:pPr marL="0" lvl="0" indent="0" algn="l" rtl="0">
              <a:spcBef>
                <a:spcPts val="0"/>
              </a:spcBef>
              <a:spcAft>
                <a:spcPts val="0"/>
              </a:spcAft>
              <a:buNone/>
            </a:pPr>
            <a:endParaRPr dirty="0">
              <a:solidFill>
                <a:schemeClr val="accent1"/>
              </a:solidFill>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sz="1800" u="sng" dirty="0">
                <a:solidFill>
                  <a:schemeClr val="accent1"/>
                </a:solidFill>
                <a:latin typeface="Barlow Semi Condensed"/>
                <a:ea typeface="Barlow Semi Condensed"/>
                <a:cs typeface="Barlow Semi Condensed"/>
                <a:sym typeface="Barlow Semi Condensed"/>
              </a:rPr>
              <a:t>Some Insights</a:t>
            </a:r>
            <a:endParaRPr sz="1800" u="sng" dirty="0">
              <a:solidFill>
                <a:schemeClr val="accent1"/>
              </a:solidFill>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sz="1500" dirty="0">
                <a:solidFill>
                  <a:schemeClr val="accent1"/>
                </a:solidFill>
                <a:latin typeface="Barlow Semi Condensed"/>
                <a:ea typeface="Barlow Semi Condensed"/>
                <a:cs typeface="Barlow Semi Condensed"/>
                <a:sym typeface="Barlow Semi Condensed"/>
              </a:rPr>
              <a:t>The most discussed cryptocurrency is Bitcoin</a:t>
            </a:r>
            <a:endParaRPr sz="1500" dirty="0">
              <a:solidFill>
                <a:schemeClr val="accent1"/>
              </a:solidFill>
              <a:latin typeface="Barlow Semi Condensed"/>
              <a:ea typeface="Barlow Semi Condensed"/>
              <a:cs typeface="Barlow Semi Condensed"/>
              <a:sym typeface="Barlow Semi Condensed"/>
            </a:endParaRPr>
          </a:p>
          <a:p>
            <a:pPr marL="457200" lvl="0" indent="-323850" algn="l" rtl="0">
              <a:spcBef>
                <a:spcPts val="0"/>
              </a:spcBef>
              <a:spcAft>
                <a:spcPts val="0"/>
              </a:spcAft>
              <a:buClr>
                <a:schemeClr val="accent1"/>
              </a:buClr>
              <a:buSzPts val="1500"/>
              <a:buFont typeface="Barlow Semi Condensed"/>
              <a:buChar char="-"/>
            </a:pPr>
            <a:r>
              <a:rPr lang="en" sz="1500" dirty="0">
                <a:solidFill>
                  <a:schemeClr val="accent1"/>
                </a:solidFill>
                <a:latin typeface="Barlow Semi Condensed"/>
                <a:ea typeface="Barlow Semi Condensed"/>
                <a:cs typeface="Barlow Semi Condensed"/>
                <a:sym typeface="Barlow Semi Condensed"/>
              </a:rPr>
              <a:t>Words: </a:t>
            </a:r>
            <a:r>
              <a:rPr lang="en" sz="1500" b="1" dirty="0">
                <a:solidFill>
                  <a:schemeClr val="accent1"/>
                </a:solidFill>
                <a:latin typeface="Barlow Semi Condensed"/>
                <a:ea typeface="Barlow Semi Condensed"/>
                <a:cs typeface="Barlow Semi Condensed"/>
                <a:sym typeface="Barlow Semi Condensed"/>
              </a:rPr>
              <a:t>‘bitcoin’, ’btc’</a:t>
            </a:r>
            <a:endParaRPr sz="1500" b="1" dirty="0">
              <a:solidFill>
                <a:schemeClr val="accent1"/>
              </a:solidFill>
              <a:latin typeface="Barlow Semi Condensed"/>
              <a:ea typeface="Barlow Semi Condensed"/>
              <a:cs typeface="Barlow Semi Condensed"/>
              <a:sym typeface="Barlow Semi Condensed"/>
            </a:endParaRPr>
          </a:p>
        </p:txBody>
      </p:sp>
      <p:sp>
        <p:nvSpPr>
          <p:cNvPr id="2206" name="Google Shape;2206;p52"/>
          <p:cNvSpPr/>
          <p:nvPr/>
        </p:nvSpPr>
        <p:spPr>
          <a:xfrm>
            <a:off x="4156475" y="1370850"/>
            <a:ext cx="470700" cy="155400"/>
          </a:xfrm>
          <a:prstGeom prst="rect">
            <a:avLst/>
          </a:prstGeom>
          <a:noFill/>
          <a:ln w="19050"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2207" name="Google Shape;2207;p52"/>
          <p:cNvSpPr/>
          <p:nvPr/>
        </p:nvSpPr>
        <p:spPr>
          <a:xfrm>
            <a:off x="4156475" y="1526250"/>
            <a:ext cx="470700" cy="155400"/>
          </a:xfrm>
          <a:prstGeom prst="rect">
            <a:avLst/>
          </a:prstGeom>
          <a:noFill/>
          <a:ln w="19050"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2208" name="Google Shape;2208;p52"/>
          <p:cNvSpPr/>
          <p:nvPr/>
        </p:nvSpPr>
        <p:spPr>
          <a:xfrm>
            <a:off x="4156475" y="3284600"/>
            <a:ext cx="470700" cy="155400"/>
          </a:xfrm>
          <a:prstGeom prst="rect">
            <a:avLst/>
          </a:prstGeom>
          <a:noFill/>
          <a:ln w="19050"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cxnSp>
        <p:nvCxnSpPr>
          <p:cNvPr id="2209" name="Google Shape;2209;p52"/>
          <p:cNvCxnSpPr/>
          <p:nvPr/>
        </p:nvCxnSpPr>
        <p:spPr>
          <a:xfrm rot="10800000" flipH="1">
            <a:off x="3670750" y="1435650"/>
            <a:ext cx="495900" cy="118500"/>
          </a:xfrm>
          <a:prstGeom prst="straightConnector1">
            <a:avLst/>
          </a:prstGeom>
          <a:noFill/>
          <a:ln w="9525" cap="flat" cmpd="sng">
            <a:solidFill>
              <a:schemeClr val="dk2"/>
            </a:solidFill>
            <a:prstDash val="solid"/>
            <a:round/>
            <a:headEnd type="none" w="med" len="med"/>
            <a:tailEnd type="triangle" w="med" len="med"/>
          </a:ln>
        </p:spPr>
      </p:cxnSp>
      <p:cxnSp>
        <p:nvCxnSpPr>
          <p:cNvPr id="2210" name="Google Shape;2210;p52"/>
          <p:cNvCxnSpPr>
            <a:endCxn id="2207" idx="1"/>
          </p:cNvCxnSpPr>
          <p:nvPr/>
        </p:nvCxnSpPr>
        <p:spPr>
          <a:xfrm rot="10800000" flipH="1">
            <a:off x="3663275" y="1603950"/>
            <a:ext cx="493200" cy="186900"/>
          </a:xfrm>
          <a:prstGeom prst="straightConnector1">
            <a:avLst/>
          </a:prstGeom>
          <a:noFill/>
          <a:ln w="9525" cap="flat" cmpd="sng">
            <a:solidFill>
              <a:schemeClr val="dk2"/>
            </a:solidFill>
            <a:prstDash val="solid"/>
            <a:round/>
            <a:headEnd type="none" w="med" len="med"/>
            <a:tailEnd type="triangle" w="med" len="med"/>
          </a:ln>
        </p:spPr>
      </p:cxnSp>
      <p:cxnSp>
        <p:nvCxnSpPr>
          <p:cNvPr id="2211" name="Google Shape;2211;p52"/>
          <p:cNvCxnSpPr>
            <a:endCxn id="2208" idx="1"/>
          </p:cNvCxnSpPr>
          <p:nvPr/>
        </p:nvCxnSpPr>
        <p:spPr>
          <a:xfrm>
            <a:off x="3729875" y="2146100"/>
            <a:ext cx="426600" cy="1216200"/>
          </a:xfrm>
          <a:prstGeom prst="straightConnector1">
            <a:avLst/>
          </a:prstGeom>
          <a:noFill/>
          <a:ln w="9525" cap="flat" cmpd="sng">
            <a:solidFill>
              <a:schemeClr val="dk2"/>
            </a:solidFill>
            <a:prstDash val="solid"/>
            <a:round/>
            <a:headEnd type="none" w="med" len="med"/>
            <a:tailEnd type="triangle" w="med" len="med"/>
          </a:ln>
        </p:spPr>
      </p:cxnSp>
      <p:cxnSp>
        <p:nvCxnSpPr>
          <p:cNvPr id="2212" name="Google Shape;2212;p52"/>
          <p:cNvCxnSpPr>
            <a:endCxn id="2213" idx="1"/>
          </p:cNvCxnSpPr>
          <p:nvPr/>
        </p:nvCxnSpPr>
        <p:spPr>
          <a:xfrm>
            <a:off x="2449775" y="3189825"/>
            <a:ext cx="1706700" cy="480300"/>
          </a:xfrm>
          <a:prstGeom prst="straightConnector1">
            <a:avLst/>
          </a:prstGeom>
          <a:noFill/>
          <a:ln w="9525" cap="flat" cmpd="sng">
            <a:solidFill>
              <a:schemeClr val="dk2"/>
            </a:solidFill>
            <a:prstDash val="solid"/>
            <a:round/>
            <a:headEnd type="none" w="med" len="med"/>
            <a:tailEnd type="triangle" w="med" len="med"/>
          </a:ln>
        </p:spPr>
      </p:cxnSp>
      <p:sp>
        <p:nvSpPr>
          <p:cNvPr id="2213" name="Google Shape;2213;p52"/>
          <p:cNvSpPr/>
          <p:nvPr/>
        </p:nvSpPr>
        <p:spPr>
          <a:xfrm>
            <a:off x="4156475" y="3592425"/>
            <a:ext cx="470700" cy="155400"/>
          </a:xfrm>
          <a:prstGeom prst="rect">
            <a:avLst/>
          </a:prstGeom>
          <a:noFill/>
          <a:ln w="19050"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2214" name="Google Shape;2214;p52"/>
          <p:cNvSpPr/>
          <p:nvPr/>
        </p:nvSpPr>
        <p:spPr>
          <a:xfrm>
            <a:off x="4156475" y="3747825"/>
            <a:ext cx="470700" cy="155400"/>
          </a:xfrm>
          <a:prstGeom prst="rect">
            <a:avLst/>
          </a:prstGeom>
          <a:noFill/>
          <a:ln w="19050"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cxnSp>
        <p:nvCxnSpPr>
          <p:cNvPr id="2215" name="Google Shape;2215;p52"/>
          <p:cNvCxnSpPr>
            <a:endCxn id="2214" idx="1"/>
          </p:cNvCxnSpPr>
          <p:nvPr/>
        </p:nvCxnSpPr>
        <p:spPr>
          <a:xfrm>
            <a:off x="2471975" y="3204525"/>
            <a:ext cx="1684500" cy="6210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9"/>
        <p:cNvGrpSpPr/>
        <p:nvPr/>
      </p:nvGrpSpPr>
      <p:grpSpPr>
        <a:xfrm>
          <a:off x="0" y="0"/>
          <a:ext cx="0" cy="0"/>
          <a:chOff x="0" y="0"/>
          <a:chExt cx="0" cy="0"/>
        </a:xfrm>
      </p:grpSpPr>
      <p:sp>
        <p:nvSpPr>
          <p:cNvPr id="2220" name="Google Shape;2220;p53"/>
          <p:cNvSpPr txBox="1">
            <a:spLocks noGrp="1"/>
          </p:cNvSpPr>
          <p:nvPr>
            <p:ph type="title"/>
          </p:nvPr>
        </p:nvSpPr>
        <p:spPr>
          <a:xfrm>
            <a:off x="2042599" y="338325"/>
            <a:ext cx="600546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2-words appear frequently in ‘Stocks’</a:t>
            </a:r>
            <a:endParaRPr dirty="0"/>
          </a:p>
        </p:txBody>
      </p:sp>
      <p:sp>
        <p:nvSpPr>
          <p:cNvPr id="2221" name="Google Shape;2221;p5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2222" name="Google Shape;2222;p53"/>
          <p:cNvPicPr preferRelativeResize="0"/>
          <p:nvPr/>
        </p:nvPicPr>
        <p:blipFill>
          <a:blip r:embed="rId3">
            <a:alphaModFix/>
          </a:blip>
          <a:stretch>
            <a:fillRect/>
          </a:stretch>
        </p:blipFill>
        <p:spPr>
          <a:xfrm>
            <a:off x="3982925" y="967625"/>
            <a:ext cx="4582400" cy="3874550"/>
          </a:xfrm>
          <a:prstGeom prst="rect">
            <a:avLst/>
          </a:prstGeom>
          <a:noFill/>
          <a:ln>
            <a:noFill/>
          </a:ln>
        </p:spPr>
      </p:pic>
      <p:sp>
        <p:nvSpPr>
          <p:cNvPr id="2223" name="Google Shape;2223;p53"/>
          <p:cNvSpPr txBox="1"/>
          <p:nvPr/>
        </p:nvSpPr>
        <p:spPr>
          <a:xfrm>
            <a:off x="227175" y="1066325"/>
            <a:ext cx="3611400" cy="274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u="sng" dirty="0">
                <a:solidFill>
                  <a:schemeClr val="accent1"/>
                </a:solidFill>
                <a:latin typeface="Barlow Semi Condensed"/>
                <a:ea typeface="Barlow Semi Condensed"/>
                <a:cs typeface="Barlow Semi Condensed"/>
                <a:sym typeface="Barlow Semi Condensed"/>
              </a:rPr>
              <a:t>Most words are not surprise:</a:t>
            </a:r>
            <a:endParaRPr sz="1800" u="sng" dirty="0">
              <a:solidFill>
                <a:schemeClr val="accent1"/>
              </a:solidFill>
              <a:latin typeface="Barlow Semi Condensed"/>
              <a:ea typeface="Barlow Semi Condensed"/>
              <a:cs typeface="Barlow Semi Condensed"/>
              <a:sym typeface="Barlow Semi Condensed"/>
            </a:endParaRPr>
          </a:p>
          <a:p>
            <a:pPr marL="457200" lvl="0" indent="-298450" algn="l" rtl="0">
              <a:spcBef>
                <a:spcPts val="0"/>
              </a:spcBef>
              <a:spcAft>
                <a:spcPts val="0"/>
              </a:spcAft>
              <a:buClr>
                <a:schemeClr val="accent1"/>
              </a:buClr>
              <a:buSzPts val="1100"/>
              <a:buFont typeface="Barlow Semi Condensed"/>
              <a:buChar char="-"/>
            </a:pPr>
            <a:r>
              <a:rPr lang="en" sz="1500" b="1" dirty="0">
                <a:solidFill>
                  <a:schemeClr val="accent1"/>
                </a:solidFill>
                <a:latin typeface="Barlow Semi Condensed"/>
                <a:ea typeface="Barlow Semi Condensed"/>
                <a:cs typeface="Barlow Semi Condensed"/>
                <a:sym typeface="Barlow Semi Condensed"/>
              </a:rPr>
              <a:t>‘price target’</a:t>
            </a:r>
            <a:r>
              <a:rPr lang="en" sz="1500" dirty="0">
                <a:solidFill>
                  <a:schemeClr val="accent1"/>
                </a:solidFill>
                <a:latin typeface="Barlow Semi Condensed"/>
                <a:ea typeface="Barlow Semi Condensed"/>
                <a:cs typeface="Barlow Semi Condensed"/>
                <a:sym typeface="Barlow Semi Condensed"/>
              </a:rPr>
              <a:t>: while buying/selling stocks, people set a price target to rip the gain or to stop loss.</a:t>
            </a:r>
            <a:endParaRPr sz="1500" dirty="0">
              <a:solidFill>
                <a:schemeClr val="accent1"/>
              </a:solidFill>
              <a:latin typeface="Barlow Semi Condensed"/>
              <a:ea typeface="Barlow Semi Condensed"/>
              <a:cs typeface="Barlow Semi Condensed"/>
              <a:sym typeface="Barlow Semi Condensed"/>
            </a:endParaRPr>
          </a:p>
          <a:p>
            <a:pPr marL="457200" lvl="0" indent="-298450" algn="l" rtl="0">
              <a:spcBef>
                <a:spcPts val="0"/>
              </a:spcBef>
              <a:spcAft>
                <a:spcPts val="0"/>
              </a:spcAft>
              <a:buClr>
                <a:schemeClr val="accent1"/>
              </a:buClr>
              <a:buSzPts val="1100"/>
              <a:buFont typeface="Barlow Semi Condensed"/>
              <a:buChar char="-"/>
            </a:pPr>
            <a:r>
              <a:rPr lang="en" sz="1500" b="1" dirty="0">
                <a:solidFill>
                  <a:schemeClr val="accent1"/>
                </a:solidFill>
                <a:latin typeface="Barlow Semi Condensed"/>
                <a:ea typeface="Barlow Semi Condensed"/>
                <a:cs typeface="Barlow Semi Condensed"/>
                <a:sym typeface="Barlow Semi Condensed"/>
              </a:rPr>
              <a:t>‘market cap’</a:t>
            </a:r>
            <a:r>
              <a:rPr lang="en" sz="1500" dirty="0">
                <a:solidFill>
                  <a:schemeClr val="accent1"/>
                </a:solidFill>
                <a:latin typeface="Barlow Semi Condensed"/>
                <a:ea typeface="Barlow Semi Condensed"/>
                <a:cs typeface="Barlow Semi Condensed"/>
                <a:sym typeface="Barlow Semi Condensed"/>
              </a:rPr>
              <a:t>: total dollar market value of a company’s outstanding shares of stock.</a:t>
            </a:r>
            <a:endParaRPr sz="1500" dirty="0">
              <a:solidFill>
                <a:schemeClr val="accent1"/>
              </a:solidFill>
              <a:latin typeface="Barlow Semi Condensed"/>
              <a:ea typeface="Barlow Semi Condensed"/>
              <a:cs typeface="Barlow Semi Condensed"/>
              <a:sym typeface="Barlow Semi Condensed"/>
            </a:endParaRPr>
          </a:p>
        </p:txBody>
      </p:sp>
      <p:sp>
        <p:nvSpPr>
          <p:cNvPr id="2224" name="Google Shape;2224;p53"/>
          <p:cNvSpPr/>
          <p:nvPr/>
        </p:nvSpPr>
        <p:spPr>
          <a:xfrm>
            <a:off x="4193300" y="1190200"/>
            <a:ext cx="882600" cy="182100"/>
          </a:xfrm>
          <a:prstGeom prst="rect">
            <a:avLst/>
          </a:prstGeom>
          <a:noFill/>
          <a:ln w="19050"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2225" name="Google Shape;2225;p53"/>
          <p:cNvSpPr/>
          <p:nvPr/>
        </p:nvSpPr>
        <p:spPr>
          <a:xfrm>
            <a:off x="4193300" y="1847400"/>
            <a:ext cx="882600" cy="182100"/>
          </a:xfrm>
          <a:prstGeom prst="rect">
            <a:avLst/>
          </a:prstGeom>
          <a:noFill/>
          <a:ln w="19050"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cxnSp>
        <p:nvCxnSpPr>
          <p:cNvPr id="2226" name="Google Shape;2226;p53"/>
          <p:cNvCxnSpPr>
            <a:endCxn id="2224" idx="1"/>
          </p:cNvCxnSpPr>
          <p:nvPr/>
        </p:nvCxnSpPr>
        <p:spPr>
          <a:xfrm rot="10800000" flipH="1">
            <a:off x="3614900" y="1281250"/>
            <a:ext cx="578400" cy="402300"/>
          </a:xfrm>
          <a:prstGeom prst="straightConnector1">
            <a:avLst/>
          </a:prstGeom>
          <a:noFill/>
          <a:ln w="9525" cap="flat" cmpd="sng">
            <a:solidFill>
              <a:schemeClr val="dk2"/>
            </a:solidFill>
            <a:prstDash val="solid"/>
            <a:round/>
            <a:headEnd type="none" w="med" len="med"/>
            <a:tailEnd type="triangle" w="med" len="med"/>
          </a:ln>
        </p:spPr>
      </p:cxnSp>
      <p:cxnSp>
        <p:nvCxnSpPr>
          <p:cNvPr id="2227" name="Google Shape;2227;p53"/>
          <p:cNvCxnSpPr>
            <a:endCxn id="2225" idx="1"/>
          </p:cNvCxnSpPr>
          <p:nvPr/>
        </p:nvCxnSpPr>
        <p:spPr>
          <a:xfrm rot="10800000" flipH="1">
            <a:off x="3759500" y="1938450"/>
            <a:ext cx="433800" cy="3027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1"/>
        <p:cNvGrpSpPr/>
        <p:nvPr/>
      </p:nvGrpSpPr>
      <p:grpSpPr>
        <a:xfrm>
          <a:off x="0" y="0"/>
          <a:ext cx="0" cy="0"/>
          <a:chOff x="0" y="0"/>
          <a:chExt cx="0" cy="0"/>
        </a:xfrm>
      </p:grpSpPr>
      <p:sp>
        <p:nvSpPr>
          <p:cNvPr id="2232" name="Google Shape;2232;p54"/>
          <p:cNvSpPr txBox="1">
            <a:spLocks noGrp="1"/>
          </p:cNvSpPr>
          <p:nvPr>
            <p:ph type="title"/>
          </p:nvPr>
        </p:nvSpPr>
        <p:spPr>
          <a:xfrm>
            <a:off x="1887175" y="338325"/>
            <a:ext cx="7068566" cy="572700"/>
          </a:xfrm>
          <a:prstGeom prst="rect">
            <a:avLst/>
          </a:prstGeom>
          <a:solidFill>
            <a:schemeClr val="lt1"/>
          </a:solidFill>
        </p:spPr>
        <p:txBody>
          <a:bodyPr spcFirstLastPara="1" wrap="square" lIns="91425" tIns="91425" rIns="91425" bIns="91425" anchor="t" anchorCtr="0">
            <a:noAutofit/>
          </a:bodyPr>
          <a:lstStyle/>
          <a:p>
            <a:pPr marL="0" lvl="0" indent="0" algn="l" rtl="0">
              <a:spcBef>
                <a:spcPts val="0"/>
              </a:spcBef>
              <a:spcAft>
                <a:spcPts val="0"/>
              </a:spcAft>
              <a:buNone/>
            </a:pPr>
            <a:r>
              <a:rPr lang="en"/>
              <a:t>2-words appear frequently in ‘CryptoCurrency’</a:t>
            </a:r>
            <a:endParaRPr/>
          </a:p>
        </p:txBody>
      </p:sp>
      <p:sp>
        <p:nvSpPr>
          <p:cNvPr id="2233" name="Google Shape;2233;p5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pic>
        <p:nvPicPr>
          <p:cNvPr id="2234" name="Google Shape;2234;p54"/>
          <p:cNvPicPr preferRelativeResize="0"/>
          <p:nvPr/>
        </p:nvPicPr>
        <p:blipFill>
          <a:blip r:embed="rId3">
            <a:alphaModFix/>
          </a:blip>
          <a:stretch>
            <a:fillRect/>
          </a:stretch>
        </p:blipFill>
        <p:spPr>
          <a:xfrm>
            <a:off x="3949825" y="1001887"/>
            <a:ext cx="4766975" cy="3871750"/>
          </a:xfrm>
          <a:prstGeom prst="rect">
            <a:avLst/>
          </a:prstGeom>
          <a:noFill/>
          <a:ln>
            <a:noFill/>
          </a:ln>
        </p:spPr>
      </p:pic>
      <p:sp>
        <p:nvSpPr>
          <p:cNvPr id="2235" name="Google Shape;2235;p54"/>
          <p:cNvSpPr txBox="1"/>
          <p:nvPr/>
        </p:nvSpPr>
        <p:spPr>
          <a:xfrm>
            <a:off x="227175" y="1066325"/>
            <a:ext cx="3611400" cy="274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u="sng" dirty="0">
                <a:solidFill>
                  <a:schemeClr val="accent1"/>
                </a:solidFill>
                <a:latin typeface="Barlow Semi Condensed"/>
                <a:ea typeface="Barlow Semi Condensed"/>
                <a:cs typeface="Barlow Semi Condensed"/>
                <a:sym typeface="Barlow Semi Condensed"/>
              </a:rPr>
              <a:t>Some Insights</a:t>
            </a:r>
            <a:endParaRPr sz="1800" u="sng" dirty="0">
              <a:solidFill>
                <a:schemeClr val="accent1"/>
              </a:solidFill>
              <a:latin typeface="Barlow Semi Condensed"/>
              <a:ea typeface="Barlow Semi Condensed"/>
              <a:cs typeface="Barlow Semi Condensed"/>
              <a:sym typeface="Barlow Semi Condensed"/>
            </a:endParaRPr>
          </a:p>
          <a:p>
            <a:pPr marL="457200" lvl="0" indent="-298450" algn="l" rtl="0">
              <a:spcBef>
                <a:spcPts val="0"/>
              </a:spcBef>
              <a:spcAft>
                <a:spcPts val="0"/>
              </a:spcAft>
              <a:buClr>
                <a:schemeClr val="accent1"/>
              </a:buClr>
              <a:buSzPts val="1100"/>
              <a:buFont typeface="Barlow Semi Condensed"/>
              <a:buChar char="-"/>
            </a:pPr>
            <a:r>
              <a:rPr lang="en" sz="1500" dirty="0">
                <a:solidFill>
                  <a:schemeClr val="accent1"/>
                </a:solidFill>
                <a:latin typeface="Barlow Semi Condensed"/>
                <a:ea typeface="Barlow Semi Condensed"/>
                <a:cs typeface="Barlow Semi Condensed"/>
                <a:sym typeface="Barlow Semi Condensed"/>
              </a:rPr>
              <a:t>Some words indicating the more discussed cryptocurrency</a:t>
            </a:r>
            <a:endParaRPr sz="1500" dirty="0">
              <a:solidFill>
                <a:schemeClr val="accent1"/>
              </a:solidFill>
              <a:latin typeface="Barlow Semi Condensed"/>
              <a:ea typeface="Barlow Semi Condensed"/>
              <a:cs typeface="Barlow Semi Condensed"/>
              <a:sym typeface="Barlow Semi Condensed"/>
            </a:endParaRPr>
          </a:p>
          <a:p>
            <a:pPr marL="457200" lvl="0" indent="0" algn="l" rtl="0">
              <a:spcBef>
                <a:spcPts val="0"/>
              </a:spcBef>
              <a:spcAft>
                <a:spcPts val="0"/>
              </a:spcAft>
              <a:buNone/>
            </a:pPr>
            <a:r>
              <a:rPr lang="en" sz="1500" dirty="0">
                <a:solidFill>
                  <a:schemeClr val="accent1"/>
                </a:solidFill>
                <a:latin typeface="Barlow Semi Condensed"/>
                <a:ea typeface="Barlow Semi Condensed"/>
                <a:cs typeface="Barlow Semi Condensed"/>
                <a:sym typeface="Barlow Semi Condensed"/>
              </a:rPr>
              <a:t>“gtpoplt gtpoplt” - Gifto, PlanetPay</a:t>
            </a:r>
            <a:endParaRPr sz="1500" dirty="0">
              <a:solidFill>
                <a:schemeClr val="accent1"/>
              </a:solidFill>
              <a:latin typeface="Barlow Semi Condensed"/>
              <a:ea typeface="Barlow Semi Condensed"/>
              <a:cs typeface="Barlow Semi Condensed"/>
              <a:sym typeface="Barlow Semi Condensed"/>
            </a:endParaRPr>
          </a:p>
          <a:p>
            <a:pPr marL="457200" lvl="0" indent="0" algn="l" rtl="0">
              <a:spcBef>
                <a:spcPts val="0"/>
              </a:spcBef>
              <a:spcAft>
                <a:spcPts val="0"/>
              </a:spcAft>
              <a:buNone/>
            </a:pPr>
            <a:r>
              <a:rPr lang="en" sz="1500" dirty="0">
                <a:solidFill>
                  <a:schemeClr val="accent1"/>
                </a:solidFill>
                <a:latin typeface="Barlow Semi Condensed"/>
                <a:ea typeface="Barlow Semi Condensed"/>
                <a:cs typeface="Barlow Semi Condensed"/>
                <a:sym typeface="Barlow Semi Condensed"/>
              </a:rPr>
              <a:t>“btc eth” - Bitcoin, Ethereum</a:t>
            </a:r>
            <a:endParaRPr sz="1500" dirty="0">
              <a:solidFill>
                <a:schemeClr val="accent1"/>
              </a:solidFill>
              <a:latin typeface="Barlow Semi Condensed"/>
              <a:ea typeface="Barlow Semi Condensed"/>
              <a:cs typeface="Barlow Semi Condensed"/>
              <a:sym typeface="Barlow Semi Condensed"/>
            </a:endParaRPr>
          </a:p>
          <a:p>
            <a:pPr marL="457200" lvl="0" indent="0" algn="l" rtl="0">
              <a:spcBef>
                <a:spcPts val="0"/>
              </a:spcBef>
              <a:spcAft>
                <a:spcPts val="0"/>
              </a:spcAft>
              <a:buNone/>
            </a:pPr>
            <a:endParaRPr sz="1500" dirty="0">
              <a:solidFill>
                <a:schemeClr val="accent1"/>
              </a:solidFill>
              <a:latin typeface="Barlow Semi Condensed"/>
              <a:ea typeface="Barlow Semi Condensed"/>
              <a:cs typeface="Barlow Semi Condensed"/>
              <a:sym typeface="Barlow Semi Condensed"/>
            </a:endParaRPr>
          </a:p>
          <a:p>
            <a:pPr marL="457200" lvl="0" indent="-323850" algn="l" rtl="0">
              <a:spcBef>
                <a:spcPts val="0"/>
              </a:spcBef>
              <a:spcAft>
                <a:spcPts val="0"/>
              </a:spcAft>
              <a:buClr>
                <a:schemeClr val="accent1"/>
              </a:buClr>
              <a:buSzPts val="1500"/>
              <a:buFont typeface="Barlow Semi Condensed"/>
              <a:buChar char="-"/>
            </a:pPr>
            <a:r>
              <a:rPr lang="en" sz="1500" dirty="0">
                <a:solidFill>
                  <a:schemeClr val="accent1"/>
                </a:solidFill>
                <a:latin typeface="Barlow Semi Condensed"/>
                <a:ea typeface="Barlow Semi Condensed"/>
                <a:cs typeface="Barlow Semi Condensed"/>
                <a:sym typeface="Barlow Semi Condensed"/>
              </a:rPr>
              <a:t>Mixed sentiments in crypto market due to high volatility</a:t>
            </a:r>
            <a:endParaRPr sz="1500" dirty="0">
              <a:solidFill>
                <a:schemeClr val="accent1"/>
              </a:solidFill>
              <a:latin typeface="Barlow Semi Condensed"/>
              <a:ea typeface="Barlow Semi Condensed"/>
              <a:cs typeface="Barlow Semi Condensed"/>
              <a:sym typeface="Barlow Semi Condensed"/>
            </a:endParaRPr>
          </a:p>
          <a:p>
            <a:pPr marL="457200" lvl="0" indent="0" algn="l" rtl="0">
              <a:spcBef>
                <a:spcPts val="0"/>
              </a:spcBef>
              <a:spcAft>
                <a:spcPts val="0"/>
              </a:spcAft>
              <a:buNone/>
            </a:pPr>
            <a:r>
              <a:rPr lang="en" sz="1500" dirty="0">
                <a:solidFill>
                  <a:schemeClr val="accent1"/>
                </a:solidFill>
                <a:latin typeface="Barlow Semi Condensed"/>
                <a:ea typeface="Barlow Semi Condensed"/>
                <a:cs typeface="Barlow Semi Condensed"/>
                <a:sym typeface="Barlow Semi Condensed"/>
              </a:rPr>
              <a:t>“bull run” + “bull market”</a:t>
            </a:r>
            <a:endParaRPr sz="1500" dirty="0">
              <a:solidFill>
                <a:schemeClr val="accent1"/>
              </a:solidFill>
              <a:latin typeface="Barlow Semi Condensed"/>
              <a:ea typeface="Barlow Semi Condensed"/>
              <a:cs typeface="Barlow Semi Condensed"/>
              <a:sym typeface="Barlow Semi Condensed"/>
            </a:endParaRPr>
          </a:p>
          <a:p>
            <a:pPr marL="457200" lvl="0" indent="0" algn="l" rtl="0">
              <a:spcBef>
                <a:spcPts val="0"/>
              </a:spcBef>
              <a:spcAft>
                <a:spcPts val="0"/>
              </a:spcAft>
              <a:buNone/>
            </a:pPr>
            <a:r>
              <a:rPr lang="en" sz="1500" dirty="0">
                <a:solidFill>
                  <a:schemeClr val="accent1"/>
                </a:solidFill>
                <a:latin typeface="Barlow Semi Condensed"/>
                <a:ea typeface="Barlow Semi Condensed"/>
                <a:cs typeface="Barlow Semi Condensed"/>
                <a:sym typeface="Barlow Semi Condensed"/>
              </a:rPr>
              <a:t>	        v.s.</a:t>
            </a:r>
            <a:endParaRPr sz="1500" dirty="0">
              <a:solidFill>
                <a:schemeClr val="accent1"/>
              </a:solidFill>
              <a:latin typeface="Barlow Semi Condensed"/>
              <a:ea typeface="Barlow Semi Condensed"/>
              <a:cs typeface="Barlow Semi Condensed"/>
              <a:sym typeface="Barlow Semi Condensed"/>
            </a:endParaRPr>
          </a:p>
          <a:p>
            <a:pPr marL="457200" lvl="0" indent="0" algn="l" rtl="0">
              <a:spcBef>
                <a:spcPts val="0"/>
              </a:spcBef>
              <a:spcAft>
                <a:spcPts val="0"/>
              </a:spcAft>
              <a:buNone/>
            </a:pPr>
            <a:r>
              <a:rPr lang="en" sz="1500" dirty="0">
                <a:solidFill>
                  <a:schemeClr val="accent1"/>
                </a:solidFill>
                <a:latin typeface="Barlow Semi Condensed"/>
                <a:ea typeface="Barlow Semi Condensed"/>
                <a:cs typeface="Barlow Semi Condensed"/>
                <a:sym typeface="Barlow Semi Condensed"/>
              </a:rPr>
              <a:t>“bear market” + “buy dip”</a:t>
            </a:r>
            <a:endParaRPr sz="1500" dirty="0">
              <a:solidFill>
                <a:schemeClr val="accent1"/>
              </a:solidFill>
              <a:latin typeface="Barlow Semi Condensed"/>
              <a:ea typeface="Barlow Semi Condensed"/>
              <a:cs typeface="Barlow Semi Condensed"/>
              <a:sym typeface="Barlow Semi Condensed"/>
            </a:endParaRPr>
          </a:p>
          <a:p>
            <a:pPr marL="457200" lvl="0" indent="0" algn="l" rtl="0">
              <a:spcBef>
                <a:spcPts val="0"/>
              </a:spcBef>
              <a:spcAft>
                <a:spcPts val="0"/>
              </a:spcAft>
              <a:buNone/>
            </a:pPr>
            <a:endParaRPr sz="1500" dirty="0">
              <a:solidFill>
                <a:schemeClr val="accent1"/>
              </a:solidFill>
              <a:latin typeface="Barlow Semi Condensed"/>
              <a:ea typeface="Barlow Semi Condensed"/>
              <a:cs typeface="Barlow Semi Condensed"/>
              <a:sym typeface="Barlow Semi Condensed"/>
            </a:endParaRPr>
          </a:p>
        </p:txBody>
      </p:sp>
      <p:sp>
        <p:nvSpPr>
          <p:cNvPr id="2236" name="Google Shape;2236;p54"/>
          <p:cNvSpPr/>
          <p:nvPr/>
        </p:nvSpPr>
        <p:spPr>
          <a:xfrm>
            <a:off x="311150" y="2578475"/>
            <a:ext cx="379200" cy="214500"/>
          </a:xfrm>
          <a:prstGeom prst="ellipse">
            <a:avLst/>
          </a:prstGeom>
          <a:solidFill>
            <a:srgbClr val="674EA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2</a:t>
            </a:r>
            <a:endParaRPr>
              <a:solidFill>
                <a:schemeClr val="lt1"/>
              </a:solidFill>
            </a:endParaRPr>
          </a:p>
        </p:txBody>
      </p:sp>
      <p:sp>
        <p:nvSpPr>
          <p:cNvPr id="2237" name="Google Shape;2237;p54"/>
          <p:cNvSpPr/>
          <p:nvPr/>
        </p:nvSpPr>
        <p:spPr>
          <a:xfrm>
            <a:off x="311150" y="1468150"/>
            <a:ext cx="379200" cy="2145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1</a:t>
            </a:r>
            <a:endParaRPr>
              <a:solidFill>
                <a:schemeClr val="lt1"/>
              </a:solidFill>
            </a:endParaRPr>
          </a:p>
        </p:txBody>
      </p:sp>
      <p:sp>
        <p:nvSpPr>
          <p:cNvPr id="2238" name="Google Shape;2238;p54"/>
          <p:cNvSpPr/>
          <p:nvPr/>
        </p:nvSpPr>
        <p:spPr>
          <a:xfrm>
            <a:off x="4200675" y="1178550"/>
            <a:ext cx="774600" cy="176700"/>
          </a:xfrm>
          <a:prstGeom prst="rect">
            <a:avLst/>
          </a:prstGeom>
          <a:noFill/>
          <a:ln w="19050"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4"/>
          <p:cNvSpPr/>
          <p:nvPr/>
        </p:nvSpPr>
        <p:spPr>
          <a:xfrm>
            <a:off x="4200675" y="1827625"/>
            <a:ext cx="774600" cy="176700"/>
          </a:xfrm>
          <a:prstGeom prst="rect">
            <a:avLst/>
          </a:prstGeom>
          <a:noFill/>
          <a:ln w="19050"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4"/>
          <p:cNvSpPr/>
          <p:nvPr/>
        </p:nvSpPr>
        <p:spPr>
          <a:xfrm>
            <a:off x="3729800" y="1140750"/>
            <a:ext cx="379200" cy="2145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1</a:t>
            </a:r>
            <a:endParaRPr>
              <a:solidFill>
                <a:schemeClr val="lt1"/>
              </a:solidFill>
            </a:endParaRPr>
          </a:p>
        </p:txBody>
      </p:sp>
      <p:sp>
        <p:nvSpPr>
          <p:cNvPr id="2241" name="Google Shape;2241;p54"/>
          <p:cNvSpPr/>
          <p:nvPr/>
        </p:nvSpPr>
        <p:spPr>
          <a:xfrm>
            <a:off x="4200675" y="1355250"/>
            <a:ext cx="774600" cy="176700"/>
          </a:xfrm>
          <a:prstGeom prst="rect">
            <a:avLst/>
          </a:prstGeom>
          <a:noFill/>
          <a:ln w="1905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4"/>
          <p:cNvSpPr/>
          <p:nvPr/>
        </p:nvSpPr>
        <p:spPr>
          <a:xfrm>
            <a:off x="4200675" y="1531950"/>
            <a:ext cx="758700" cy="176700"/>
          </a:xfrm>
          <a:prstGeom prst="rect">
            <a:avLst/>
          </a:prstGeom>
          <a:noFill/>
          <a:ln w="1905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4"/>
          <p:cNvSpPr/>
          <p:nvPr/>
        </p:nvSpPr>
        <p:spPr>
          <a:xfrm>
            <a:off x="4184700" y="2476688"/>
            <a:ext cx="774600" cy="176700"/>
          </a:xfrm>
          <a:prstGeom prst="rect">
            <a:avLst/>
          </a:prstGeom>
          <a:noFill/>
          <a:ln w="1905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4"/>
          <p:cNvSpPr/>
          <p:nvPr/>
        </p:nvSpPr>
        <p:spPr>
          <a:xfrm>
            <a:off x="4184700" y="3976013"/>
            <a:ext cx="774600" cy="176700"/>
          </a:xfrm>
          <a:prstGeom prst="rect">
            <a:avLst/>
          </a:prstGeom>
          <a:noFill/>
          <a:ln w="19050"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4"/>
          <p:cNvSpPr/>
          <p:nvPr/>
        </p:nvSpPr>
        <p:spPr>
          <a:xfrm>
            <a:off x="3729800" y="1417650"/>
            <a:ext cx="379200" cy="214500"/>
          </a:xfrm>
          <a:prstGeom prst="ellipse">
            <a:avLst/>
          </a:prstGeom>
          <a:solidFill>
            <a:srgbClr val="674EA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2</a:t>
            </a:r>
            <a:endParaRPr>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9"/>
        <p:cNvGrpSpPr/>
        <p:nvPr/>
      </p:nvGrpSpPr>
      <p:grpSpPr>
        <a:xfrm>
          <a:off x="0" y="0"/>
          <a:ext cx="0" cy="0"/>
          <a:chOff x="0" y="0"/>
          <a:chExt cx="0" cy="0"/>
        </a:xfrm>
      </p:grpSpPr>
      <p:pic>
        <p:nvPicPr>
          <p:cNvPr id="2250" name="Google Shape;2250;p55"/>
          <p:cNvPicPr preferRelativeResize="0"/>
          <p:nvPr/>
        </p:nvPicPr>
        <p:blipFill rotWithShape="1">
          <a:blip r:embed="rId3">
            <a:alphaModFix/>
          </a:blip>
          <a:srcRect r="9485"/>
          <a:stretch/>
        </p:blipFill>
        <p:spPr>
          <a:xfrm>
            <a:off x="384047" y="1156875"/>
            <a:ext cx="4099479" cy="2835550"/>
          </a:xfrm>
          <a:prstGeom prst="rect">
            <a:avLst/>
          </a:prstGeom>
          <a:noFill/>
          <a:ln>
            <a:noFill/>
          </a:ln>
        </p:spPr>
      </p:pic>
      <p:sp>
        <p:nvSpPr>
          <p:cNvPr id="2251" name="Google Shape;2251;p55"/>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Heatmap for Feature Selection</a:t>
            </a:r>
            <a:endParaRPr/>
          </a:p>
        </p:txBody>
      </p:sp>
      <p:sp>
        <p:nvSpPr>
          <p:cNvPr id="2252" name="Google Shape;2252;p5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2253" name="Google Shape;2253;p55"/>
          <p:cNvSpPr txBox="1"/>
          <p:nvPr/>
        </p:nvSpPr>
        <p:spPr>
          <a:xfrm>
            <a:off x="640050" y="3869570"/>
            <a:ext cx="7863900" cy="9975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SzPts val="1300"/>
              <a:buChar char="●"/>
            </a:pPr>
            <a:r>
              <a:rPr lang="en" sz="1600">
                <a:solidFill>
                  <a:srgbClr val="494949"/>
                </a:solidFill>
                <a:latin typeface="Barlow Semi Condensed"/>
                <a:ea typeface="Barlow Semi Condensed"/>
                <a:cs typeface="Barlow Semi Condensed"/>
                <a:sym typeface="Barlow Semi Condensed"/>
              </a:rPr>
              <a:t>Single words show a higher correlation than word pairs to the outcome of subreddit class. </a:t>
            </a:r>
            <a:endParaRPr sz="1600">
              <a:solidFill>
                <a:srgbClr val="494949"/>
              </a:solidFill>
              <a:latin typeface="Barlow Semi Condensed"/>
              <a:ea typeface="Barlow Semi Condensed"/>
              <a:cs typeface="Barlow Semi Condensed"/>
              <a:sym typeface="Barlow Semi Condensed"/>
            </a:endParaRPr>
          </a:p>
          <a:p>
            <a:pPr marL="457200" lvl="0" indent="-317500" algn="l" rtl="0">
              <a:lnSpc>
                <a:spcPct val="115000"/>
              </a:lnSpc>
              <a:spcBef>
                <a:spcPts val="0"/>
              </a:spcBef>
              <a:spcAft>
                <a:spcPts val="0"/>
              </a:spcAft>
              <a:buSzPts val="1400"/>
              <a:buChar char="●"/>
            </a:pPr>
            <a:r>
              <a:rPr lang="en" sz="1600">
                <a:solidFill>
                  <a:srgbClr val="494949"/>
                </a:solidFill>
                <a:latin typeface="Barlow Semi Condensed"/>
                <a:ea typeface="Barlow Semi Condensed"/>
                <a:cs typeface="Barlow Semi Condensed"/>
                <a:sym typeface="Barlow Semi Condensed"/>
              </a:rPr>
              <a:t>Hence, only Count and TF-IDF vectorizers are used to convert the words to numeric values before model fitting.</a:t>
            </a:r>
            <a:r>
              <a:rPr lang="en" sz="1300"/>
              <a:t> </a:t>
            </a:r>
            <a:endParaRPr sz="1300"/>
          </a:p>
        </p:txBody>
      </p:sp>
      <p:pic>
        <p:nvPicPr>
          <p:cNvPr id="2254" name="Google Shape;2254;p55"/>
          <p:cNvPicPr preferRelativeResize="0"/>
          <p:nvPr/>
        </p:nvPicPr>
        <p:blipFill rotWithShape="1">
          <a:blip r:embed="rId4">
            <a:alphaModFix/>
          </a:blip>
          <a:srcRect r="10354"/>
          <a:stretch/>
        </p:blipFill>
        <p:spPr>
          <a:xfrm>
            <a:off x="4825275" y="1146250"/>
            <a:ext cx="4148699" cy="2840539"/>
          </a:xfrm>
          <a:prstGeom prst="rect">
            <a:avLst/>
          </a:prstGeom>
          <a:noFill/>
          <a:ln>
            <a:noFill/>
          </a:ln>
        </p:spPr>
      </p:pic>
      <p:sp>
        <p:nvSpPr>
          <p:cNvPr id="2255" name="Google Shape;2255;p55"/>
          <p:cNvSpPr/>
          <p:nvPr/>
        </p:nvSpPr>
        <p:spPr>
          <a:xfrm>
            <a:off x="164800" y="3117100"/>
            <a:ext cx="4148700" cy="323100"/>
          </a:xfrm>
          <a:prstGeom prst="rect">
            <a:avLst/>
          </a:prstGeom>
          <a:noFill/>
          <a:ln w="19050" cap="flat" cmpd="sng">
            <a:solidFill>
              <a:srgbClr val="0097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5"/>
          <p:cNvSpPr/>
          <p:nvPr/>
        </p:nvSpPr>
        <p:spPr>
          <a:xfrm>
            <a:off x="4799275" y="3084775"/>
            <a:ext cx="4148700" cy="323100"/>
          </a:xfrm>
          <a:prstGeom prst="rect">
            <a:avLst/>
          </a:prstGeom>
          <a:noFill/>
          <a:ln w="19050" cap="flat" cmpd="sng">
            <a:solidFill>
              <a:srgbClr val="0097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60"/>
        <p:cNvGrpSpPr/>
        <p:nvPr/>
      </p:nvGrpSpPr>
      <p:grpSpPr>
        <a:xfrm>
          <a:off x="0" y="0"/>
          <a:ext cx="0" cy="0"/>
          <a:chOff x="0" y="0"/>
          <a:chExt cx="0" cy="0"/>
        </a:xfrm>
      </p:grpSpPr>
      <p:sp>
        <p:nvSpPr>
          <p:cNvPr id="2261" name="Google Shape;2261;p56"/>
          <p:cNvSpPr txBox="1">
            <a:spLocks noGrp="1"/>
          </p:cNvSpPr>
          <p:nvPr>
            <p:ph type="title"/>
          </p:nvPr>
        </p:nvSpPr>
        <p:spPr>
          <a:xfrm>
            <a:off x="1887175" y="338325"/>
            <a:ext cx="5232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Model Selection for Naive Bayes</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2262" name="Google Shape;2262;p5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graphicFrame>
        <p:nvGraphicFramePr>
          <p:cNvPr id="2263" name="Google Shape;2263;p56"/>
          <p:cNvGraphicFramePr/>
          <p:nvPr/>
        </p:nvGraphicFramePr>
        <p:xfrm>
          <a:off x="296513" y="1373625"/>
          <a:ext cx="4107050" cy="3203110"/>
        </p:xfrm>
        <a:graphic>
          <a:graphicData uri="http://schemas.openxmlformats.org/drawingml/2006/table">
            <a:tbl>
              <a:tblPr>
                <a:noFill/>
                <a:tableStyleId>{7B5414A2-CF44-4705-9744-6CF28839E87E}</a:tableStyleId>
              </a:tblPr>
              <a:tblGrid>
                <a:gridCol w="1449550">
                  <a:extLst>
                    <a:ext uri="{9D8B030D-6E8A-4147-A177-3AD203B41FA5}">
                      <a16:colId xmlns:a16="http://schemas.microsoft.com/office/drawing/2014/main" val="20000"/>
                    </a:ext>
                  </a:extLst>
                </a:gridCol>
                <a:gridCol w="1328750">
                  <a:extLst>
                    <a:ext uri="{9D8B030D-6E8A-4147-A177-3AD203B41FA5}">
                      <a16:colId xmlns:a16="http://schemas.microsoft.com/office/drawing/2014/main" val="20001"/>
                    </a:ext>
                  </a:extLst>
                </a:gridCol>
                <a:gridCol w="1328750">
                  <a:extLst>
                    <a:ext uri="{9D8B030D-6E8A-4147-A177-3AD203B41FA5}">
                      <a16:colId xmlns:a16="http://schemas.microsoft.com/office/drawing/2014/main" val="20002"/>
                    </a:ext>
                  </a:extLst>
                </a:gridCol>
              </a:tblGrid>
              <a:tr h="360150">
                <a:tc gridSpan="3">
                  <a:txBody>
                    <a:bodyPr/>
                    <a:lstStyle/>
                    <a:p>
                      <a:pPr marL="0" lvl="0" indent="0" algn="ctr" rtl="0">
                        <a:lnSpc>
                          <a:spcPct val="115000"/>
                        </a:lnSpc>
                        <a:spcBef>
                          <a:spcPts val="0"/>
                        </a:spcBef>
                        <a:spcAft>
                          <a:spcPts val="0"/>
                        </a:spcAft>
                        <a:buNone/>
                      </a:pPr>
                      <a:r>
                        <a:rPr lang="en" sz="1500" b="1">
                          <a:solidFill>
                            <a:srgbClr val="494949"/>
                          </a:solidFill>
                          <a:latin typeface="Barlow Semi Condensed"/>
                          <a:ea typeface="Barlow Semi Condensed"/>
                          <a:cs typeface="Barlow Semi Condensed"/>
                          <a:sym typeface="Barlow Semi Condensed"/>
                        </a:rPr>
                        <a:t>Count Vectorizer</a:t>
                      </a:r>
                      <a:endParaRPr sz="1500" b="1">
                        <a:solidFill>
                          <a:srgbClr val="494949"/>
                        </a:solidFill>
                        <a:latin typeface="Barlow Semi Condensed"/>
                        <a:ea typeface="Barlow Semi Condensed"/>
                        <a:cs typeface="Barlow Semi Condensed"/>
                        <a:sym typeface="Barlow Semi Condensed"/>
                      </a:endParaRPr>
                    </a:p>
                  </a:txBody>
                  <a:tcPr marL="91425" marR="91425" marT="91425" marB="91425">
                    <a:solidFill>
                      <a:schemeClr val="l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23425">
                <a:tc>
                  <a:txBody>
                    <a:bodyPr/>
                    <a:lstStyle/>
                    <a:p>
                      <a:pPr marL="0" lvl="0" indent="0" algn="ctr" rtl="0">
                        <a:lnSpc>
                          <a:spcPct val="115000"/>
                        </a:lnSpc>
                        <a:spcBef>
                          <a:spcPts val="0"/>
                        </a:spcBef>
                        <a:spcAft>
                          <a:spcPts val="0"/>
                        </a:spcAft>
                        <a:buNone/>
                      </a:pPr>
                      <a:r>
                        <a:rPr lang="en" sz="1500">
                          <a:solidFill>
                            <a:srgbClr val="595959"/>
                          </a:solidFill>
                          <a:latin typeface="Barlow Semi Condensed"/>
                          <a:ea typeface="Barlow Semi Condensed"/>
                          <a:cs typeface="Barlow Semi Condensed"/>
                          <a:sym typeface="Barlow Semi Condensed"/>
                        </a:rPr>
                        <a:t>NB Model</a:t>
                      </a:r>
                      <a:endParaRPr sz="1500">
                        <a:solidFill>
                          <a:srgbClr val="595959"/>
                        </a:solidFill>
                        <a:latin typeface="Barlow Semi Condensed"/>
                        <a:ea typeface="Barlow Semi Condensed"/>
                        <a:cs typeface="Barlow Semi Condensed"/>
                        <a:sym typeface="Barlow Semi Condensed"/>
                      </a:endParaRPr>
                    </a:p>
                  </a:txBody>
                  <a:tcPr marL="91425" marR="91425" marT="91425" marB="91425">
                    <a:solidFill>
                      <a:schemeClr val="accent1"/>
                    </a:solidFill>
                  </a:tcPr>
                </a:tc>
                <a:tc>
                  <a:txBody>
                    <a:bodyPr/>
                    <a:lstStyle/>
                    <a:p>
                      <a:pPr marL="0" lvl="0" indent="0" algn="ctr" rtl="0">
                        <a:lnSpc>
                          <a:spcPct val="115000"/>
                        </a:lnSpc>
                        <a:spcBef>
                          <a:spcPts val="0"/>
                        </a:spcBef>
                        <a:spcAft>
                          <a:spcPts val="0"/>
                        </a:spcAft>
                        <a:buNone/>
                      </a:pPr>
                      <a:r>
                        <a:rPr lang="en" sz="1500">
                          <a:solidFill>
                            <a:srgbClr val="494949"/>
                          </a:solidFill>
                          <a:latin typeface="Barlow Semi Condensed"/>
                          <a:ea typeface="Barlow Semi Condensed"/>
                          <a:cs typeface="Barlow Semi Condensed"/>
                          <a:sym typeface="Barlow Semi Condensed"/>
                        </a:rPr>
                        <a:t>Train Accuracy</a:t>
                      </a:r>
                      <a:endParaRPr sz="1500">
                        <a:solidFill>
                          <a:srgbClr val="494949"/>
                        </a:solidFill>
                        <a:latin typeface="Barlow Semi Condensed"/>
                        <a:ea typeface="Barlow Semi Condensed"/>
                        <a:cs typeface="Barlow Semi Condensed"/>
                        <a:sym typeface="Barlow Semi Condensed"/>
                      </a:endParaRPr>
                    </a:p>
                  </a:txBody>
                  <a:tcPr marL="91425" marR="91425" marT="91425" marB="91425">
                    <a:solidFill>
                      <a:schemeClr val="accent1"/>
                    </a:solidFill>
                  </a:tcPr>
                </a:tc>
                <a:tc>
                  <a:txBody>
                    <a:bodyPr/>
                    <a:lstStyle/>
                    <a:p>
                      <a:pPr marL="0" lvl="0" indent="0" algn="ctr" rtl="0">
                        <a:lnSpc>
                          <a:spcPct val="115000"/>
                        </a:lnSpc>
                        <a:spcBef>
                          <a:spcPts val="0"/>
                        </a:spcBef>
                        <a:spcAft>
                          <a:spcPts val="0"/>
                        </a:spcAft>
                        <a:buNone/>
                      </a:pPr>
                      <a:r>
                        <a:rPr lang="en" sz="1500">
                          <a:solidFill>
                            <a:srgbClr val="494949"/>
                          </a:solidFill>
                          <a:latin typeface="Barlow Semi Condensed"/>
                          <a:ea typeface="Barlow Semi Condensed"/>
                          <a:cs typeface="Barlow Semi Condensed"/>
                          <a:sym typeface="Barlow Semi Condensed"/>
                        </a:rPr>
                        <a:t>Test Accuracy</a:t>
                      </a:r>
                      <a:endParaRPr sz="1500">
                        <a:solidFill>
                          <a:srgbClr val="494949"/>
                        </a:solidFill>
                        <a:latin typeface="Barlow Semi Condensed"/>
                        <a:ea typeface="Barlow Semi Condensed"/>
                        <a:cs typeface="Barlow Semi Condensed"/>
                        <a:sym typeface="Barlow Semi Condensed"/>
                      </a:endParaRPr>
                    </a:p>
                  </a:txBody>
                  <a:tcPr marL="91425" marR="91425" marT="91425" marB="91425">
                    <a:solidFill>
                      <a:schemeClr val="accent1"/>
                    </a:solidFill>
                  </a:tcPr>
                </a:tc>
                <a:extLst>
                  <a:ext uri="{0D108BD9-81ED-4DB2-BD59-A6C34878D82A}">
                    <a16:rowId xmlns:a16="http://schemas.microsoft.com/office/drawing/2014/main" val="10001"/>
                  </a:ext>
                </a:extLst>
              </a:tr>
              <a:tr h="664825">
                <a:tc>
                  <a:txBody>
                    <a:bodyPr/>
                    <a:lstStyle/>
                    <a:p>
                      <a:pPr marL="0" lvl="0" indent="0" algn="ctr" rtl="0">
                        <a:lnSpc>
                          <a:spcPct val="115000"/>
                        </a:lnSpc>
                        <a:spcBef>
                          <a:spcPts val="0"/>
                        </a:spcBef>
                        <a:spcAft>
                          <a:spcPts val="0"/>
                        </a:spcAft>
                        <a:buNone/>
                      </a:pPr>
                      <a:r>
                        <a:rPr lang="en" sz="1500">
                          <a:solidFill>
                            <a:srgbClr val="FF806D"/>
                          </a:solidFill>
                          <a:latin typeface="Barlow Semi Condensed"/>
                          <a:ea typeface="Barlow Semi Condensed"/>
                          <a:cs typeface="Barlow Semi Condensed"/>
                          <a:sym typeface="Barlow Semi Condensed"/>
                        </a:rPr>
                        <a:t>Bernoulli </a:t>
                      </a:r>
                      <a:endParaRPr sz="1500">
                        <a:solidFill>
                          <a:srgbClr val="FF806D"/>
                        </a:solidFill>
                        <a:latin typeface="Barlow Semi Condensed"/>
                        <a:ea typeface="Barlow Semi Condensed"/>
                        <a:cs typeface="Barlow Semi Condensed"/>
                        <a:sym typeface="Barlow Semi Condensed"/>
                      </a:endParaRPr>
                    </a:p>
                    <a:p>
                      <a:pPr marL="0" lvl="0" indent="0" algn="ctr" rtl="0">
                        <a:lnSpc>
                          <a:spcPct val="115000"/>
                        </a:lnSpc>
                        <a:spcBef>
                          <a:spcPts val="0"/>
                        </a:spcBef>
                        <a:spcAft>
                          <a:spcPts val="0"/>
                        </a:spcAft>
                        <a:buNone/>
                      </a:pPr>
                      <a:r>
                        <a:rPr lang="en" sz="1500">
                          <a:solidFill>
                            <a:srgbClr val="FF806D"/>
                          </a:solidFill>
                          <a:latin typeface="Barlow Semi Condensed"/>
                          <a:ea typeface="Barlow Semi Condensed"/>
                          <a:cs typeface="Barlow Semi Condensed"/>
                          <a:sym typeface="Barlow Semi Condensed"/>
                        </a:rPr>
                        <a:t>Naïve Bayes</a:t>
                      </a:r>
                      <a:endParaRPr sz="1500">
                        <a:solidFill>
                          <a:srgbClr val="FF806D"/>
                        </a:solidFill>
                        <a:latin typeface="Barlow Semi Condensed"/>
                        <a:ea typeface="Barlow Semi Condensed"/>
                        <a:cs typeface="Barlow Semi Condensed"/>
                        <a:sym typeface="Barlow Semi Condensed"/>
                      </a:endParaRPr>
                    </a:p>
                  </a:txBody>
                  <a:tcPr marL="91425" marR="91425" marT="91425" marB="91425"/>
                </a:tc>
                <a:tc>
                  <a:txBody>
                    <a:bodyPr/>
                    <a:lstStyle/>
                    <a:p>
                      <a:pPr marL="0" lvl="0" indent="0" algn="ctr" rtl="0">
                        <a:lnSpc>
                          <a:spcPct val="115000"/>
                        </a:lnSpc>
                        <a:spcBef>
                          <a:spcPts val="0"/>
                        </a:spcBef>
                        <a:spcAft>
                          <a:spcPts val="0"/>
                        </a:spcAft>
                        <a:buNone/>
                      </a:pPr>
                      <a:r>
                        <a:rPr lang="en" sz="1500">
                          <a:solidFill>
                            <a:srgbClr val="494949"/>
                          </a:solidFill>
                          <a:latin typeface="Barlow Semi Condensed"/>
                          <a:ea typeface="Barlow Semi Condensed"/>
                          <a:cs typeface="Barlow Semi Condensed"/>
                          <a:sym typeface="Barlow Semi Condensed"/>
                        </a:rPr>
                        <a:t>76.2%</a:t>
                      </a:r>
                      <a:endParaRPr sz="1500">
                        <a:solidFill>
                          <a:srgbClr val="494949"/>
                        </a:solidFill>
                        <a:latin typeface="Barlow Semi Condensed"/>
                        <a:ea typeface="Barlow Semi Condensed"/>
                        <a:cs typeface="Barlow Semi Condensed"/>
                        <a:sym typeface="Barlow Semi Condensed"/>
                      </a:endParaRPr>
                    </a:p>
                  </a:txBody>
                  <a:tcPr marL="91425" marR="91425" marT="91425" marB="91425"/>
                </a:tc>
                <a:tc>
                  <a:txBody>
                    <a:bodyPr/>
                    <a:lstStyle/>
                    <a:p>
                      <a:pPr marL="0" lvl="0" indent="0" algn="ctr" rtl="0">
                        <a:lnSpc>
                          <a:spcPct val="115000"/>
                        </a:lnSpc>
                        <a:spcBef>
                          <a:spcPts val="0"/>
                        </a:spcBef>
                        <a:spcAft>
                          <a:spcPts val="0"/>
                        </a:spcAft>
                        <a:buNone/>
                      </a:pPr>
                      <a:r>
                        <a:rPr lang="en" sz="1500">
                          <a:solidFill>
                            <a:srgbClr val="494949"/>
                          </a:solidFill>
                          <a:latin typeface="Barlow Semi Condensed"/>
                          <a:ea typeface="Barlow Semi Condensed"/>
                          <a:cs typeface="Barlow Semi Condensed"/>
                          <a:sym typeface="Barlow Semi Condensed"/>
                        </a:rPr>
                        <a:t>72.1%</a:t>
                      </a:r>
                      <a:endParaRPr sz="1500">
                        <a:solidFill>
                          <a:srgbClr val="494949"/>
                        </a:solidFill>
                        <a:latin typeface="Barlow Semi Condensed"/>
                        <a:ea typeface="Barlow Semi Condensed"/>
                        <a:cs typeface="Barlow Semi Condensed"/>
                        <a:sym typeface="Barlow Semi Condensed"/>
                      </a:endParaRPr>
                    </a:p>
                  </a:txBody>
                  <a:tcPr marL="91425" marR="91425" marT="91425" marB="91425"/>
                </a:tc>
                <a:extLst>
                  <a:ext uri="{0D108BD9-81ED-4DB2-BD59-A6C34878D82A}">
                    <a16:rowId xmlns:a16="http://schemas.microsoft.com/office/drawing/2014/main" val="10002"/>
                  </a:ext>
                </a:extLst>
              </a:tr>
              <a:tr h="664825">
                <a:tc>
                  <a:txBody>
                    <a:bodyPr/>
                    <a:lstStyle/>
                    <a:p>
                      <a:pPr marL="0" lvl="0" indent="0" algn="ctr" rtl="0">
                        <a:lnSpc>
                          <a:spcPct val="115000"/>
                        </a:lnSpc>
                        <a:spcBef>
                          <a:spcPts val="0"/>
                        </a:spcBef>
                        <a:spcAft>
                          <a:spcPts val="0"/>
                        </a:spcAft>
                        <a:buNone/>
                      </a:pPr>
                      <a:r>
                        <a:rPr lang="en" sz="1500">
                          <a:solidFill>
                            <a:schemeClr val="accent1"/>
                          </a:solidFill>
                          <a:latin typeface="Barlow Semi Condensed"/>
                          <a:ea typeface="Barlow Semi Condensed"/>
                          <a:cs typeface="Barlow Semi Condensed"/>
                          <a:sym typeface="Barlow Semi Condensed"/>
                        </a:rPr>
                        <a:t>Multinomial Naïve Bayes</a:t>
                      </a:r>
                      <a:endParaRPr sz="1500">
                        <a:solidFill>
                          <a:srgbClr val="FF806D"/>
                        </a:solidFill>
                        <a:latin typeface="Barlow Semi Condensed"/>
                        <a:ea typeface="Barlow Semi Condensed"/>
                        <a:cs typeface="Barlow Semi Condensed"/>
                        <a:sym typeface="Barlow Semi Condensed"/>
                      </a:endParaRPr>
                    </a:p>
                  </a:txBody>
                  <a:tcPr marL="91425" marR="91425" marT="91425" marB="91425"/>
                </a:tc>
                <a:tc>
                  <a:txBody>
                    <a:bodyPr/>
                    <a:lstStyle/>
                    <a:p>
                      <a:pPr marL="0" lvl="0" indent="0" algn="ctr" rtl="0">
                        <a:lnSpc>
                          <a:spcPct val="115000"/>
                        </a:lnSpc>
                        <a:spcBef>
                          <a:spcPts val="0"/>
                        </a:spcBef>
                        <a:spcAft>
                          <a:spcPts val="0"/>
                        </a:spcAft>
                        <a:buNone/>
                      </a:pPr>
                      <a:r>
                        <a:rPr lang="en" sz="1500">
                          <a:solidFill>
                            <a:srgbClr val="494949"/>
                          </a:solidFill>
                          <a:latin typeface="Barlow Semi Condensed"/>
                          <a:ea typeface="Barlow Semi Condensed"/>
                          <a:cs typeface="Barlow Semi Condensed"/>
                          <a:sym typeface="Barlow Semi Condensed"/>
                        </a:rPr>
                        <a:t>96.5%</a:t>
                      </a:r>
                      <a:endParaRPr sz="1500">
                        <a:solidFill>
                          <a:srgbClr val="494949"/>
                        </a:solidFill>
                        <a:latin typeface="Barlow Semi Condensed"/>
                        <a:ea typeface="Barlow Semi Condensed"/>
                        <a:cs typeface="Barlow Semi Condensed"/>
                        <a:sym typeface="Barlow Semi Condensed"/>
                      </a:endParaRPr>
                    </a:p>
                  </a:txBody>
                  <a:tcPr marL="91425" marR="91425" marT="91425" marB="91425"/>
                </a:tc>
                <a:tc>
                  <a:txBody>
                    <a:bodyPr/>
                    <a:lstStyle/>
                    <a:p>
                      <a:pPr marL="0" lvl="0" indent="0" algn="ctr" rtl="0">
                        <a:lnSpc>
                          <a:spcPct val="115000"/>
                        </a:lnSpc>
                        <a:spcBef>
                          <a:spcPts val="0"/>
                        </a:spcBef>
                        <a:spcAft>
                          <a:spcPts val="0"/>
                        </a:spcAft>
                        <a:buNone/>
                      </a:pPr>
                      <a:r>
                        <a:rPr lang="en" sz="1500">
                          <a:solidFill>
                            <a:srgbClr val="494949"/>
                          </a:solidFill>
                          <a:latin typeface="Barlow Semi Condensed"/>
                          <a:ea typeface="Barlow Semi Condensed"/>
                          <a:cs typeface="Barlow Semi Condensed"/>
                          <a:sym typeface="Barlow Semi Condensed"/>
                        </a:rPr>
                        <a:t>93.0%</a:t>
                      </a:r>
                      <a:endParaRPr sz="1500">
                        <a:solidFill>
                          <a:srgbClr val="494949"/>
                        </a:solidFill>
                        <a:latin typeface="Barlow Semi Condensed"/>
                        <a:ea typeface="Barlow Semi Condensed"/>
                        <a:cs typeface="Barlow Semi Condensed"/>
                        <a:sym typeface="Barlow Semi Condensed"/>
                      </a:endParaRPr>
                    </a:p>
                  </a:txBody>
                  <a:tcPr marL="91425" marR="91425" marT="91425" marB="91425"/>
                </a:tc>
                <a:extLst>
                  <a:ext uri="{0D108BD9-81ED-4DB2-BD59-A6C34878D82A}">
                    <a16:rowId xmlns:a16="http://schemas.microsoft.com/office/drawing/2014/main" val="10003"/>
                  </a:ext>
                </a:extLst>
              </a:tr>
              <a:tr h="912375">
                <a:tc>
                  <a:txBody>
                    <a:bodyPr/>
                    <a:lstStyle/>
                    <a:p>
                      <a:pPr marL="0" lvl="0" indent="0" algn="ctr" rtl="0">
                        <a:lnSpc>
                          <a:spcPct val="115000"/>
                        </a:lnSpc>
                        <a:spcBef>
                          <a:spcPts val="0"/>
                        </a:spcBef>
                        <a:spcAft>
                          <a:spcPts val="0"/>
                        </a:spcAft>
                        <a:buNone/>
                      </a:pPr>
                      <a:r>
                        <a:rPr lang="en" sz="1500">
                          <a:solidFill>
                            <a:schemeClr val="accent1"/>
                          </a:solidFill>
                          <a:latin typeface="Barlow Semi Condensed"/>
                          <a:ea typeface="Barlow Semi Condensed"/>
                          <a:cs typeface="Barlow Semi Condensed"/>
                          <a:sym typeface="Barlow Semi Condensed"/>
                        </a:rPr>
                        <a:t>Gaussian </a:t>
                      </a:r>
                      <a:endParaRPr sz="1500">
                        <a:solidFill>
                          <a:schemeClr val="accent1"/>
                        </a:solidFill>
                        <a:latin typeface="Barlow Semi Condensed"/>
                        <a:ea typeface="Barlow Semi Condensed"/>
                        <a:cs typeface="Barlow Semi Condensed"/>
                        <a:sym typeface="Barlow Semi Condensed"/>
                      </a:endParaRPr>
                    </a:p>
                    <a:p>
                      <a:pPr marL="0" lvl="0" indent="0" algn="ctr" rtl="0">
                        <a:lnSpc>
                          <a:spcPct val="115000"/>
                        </a:lnSpc>
                        <a:spcBef>
                          <a:spcPts val="0"/>
                        </a:spcBef>
                        <a:spcAft>
                          <a:spcPts val="0"/>
                        </a:spcAft>
                        <a:buNone/>
                      </a:pPr>
                      <a:r>
                        <a:rPr lang="en" sz="1500">
                          <a:solidFill>
                            <a:schemeClr val="accent1"/>
                          </a:solidFill>
                          <a:latin typeface="Barlow Semi Condensed"/>
                          <a:ea typeface="Barlow Semi Condensed"/>
                          <a:cs typeface="Barlow Semi Condensed"/>
                          <a:sym typeface="Barlow Semi Condensed"/>
                        </a:rPr>
                        <a:t>Naïve Bayes</a:t>
                      </a:r>
                      <a:endParaRPr sz="1500">
                        <a:solidFill>
                          <a:schemeClr val="accent1"/>
                        </a:solidFill>
                        <a:latin typeface="Barlow Semi Condensed"/>
                        <a:ea typeface="Barlow Semi Condensed"/>
                        <a:cs typeface="Barlow Semi Condensed"/>
                        <a:sym typeface="Barlow Semi Condensed"/>
                      </a:endParaRPr>
                    </a:p>
                    <a:p>
                      <a:pPr marL="0" lvl="0" indent="0" algn="ctr" rtl="0">
                        <a:lnSpc>
                          <a:spcPct val="115000"/>
                        </a:lnSpc>
                        <a:spcBef>
                          <a:spcPts val="0"/>
                        </a:spcBef>
                        <a:spcAft>
                          <a:spcPts val="0"/>
                        </a:spcAft>
                        <a:buNone/>
                      </a:pPr>
                      <a:endParaRPr sz="1500">
                        <a:solidFill>
                          <a:srgbClr val="FF806D"/>
                        </a:solidFill>
                        <a:latin typeface="Barlow Semi Condensed"/>
                        <a:ea typeface="Barlow Semi Condensed"/>
                        <a:cs typeface="Barlow Semi Condensed"/>
                        <a:sym typeface="Barlow Semi Condensed"/>
                      </a:endParaRPr>
                    </a:p>
                  </a:txBody>
                  <a:tcPr marL="91425" marR="91425" marT="91425" marB="91425"/>
                </a:tc>
                <a:tc>
                  <a:txBody>
                    <a:bodyPr/>
                    <a:lstStyle/>
                    <a:p>
                      <a:pPr marL="0" lvl="0" indent="0" algn="ctr" rtl="0">
                        <a:lnSpc>
                          <a:spcPct val="115000"/>
                        </a:lnSpc>
                        <a:spcBef>
                          <a:spcPts val="0"/>
                        </a:spcBef>
                        <a:spcAft>
                          <a:spcPts val="0"/>
                        </a:spcAft>
                        <a:buNone/>
                      </a:pPr>
                      <a:r>
                        <a:rPr lang="en" sz="1500">
                          <a:solidFill>
                            <a:srgbClr val="494949"/>
                          </a:solidFill>
                          <a:latin typeface="Barlow Semi Condensed"/>
                          <a:ea typeface="Barlow Semi Condensed"/>
                          <a:cs typeface="Barlow Semi Condensed"/>
                          <a:sym typeface="Barlow Semi Condensed"/>
                        </a:rPr>
                        <a:t>97.4%</a:t>
                      </a:r>
                      <a:endParaRPr sz="1500">
                        <a:solidFill>
                          <a:srgbClr val="494949"/>
                        </a:solidFill>
                        <a:latin typeface="Barlow Semi Condensed"/>
                        <a:ea typeface="Barlow Semi Condensed"/>
                        <a:cs typeface="Barlow Semi Condensed"/>
                        <a:sym typeface="Barlow Semi Condensed"/>
                      </a:endParaRPr>
                    </a:p>
                  </a:txBody>
                  <a:tcPr marL="91425" marR="91425" marT="91425" marB="91425"/>
                </a:tc>
                <a:tc>
                  <a:txBody>
                    <a:bodyPr/>
                    <a:lstStyle/>
                    <a:p>
                      <a:pPr marL="0" lvl="0" indent="0" algn="ctr" rtl="0">
                        <a:lnSpc>
                          <a:spcPct val="115000"/>
                        </a:lnSpc>
                        <a:spcBef>
                          <a:spcPts val="0"/>
                        </a:spcBef>
                        <a:spcAft>
                          <a:spcPts val="0"/>
                        </a:spcAft>
                        <a:buNone/>
                      </a:pPr>
                      <a:r>
                        <a:rPr lang="en" sz="1500">
                          <a:solidFill>
                            <a:srgbClr val="494949"/>
                          </a:solidFill>
                          <a:latin typeface="Barlow Semi Condensed"/>
                          <a:ea typeface="Barlow Semi Condensed"/>
                          <a:cs typeface="Barlow Semi Condensed"/>
                          <a:sym typeface="Barlow Semi Condensed"/>
                        </a:rPr>
                        <a:t>80.4%</a:t>
                      </a:r>
                      <a:endParaRPr sz="1500">
                        <a:solidFill>
                          <a:srgbClr val="494949"/>
                        </a:solidFill>
                        <a:latin typeface="Barlow Semi Condensed"/>
                        <a:ea typeface="Barlow Semi Condensed"/>
                        <a:cs typeface="Barlow Semi Condensed"/>
                        <a:sym typeface="Barlow Semi Condensed"/>
                      </a:endParaRPr>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2264" name="Google Shape;2264;p56"/>
          <p:cNvGraphicFramePr/>
          <p:nvPr/>
        </p:nvGraphicFramePr>
        <p:xfrm>
          <a:off x="4603388" y="1373625"/>
          <a:ext cx="4107050" cy="3241590"/>
        </p:xfrm>
        <a:graphic>
          <a:graphicData uri="http://schemas.openxmlformats.org/drawingml/2006/table">
            <a:tbl>
              <a:tblPr>
                <a:noFill/>
                <a:tableStyleId>{7B5414A2-CF44-4705-9744-6CF28839E87E}</a:tableStyleId>
              </a:tblPr>
              <a:tblGrid>
                <a:gridCol w="1449550">
                  <a:extLst>
                    <a:ext uri="{9D8B030D-6E8A-4147-A177-3AD203B41FA5}">
                      <a16:colId xmlns:a16="http://schemas.microsoft.com/office/drawing/2014/main" val="20000"/>
                    </a:ext>
                  </a:extLst>
                </a:gridCol>
                <a:gridCol w="1328750">
                  <a:extLst>
                    <a:ext uri="{9D8B030D-6E8A-4147-A177-3AD203B41FA5}">
                      <a16:colId xmlns:a16="http://schemas.microsoft.com/office/drawing/2014/main" val="20001"/>
                    </a:ext>
                  </a:extLst>
                </a:gridCol>
                <a:gridCol w="1328750">
                  <a:extLst>
                    <a:ext uri="{9D8B030D-6E8A-4147-A177-3AD203B41FA5}">
                      <a16:colId xmlns:a16="http://schemas.microsoft.com/office/drawing/2014/main" val="20002"/>
                    </a:ext>
                  </a:extLst>
                </a:gridCol>
              </a:tblGrid>
              <a:tr h="449550">
                <a:tc gridSpan="3">
                  <a:txBody>
                    <a:bodyPr/>
                    <a:lstStyle/>
                    <a:p>
                      <a:pPr marL="0" lvl="0" indent="0" algn="ctr" rtl="0">
                        <a:lnSpc>
                          <a:spcPct val="115000"/>
                        </a:lnSpc>
                        <a:spcBef>
                          <a:spcPts val="0"/>
                        </a:spcBef>
                        <a:spcAft>
                          <a:spcPts val="0"/>
                        </a:spcAft>
                        <a:buNone/>
                      </a:pPr>
                      <a:r>
                        <a:rPr lang="en" sz="1500" b="1">
                          <a:solidFill>
                            <a:schemeClr val="dk2"/>
                          </a:solidFill>
                          <a:latin typeface="Barlow Semi Condensed"/>
                          <a:ea typeface="Barlow Semi Condensed"/>
                          <a:cs typeface="Barlow Semi Condensed"/>
                          <a:sym typeface="Barlow Semi Condensed"/>
                        </a:rPr>
                        <a:t>TF-IDF Vectorizer</a:t>
                      </a:r>
                      <a:endParaRPr sz="1500">
                        <a:solidFill>
                          <a:srgbClr val="595959"/>
                        </a:solidFill>
                        <a:latin typeface="Barlow Semi Condensed"/>
                        <a:ea typeface="Barlow Semi Condensed"/>
                        <a:cs typeface="Barlow Semi Condensed"/>
                        <a:sym typeface="Barlow Semi Condensed"/>
                      </a:endParaRPr>
                    </a:p>
                  </a:txBody>
                  <a:tcPr marL="91425" marR="91425" marT="91425" marB="91425">
                    <a:solidFill>
                      <a:schemeClr val="l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9550">
                <a:tc>
                  <a:txBody>
                    <a:bodyPr/>
                    <a:lstStyle/>
                    <a:p>
                      <a:pPr marL="0" lvl="0" indent="0" algn="ctr" rtl="0">
                        <a:lnSpc>
                          <a:spcPct val="115000"/>
                        </a:lnSpc>
                        <a:spcBef>
                          <a:spcPts val="0"/>
                        </a:spcBef>
                        <a:spcAft>
                          <a:spcPts val="0"/>
                        </a:spcAft>
                        <a:buNone/>
                      </a:pPr>
                      <a:r>
                        <a:rPr lang="en" sz="1500">
                          <a:solidFill>
                            <a:srgbClr val="595959"/>
                          </a:solidFill>
                          <a:latin typeface="Barlow Semi Condensed"/>
                          <a:ea typeface="Barlow Semi Condensed"/>
                          <a:cs typeface="Barlow Semi Condensed"/>
                          <a:sym typeface="Barlow Semi Condensed"/>
                        </a:rPr>
                        <a:t>NB Model</a:t>
                      </a:r>
                      <a:endParaRPr sz="1500">
                        <a:solidFill>
                          <a:srgbClr val="595959"/>
                        </a:solidFill>
                        <a:latin typeface="Barlow Semi Condensed"/>
                        <a:ea typeface="Barlow Semi Condensed"/>
                        <a:cs typeface="Barlow Semi Condensed"/>
                        <a:sym typeface="Barlow Semi Condensed"/>
                      </a:endParaRPr>
                    </a:p>
                  </a:txBody>
                  <a:tcPr marL="91425" marR="91425" marT="91425" marB="91425">
                    <a:solidFill>
                      <a:schemeClr val="accent1"/>
                    </a:solidFill>
                  </a:tcPr>
                </a:tc>
                <a:tc>
                  <a:txBody>
                    <a:bodyPr/>
                    <a:lstStyle/>
                    <a:p>
                      <a:pPr marL="0" lvl="0" indent="0" algn="ctr" rtl="0">
                        <a:lnSpc>
                          <a:spcPct val="115000"/>
                        </a:lnSpc>
                        <a:spcBef>
                          <a:spcPts val="0"/>
                        </a:spcBef>
                        <a:spcAft>
                          <a:spcPts val="0"/>
                        </a:spcAft>
                        <a:buNone/>
                      </a:pPr>
                      <a:r>
                        <a:rPr lang="en" sz="1500">
                          <a:solidFill>
                            <a:srgbClr val="494949"/>
                          </a:solidFill>
                          <a:latin typeface="Barlow Semi Condensed"/>
                          <a:ea typeface="Barlow Semi Condensed"/>
                          <a:cs typeface="Barlow Semi Condensed"/>
                          <a:sym typeface="Barlow Semi Condensed"/>
                        </a:rPr>
                        <a:t>Train Accuracy</a:t>
                      </a:r>
                      <a:endParaRPr sz="1500">
                        <a:solidFill>
                          <a:srgbClr val="494949"/>
                        </a:solidFill>
                        <a:latin typeface="Barlow Semi Condensed"/>
                        <a:ea typeface="Barlow Semi Condensed"/>
                        <a:cs typeface="Barlow Semi Condensed"/>
                        <a:sym typeface="Barlow Semi Condensed"/>
                      </a:endParaRPr>
                    </a:p>
                  </a:txBody>
                  <a:tcPr marL="91425" marR="91425" marT="91425" marB="91425">
                    <a:solidFill>
                      <a:schemeClr val="accent1"/>
                    </a:solidFill>
                  </a:tcPr>
                </a:tc>
                <a:tc>
                  <a:txBody>
                    <a:bodyPr/>
                    <a:lstStyle/>
                    <a:p>
                      <a:pPr marL="0" lvl="0" indent="0" algn="ctr" rtl="0">
                        <a:lnSpc>
                          <a:spcPct val="115000"/>
                        </a:lnSpc>
                        <a:spcBef>
                          <a:spcPts val="0"/>
                        </a:spcBef>
                        <a:spcAft>
                          <a:spcPts val="0"/>
                        </a:spcAft>
                        <a:buNone/>
                      </a:pPr>
                      <a:r>
                        <a:rPr lang="en" sz="1500">
                          <a:solidFill>
                            <a:schemeClr val="dk2"/>
                          </a:solidFill>
                          <a:latin typeface="Barlow Semi Condensed"/>
                          <a:ea typeface="Barlow Semi Condensed"/>
                          <a:cs typeface="Barlow Semi Condensed"/>
                          <a:sym typeface="Barlow Semi Condensed"/>
                        </a:rPr>
                        <a:t>Test Accuracy</a:t>
                      </a:r>
                      <a:endParaRPr sz="1500">
                        <a:solidFill>
                          <a:srgbClr val="494949"/>
                        </a:solidFill>
                        <a:latin typeface="Barlow Semi Condensed"/>
                        <a:ea typeface="Barlow Semi Condensed"/>
                        <a:cs typeface="Barlow Semi Condensed"/>
                        <a:sym typeface="Barlow Semi Condensed"/>
                      </a:endParaRPr>
                    </a:p>
                  </a:txBody>
                  <a:tcPr marL="91425" marR="91425" marT="91425" marB="91425">
                    <a:solidFill>
                      <a:schemeClr val="accent1"/>
                    </a:solidFill>
                  </a:tcPr>
                </a:tc>
                <a:extLst>
                  <a:ext uri="{0D108BD9-81ED-4DB2-BD59-A6C34878D82A}">
                    <a16:rowId xmlns:a16="http://schemas.microsoft.com/office/drawing/2014/main" val="10001"/>
                  </a:ext>
                </a:extLst>
              </a:tr>
              <a:tr h="655250">
                <a:tc>
                  <a:txBody>
                    <a:bodyPr/>
                    <a:lstStyle/>
                    <a:p>
                      <a:pPr marL="0" lvl="0" indent="0" algn="ctr" rtl="0">
                        <a:lnSpc>
                          <a:spcPct val="115000"/>
                        </a:lnSpc>
                        <a:spcBef>
                          <a:spcPts val="0"/>
                        </a:spcBef>
                        <a:spcAft>
                          <a:spcPts val="0"/>
                        </a:spcAft>
                        <a:buNone/>
                      </a:pPr>
                      <a:r>
                        <a:rPr lang="en" sz="1500">
                          <a:solidFill>
                            <a:srgbClr val="FF806D"/>
                          </a:solidFill>
                          <a:latin typeface="Barlow Semi Condensed"/>
                          <a:ea typeface="Barlow Semi Condensed"/>
                          <a:cs typeface="Barlow Semi Condensed"/>
                          <a:sym typeface="Barlow Semi Condensed"/>
                        </a:rPr>
                        <a:t>Bernoulli </a:t>
                      </a:r>
                      <a:endParaRPr sz="1500">
                        <a:solidFill>
                          <a:srgbClr val="FF806D"/>
                        </a:solidFill>
                        <a:latin typeface="Barlow Semi Condensed"/>
                        <a:ea typeface="Barlow Semi Condensed"/>
                        <a:cs typeface="Barlow Semi Condensed"/>
                        <a:sym typeface="Barlow Semi Condensed"/>
                      </a:endParaRPr>
                    </a:p>
                    <a:p>
                      <a:pPr marL="0" lvl="0" indent="0" algn="ctr" rtl="0">
                        <a:lnSpc>
                          <a:spcPct val="115000"/>
                        </a:lnSpc>
                        <a:spcBef>
                          <a:spcPts val="0"/>
                        </a:spcBef>
                        <a:spcAft>
                          <a:spcPts val="0"/>
                        </a:spcAft>
                        <a:buNone/>
                      </a:pPr>
                      <a:r>
                        <a:rPr lang="en" sz="1500">
                          <a:solidFill>
                            <a:srgbClr val="FF806D"/>
                          </a:solidFill>
                          <a:latin typeface="Barlow Semi Condensed"/>
                          <a:ea typeface="Barlow Semi Condensed"/>
                          <a:cs typeface="Barlow Semi Condensed"/>
                          <a:sym typeface="Barlow Semi Condensed"/>
                        </a:rPr>
                        <a:t>Naïve Bayes</a:t>
                      </a:r>
                      <a:endParaRPr sz="1500">
                        <a:solidFill>
                          <a:srgbClr val="FF806D"/>
                        </a:solidFill>
                        <a:latin typeface="Barlow Semi Condensed"/>
                        <a:ea typeface="Barlow Semi Condensed"/>
                        <a:cs typeface="Barlow Semi Condensed"/>
                        <a:sym typeface="Barlow Semi Condensed"/>
                      </a:endParaRPr>
                    </a:p>
                  </a:txBody>
                  <a:tcPr marL="91425" marR="91425" marT="91425" marB="91425"/>
                </a:tc>
                <a:tc>
                  <a:txBody>
                    <a:bodyPr/>
                    <a:lstStyle/>
                    <a:p>
                      <a:pPr marL="0" lvl="0" indent="0" algn="ctr" rtl="0">
                        <a:lnSpc>
                          <a:spcPct val="115000"/>
                        </a:lnSpc>
                        <a:spcBef>
                          <a:spcPts val="0"/>
                        </a:spcBef>
                        <a:spcAft>
                          <a:spcPts val="0"/>
                        </a:spcAft>
                        <a:buNone/>
                      </a:pPr>
                      <a:r>
                        <a:rPr lang="en" sz="1500">
                          <a:solidFill>
                            <a:srgbClr val="494949"/>
                          </a:solidFill>
                          <a:latin typeface="Barlow Semi Condensed"/>
                          <a:ea typeface="Barlow Semi Condensed"/>
                          <a:cs typeface="Barlow Semi Condensed"/>
                          <a:sym typeface="Barlow Semi Condensed"/>
                        </a:rPr>
                        <a:t>50.0%</a:t>
                      </a:r>
                      <a:endParaRPr sz="1500">
                        <a:solidFill>
                          <a:srgbClr val="494949"/>
                        </a:solidFill>
                        <a:latin typeface="Barlow Semi Condensed"/>
                        <a:ea typeface="Barlow Semi Condensed"/>
                        <a:cs typeface="Barlow Semi Condensed"/>
                        <a:sym typeface="Barlow Semi Condensed"/>
                      </a:endParaRPr>
                    </a:p>
                  </a:txBody>
                  <a:tcPr marL="91425" marR="91425" marT="91425" marB="91425"/>
                </a:tc>
                <a:tc>
                  <a:txBody>
                    <a:bodyPr/>
                    <a:lstStyle/>
                    <a:p>
                      <a:pPr marL="0" lvl="0" indent="0" algn="ctr" rtl="0">
                        <a:lnSpc>
                          <a:spcPct val="115000"/>
                        </a:lnSpc>
                        <a:spcBef>
                          <a:spcPts val="0"/>
                        </a:spcBef>
                        <a:spcAft>
                          <a:spcPts val="0"/>
                        </a:spcAft>
                        <a:buNone/>
                      </a:pPr>
                      <a:r>
                        <a:rPr lang="en" sz="1500">
                          <a:solidFill>
                            <a:srgbClr val="494949"/>
                          </a:solidFill>
                          <a:latin typeface="Barlow Semi Condensed"/>
                          <a:ea typeface="Barlow Semi Condensed"/>
                          <a:cs typeface="Barlow Semi Condensed"/>
                          <a:sym typeface="Barlow Semi Condensed"/>
                        </a:rPr>
                        <a:t>50.0%</a:t>
                      </a:r>
                      <a:endParaRPr sz="1500">
                        <a:solidFill>
                          <a:srgbClr val="494949"/>
                        </a:solidFill>
                        <a:latin typeface="Barlow Semi Condensed"/>
                        <a:ea typeface="Barlow Semi Condensed"/>
                        <a:cs typeface="Barlow Semi Condensed"/>
                        <a:sym typeface="Barlow Semi Condensed"/>
                      </a:endParaRPr>
                    </a:p>
                  </a:txBody>
                  <a:tcPr marL="91425" marR="91425" marT="91425" marB="91425"/>
                </a:tc>
                <a:extLst>
                  <a:ext uri="{0D108BD9-81ED-4DB2-BD59-A6C34878D82A}">
                    <a16:rowId xmlns:a16="http://schemas.microsoft.com/office/drawing/2014/main" val="10002"/>
                  </a:ext>
                </a:extLst>
              </a:tr>
              <a:tr h="655250">
                <a:tc>
                  <a:txBody>
                    <a:bodyPr/>
                    <a:lstStyle/>
                    <a:p>
                      <a:pPr marL="0" lvl="0" indent="0" algn="ctr" rtl="0">
                        <a:lnSpc>
                          <a:spcPct val="115000"/>
                        </a:lnSpc>
                        <a:spcBef>
                          <a:spcPts val="0"/>
                        </a:spcBef>
                        <a:spcAft>
                          <a:spcPts val="0"/>
                        </a:spcAft>
                        <a:buNone/>
                      </a:pPr>
                      <a:r>
                        <a:rPr lang="en" sz="1500">
                          <a:solidFill>
                            <a:schemeClr val="accent1"/>
                          </a:solidFill>
                          <a:latin typeface="Barlow Semi Condensed"/>
                          <a:ea typeface="Barlow Semi Condensed"/>
                          <a:cs typeface="Barlow Semi Condensed"/>
                          <a:sym typeface="Barlow Semi Condensed"/>
                        </a:rPr>
                        <a:t>Multinomial Naïve Bayes</a:t>
                      </a:r>
                      <a:endParaRPr sz="1500">
                        <a:solidFill>
                          <a:srgbClr val="FF806D"/>
                        </a:solidFill>
                        <a:latin typeface="Barlow Semi Condensed"/>
                        <a:ea typeface="Barlow Semi Condensed"/>
                        <a:cs typeface="Barlow Semi Condensed"/>
                        <a:sym typeface="Barlow Semi Condensed"/>
                      </a:endParaRPr>
                    </a:p>
                  </a:txBody>
                  <a:tcPr marL="91425" marR="91425" marT="91425" marB="91425"/>
                </a:tc>
                <a:tc>
                  <a:txBody>
                    <a:bodyPr/>
                    <a:lstStyle/>
                    <a:p>
                      <a:pPr marL="0" lvl="0" indent="0" algn="ctr" rtl="0">
                        <a:lnSpc>
                          <a:spcPct val="115000"/>
                        </a:lnSpc>
                        <a:spcBef>
                          <a:spcPts val="0"/>
                        </a:spcBef>
                        <a:spcAft>
                          <a:spcPts val="0"/>
                        </a:spcAft>
                        <a:buNone/>
                      </a:pPr>
                      <a:r>
                        <a:rPr lang="en" sz="1500">
                          <a:solidFill>
                            <a:srgbClr val="494949"/>
                          </a:solidFill>
                          <a:latin typeface="Barlow Semi Condensed"/>
                          <a:ea typeface="Barlow Semi Condensed"/>
                          <a:cs typeface="Barlow Semi Condensed"/>
                          <a:sym typeface="Barlow Semi Condensed"/>
                        </a:rPr>
                        <a:t>98.3%</a:t>
                      </a:r>
                      <a:endParaRPr sz="1500">
                        <a:solidFill>
                          <a:srgbClr val="494949"/>
                        </a:solidFill>
                        <a:latin typeface="Barlow Semi Condensed"/>
                        <a:ea typeface="Barlow Semi Condensed"/>
                        <a:cs typeface="Barlow Semi Condensed"/>
                        <a:sym typeface="Barlow Semi Condensed"/>
                      </a:endParaRPr>
                    </a:p>
                  </a:txBody>
                  <a:tcPr marL="91425" marR="91425" marT="91425" marB="91425"/>
                </a:tc>
                <a:tc>
                  <a:txBody>
                    <a:bodyPr/>
                    <a:lstStyle/>
                    <a:p>
                      <a:pPr marL="0" lvl="0" indent="0" algn="ctr" rtl="0">
                        <a:lnSpc>
                          <a:spcPct val="115000"/>
                        </a:lnSpc>
                        <a:spcBef>
                          <a:spcPts val="0"/>
                        </a:spcBef>
                        <a:spcAft>
                          <a:spcPts val="0"/>
                        </a:spcAft>
                        <a:buNone/>
                      </a:pPr>
                      <a:r>
                        <a:rPr lang="en" sz="1500">
                          <a:solidFill>
                            <a:srgbClr val="494949"/>
                          </a:solidFill>
                          <a:latin typeface="Barlow Semi Condensed"/>
                          <a:ea typeface="Barlow Semi Condensed"/>
                          <a:cs typeface="Barlow Semi Condensed"/>
                          <a:sym typeface="Barlow Semi Condensed"/>
                        </a:rPr>
                        <a:t>95.0%</a:t>
                      </a:r>
                      <a:endParaRPr sz="1500">
                        <a:solidFill>
                          <a:srgbClr val="494949"/>
                        </a:solidFill>
                        <a:latin typeface="Barlow Semi Condensed"/>
                        <a:ea typeface="Barlow Semi Condensed"/>
                        <a:cs typeface="Barlow Semi Condensed"/>
                        <a:sym typeface="Barlow Semi Condensed"/>
                      </a:endParaRPr>
                    </a:p>
                  </a:txBody>
                  <a:tcPr marL="91425" marR="91425" marT="91425" marB="91425"/>
                </a:tc>
                <a:extLst>
                  <a:ext uri="{0D108BD9-81ED-4DB2-BD59-A6C34878D82A}">
                    <a16:rowId xmlns:a16="http://schemas.microsoft.com/office/drawing/2014/main" val="10003"/>
                  </a:ext>
                </a:extLst>
              </a:tr>
              <a:tr h="899250">
                <a:tc>
                  <a:txBody>
                    <a:bodyPr/>
                    <a:lstStyle/>
                    <a:p>
                      <a:pPr marL="0" lvl="0" indent="0" algn="ctr" rtl="0">
                        <a:lnSpc>
                          <a:spcPct val="115000"/>
                        </a:lnSpc>
                        <a:spcBef>
                          <a:spcPts val="0"/>
                        </a:spcBef>
                        <a:spcAft>
                          <a:spcPts val="0"/>
                        </a:spcAft>
                        <a:buNone/>
                      </a:pPr>
                      <a:r>
                        <a:rPr lang="en" sz="1500">
                          <a:solidFill>
                            <a:schemeClr val="accent1"/>
                          </a:solidFill>
                          <a:latin typeface="Barlow Semi Condensed"/>
                          <a:ea typeface="Barlow Semi Condensed"/>
                          <a:cs typeface="Barlow Semi Condensed"/>
                          <a:sym typeface="Barlow Semi Condensed"/>
                        </a:rPr>
                        <a:t>Gaussian </a:t>
                      </a:r>
                      <a:endParaRPr sz="1500">
                        <a:solidFill>
                          <a:schemeClr val="accent1"/>
                        </a:solidFill>
                        <a:latin typeface="Barlow Semi Condensed"/>
                        <a:ea typeface="Barlow Semi Condensed"/>
                        <a:cs typeface="Barlow Semi Condensed"/>
                        <a:sym typeface="Barlow Semi Condensed"/>
                      </a:endParaRPr>
                    </a:p>
                    <a:p>
                      <a:pPr marL="0" lvl="0" indent="0" algn="ctr" rtl="0">
                        <a:lnSpc>
                          <a:spcPct val="115000"/>
                        </a:lnSpc>
                        <a:spcBef>
                          <a:spcPts val="0"/>
                        </a:spcBef>
                        <a:spcAft>
                          <a:spcPts val="0"/>
                        </a:spcAft>
                        <a:buNone/>
                      </a:pPr>
                      <a:r>
                        <a:rPr lang="en" sz="1500">
                          <a:solidFill>
                            <a:schemeClr val="accent1"/>
                          </a:solidFill>
                          <a:latin typeface="Barlow Semi Condensed"/>
                          <a:ea typeface="Barlow Semi Condensed"/>
                          <a:cs typeface="Barlow Semi Condensed"/>
                          <a:sym typeface="Barlow Semi Condensed"/>
                        </a:rPr>
                        <a:t>Naïve Bayes</a:t>
                      </a:r>
                      <a:endParaRPr sz="1500">
                        <a:solidFill>
                          <a:schemeClr val="accent1"/>
                        </a:solidFill>
                        <a:latin typeface="Barlow Semi Condensed"/>
                        <a:ea typeface="Barlow Semi Condensed"/>
                        <a:cs typeface="Barlow Semi Condensed"/>
                        <a:sym typeface="Barlow Semi Condensed"/>
                      </a:endParaRPr>
                    </a:p>
                    <a:p>
                      <a:pPr marL="0" lvl="0" indent="0" algn="ctr" rtl="0">
                        <a:lnSpc>
                          <a:spcPct val="115000"/>
                        </a:lnSpc>
                        <a:spcBef>
                          <a:spcPts val="0"/>
                        </a:spcBef>
                        <a:spcAft>
                          <a:spcPts val="0"/>
                        </a:spcAft>
                        <a:buNone/>
                      </a:pPr>
                      <a:endParaRPr sz="1500">
                        <a:solidFill>
                          <a:srgbClr val="FF806D"/>
                        </a:solidFill>
                        <a:latin typeface="Barlow Semi Condensed"/>
                        <a:ea typeface="Barlow Semi Condensed"/>
                        <a:cs typeface="Barlow Semi Condensed"/>
                        <a:sym typeface="Barlow Semi Condensed"/>
                      </a:endParaRPr>
                    </a:p>
                  </a:txBody>
                  <a:tcPr marL="91425" marR="91425" marT="91425" marB="91425"/>
                </a:tc>
                <a:tc>
                  <a:txBody>
                    <a:bodyPr/>
                    <a:lstStyle/>
                    <a:p>
                      <a:pPr marL="0" lvl="0" indent="0" algn="ctr" rtl="0">
                        <a:lnSpc>
                          <a:spcPct val="115000"/>
                        </a:lnSpc>
                        <a:spcBef>
                          <a:spcPts val="0"/>
                        </a:spcBef>
                        <a:spcAft>
                          <a:spcPts val="0"/>
                        </a:spcAft>
                        <a:buNone/>
                      </a:pPr>
                      <a:r>
                        <a:rPr lang="en" sz="1500">
                          <a:solidFill>
                            <a:srgbClr val="494949"/>
                          </a:solidFill>
                          <a:latin typeface="Barlow Semi Condensed"/>
                          <a:ea typeface="Barlow Semi Condensed"/>
                          <a:cs typeface="Barlow Semi Condensed"/>
                          <a:sym typeface="Barlow Semi Condensed"/>
                        </a:rPr>
                        <a:t>97.5%</a:t>
                      </a:r>
                      <a:endParaRPr sz="1500">
                        <a:solidFill>
                          <a:srgbClr val="494949"/>
                        </a:solidFill>
                        <a:latin typeface="Barlow Semi Condensed"/>
                        <a:ea typeface="Barlow Semi Condensed"/>
                        <a:cs typeface="Barlow Semi Condensed"/>
                        <a:sym typeface="Barlow Semi Condensed"/>
                      </a:endParaRPr>
                    </a:p>
                  </a:txBody>
                  <a:tcPr marL="91425" marR="91425" marT="91425" marB="91425"/>
                </a:tc>
                <a:tc>
                  <a:txBody>
                    <a:bodyPr/>
                    <a:lstStyle/>
                    <a:p>
                      <a:pPr marL="0" lvl="0" indent="0" algn="ctr" rtl="0">
                        <a:lnSpc>
                          <a:spcPct val="115000"/>
                        </a:lnSpc>
                        <a:spcBef>
                          <a:spcPts val="0"/>
                        </a:spcBef>
                        <a:spcAft>
                          <a:spcPts val="0"/>
                        </a:spcAft>
                        <a:buNone/>
                      </a:pPr>
                      <a:r>
                        <a:rPr lang="en" sz="1500">
                          <a:solidFill>
                            <a:srgbClr val="494949"/>
                          </a:solidFill>
                          <a:latin typeface="Barlow Semi Condensed"/>
                          <a:ea typeface="Barlow Semi Condensed"/>
                          <a:cs typeface="Barlow Semi Condensed"/>
                          <a:sym typeface="Barlow Semi Condensed"/>
                        </a:rPr>
                        <a:t>78.7%</a:t>
                      </a:r>
                      <a:endParaRPr sz="1500">
                        <a:solidFill>
                          <a:srgbClr val="494949"/>
                        </a:solidFill>
                        <a:latin typeface="Barlow Semi Condensed"/>
                        <a:ea typeface="Barlow Semi Condensed"/>
                        <a:cs typeface="Barlow Semi Condensed"/>
                        <a:sym typeface="Barlow Semi Condensed"/>
                      </a:endParaRPr>
                    </a:p>
                  </a:txBody>
                  <a:tcPr marL="91425" marR="91425" marT="91425" marB="91425"/>
                </a:tc>
                <a:extLst>
                  <a:ext uri="{0D108BD9-81ED-4DB2-BD59-A6C34878D82A}">
                    <a16:rowId xmlns:a16="http://schemas.microsoft.com/office/drawing/2014/main" val="10004"/>
                  </a:ext>
                </a:extLst>
              </a:tr>
            </a:tbl>
          </a:graphicData>
        </a:graphic>
      </p:graphicFrame>
      <p:sp>
        <p:nvSpPr>
          <p:cNvPr id="2265" name="Google Shape;2265;p56"/>
          <p:cNvSpPr/>
          <p:nvPr/>
        </p:nvSpPr>
        <p:spPr>
          <a:xfrm>
            <a:off x="376625" y="2921225"/>
            <a:ext cx="8361600" cy="783900"/>
          </a:xfrm>
          <a:prstGeom prst="rect">
            <a:avLst/>
          </a:prstGeom>
          <a:noFill/>
          <a:ln w="28575" cap="flat" cmpd="sng">
            <a:solidFill>
              <a:srgbClr val="0097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6"/>
        <p:cNvGrpSpPr/>
        <p:nvPr/>
      </p:nvGrpSpPr>
      <p:grpSpPr>
        <a:xfrm>
          <a:off x="0" y="0"/>
          <a:ext cx="0" cy="0"/>
          <a:chOff x="0" y="0"/>
          <a:chExt cx="0" cy="0"/>
        </a:xfrm>
      </p:grpSpPr>
      <p:grpSp>
        <p:nvGrpSpPr>
          <p:cNvPr id="1747" name="Google Shape;1747;p39"/>
          <p:cNvGrpSpPr/>
          <p:nvPr/>
        </p:nvGrpSpPr>
        <p:grpSpPr>
          <a:xfrm>
            <a:off x="3994598" y="1510458"/>
            <a:ext cx="4430405" cy="3106404"/>
            <a:chOff x="862950" y="825025"/>
            <a:chExt cx="5862650" cy="4111175"/>
          </a:xfrm>
        </p:grpSpPr>
        <p:sp>
          <p:nvSpPr>
            <p:cNvPr id="1748" name="Google Shape;1748;p39"/>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9"/>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9"/>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9"/>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9"/>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9"/>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9"/>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9"/>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9"/>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9"/>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9"/>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9"/>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9"/>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9"/>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9"/>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9"/>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9"/>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9"/>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9"/>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9"/>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9"/>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9"/>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9"/>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9"/>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9"/>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9"/>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9"/>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9"/>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9"/>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9"/>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9"/>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9"/>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9"/>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9"/>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9"/>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9"/>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9"/>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9"/>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9"/>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9"/>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9"/>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9"/>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9"/>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9"/>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9"/>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9"/>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9"/>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9"/>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9"/>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9"/>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9"/>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9"/>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9"/>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9"/>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9"/>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9"/>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9"/>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9"/>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9"/>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9"/>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9"/>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9"/>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9"/>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9"/>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9"/>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9"/>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9"/>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9"/>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9"/>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9"/>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9"/>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9"/>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9"/>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9"/>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9"/>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9"/>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9"/>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9"/>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9"/>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9"/>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9"/>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9"/>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9"/>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9"/>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9"/>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9"/>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9"/>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9"/>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9"/>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9"/>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9"/>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9"/>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9"/>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9"/>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9"/>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9"/>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9"/>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9"/>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9"/>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9"/>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9"/>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9"/>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9"/>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9"/>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9"/>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9"/>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9"/>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9"/>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9"/>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9"/>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9"/>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9"/>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9"/>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9"/>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9"/>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9"/>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9"/>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9"/>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9"/>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9"/>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9"/>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9"/>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9"/>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9"/>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9"/>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9"/>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9"/>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9"/>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9"/>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9"/>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9"/>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9"/>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9"/>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9"/>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9"/>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9"/>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9"/>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9"/>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9"/>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9"/>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9"/>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9"/>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9"/>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9"/>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9"/>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9"/>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9"/>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9"/>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9"/>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9"/>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9"/>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9"/>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9"/>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9"/>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9"/>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9"/>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9"/>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9"/>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9"/>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9"/>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9"/>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9"/>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9"/>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9"/>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9"/>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9"/>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9"/>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9"/>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9"/>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9"/>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9"/>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9"/>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9"/>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9"/>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9"/>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9"/>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9"/>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9"/>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9"/>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9"/>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9"/>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9"/>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9"/>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9"/>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9"/>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9"/>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9"/>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9"/>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9"/>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9"/>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9"/>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9"/>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9"/>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9"/>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9"/>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9"/>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9"/>
            <p:cNvSpPr/>
            <p:nvPr/>
          </p:nvSpPr>
          <p:spPr>
            <a:xfrm>
              <a:off x="1150400" y="4228175"/>
              <a:ext cx="1488100" cy="25"/>
            </a:xfrm>
            <a:custGeom>
              <a:avLst/>
              <a:gdLst/>
              <a:ahLst/>
              <a:cxnLst/>
              <a:rect l="l" t="t" r="r" b="b"/>
              <a:pathLst>
                <a:path w="59524" h="1" extrusionOk="0">
                  <a:moveTo>
                    <a:pt x="59523" y="1"/>
                  </a:moveTo>
                  <a:lnTo>
                    <a:pt x="1"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9"/>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9"/>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9"/>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9"/>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9"/>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9"/>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9"/>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9"/>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9"/>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9"/>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9"/>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9"/>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7" name="Google Shape;1957;p39"/>
          <p:cNvGrpSpPr/>
          <p:nvPr/>
        </p:nvGrpSpPr>
        <p:grpSpPr>
          <a:xfrm>
            <a:off x="731647" y="573573"/>
            <a:ext cx="635100" cy="734640"/>
            <a:chOff x="731647" y="573573"/>
            <a:chExt cx="635100" cy="734640"/>
          </a:xfrm>
        </p:grpSpPr>
        <p:grpSp>
          <p:nvGrpSpPr>
            <p:cNvPr id="1958" name="Google Shape;1958;p39"/>
            <p:cNvGrpSpPr/>
            <p:nvPr/>
          </p:nvGrpSpPr>
          <p:grpSpPr>
            <a:xfrm>
              <a:off x="731647" y="573573"/>
              <a:ext cx="635100" cy="635100"/>
              <a:chOff x="917231" y="750460"/>
              <a:chExt cx="635100" cy="635100"/>
            </a:xfrm>
          </p:grpSpPr>
          <p:sp>
            <p:nvSpPr>
              <p:cNvPr id="1959" name="Google Shape;1959;p39"/>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9"/>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1" name="Google Shape;1961;p39"/>
            <p:cNvGrpSpPr/>
            <p:nvPr/>
          </p:nvGrpSpPr>
          <p:grpSpPr>
            <a:xfrm>
              <a:off x="961679" y="1281213"/>
              <a:ext cx="175013" cy="27000"/>
              <a:chOff x="5662375" y="212375"/>
              <a:chExt cx="175013" cy="27000"/>
            </a:xfrm>
          </p:grpSpPr>
          <p:sp>
            <p:nvSpPr>
              <p:cNvPr id="1962" name="Google Shape;1962;p3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63" name="Google Shape;1963;p3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64" name="Google Shape;1964;p3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1965" name="Google Shape;1965;p39"/>
          <p:cNvGrpSpPr/>
          <p:nvPr/>
        </p:nvGrpSpPr>
        <p:grpSpPr>
          <a:xfrm>
            <a:off x="731647" y="1650460"/>
            <a:ext cx="635100" cy="733490"/>
            <a:chOff x="731647" y="1650460"/>
            <a:chExt cx="635100" cy="733490"/>
          </a:xfrm>
        </p:grpSpPr>
        <p:grpSp>
          <p:nvGrpSpPr>
            <p:cNvPr id="1966" name="Google Shape;1966;p39"/>
            <p:cNvGrpSpPr/>
            <p:nvPr/>
          </p:nvGrpSpPr>
          <p:grpSpPr>
            <a:xfrm>
              <a:off x="731647" y="1650460"/>
              <a:ext cx="635100" cy="635100"/>
              <a:chOff x="917231" y="1827973"/>
              <a:chExt cx="635100" cy="635100"/>
            </a:xfrm>
          </p:grpSpPr>
          <p:sp>
            <p:nvSpPr>
              <p:cNvPr id="1967" name="Google Shape;1967;p39"/>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9"/>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 name="Google Shape;1969;p39"/>
            <p:cNvGrpSpPr/>
            <p:nvPr/>
          </p:nvGrpSpPr>
          <p:grpSpPr>
            <a:xfrm>
              <a:off x="961679" y="2356951"/>
              <a:ext cx="175013" cy="27000"/>
              <a:chOff x="5662375" y="212375"/>
              <a:chExt cx="175013" cy="27000"/>
            </a:xfrm>
          </p:grpSpPr>
          <p:sp>
            <p:nvSpPr>
              <p:cNvPr id="1970" name="Google Shape;1970;p3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71" name="Google Shape;1971;p3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72" name="Google Shape;1972;p3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1973" name="Google Shape;1973;p39"/>
          <p:cNvGrpSpPr/>
          <p:nvPr/>
        </p:nvGrpSpPr>
        <p:grpSpPr>
          <a:xfrm>
            <a:off x="731647" y="2728277"/>
            <a:ext cx="635100" cy="734984"/>
            <a:chOff x="731647" y="2728277"/>
            <a:chExt cx="635100" cy="734984"/>
          </a:xfrm>
        </p:grpSpPr>
        <p:grpSp>
          <p:nvGrpSpPr>
            <p:cNvPr id="1974" name="Google Shape;1974;p39"/>
            <p:cNvGrpSpPr/>
            <p:nvPr/>
          </p:nvGrpSpPr>
          <p:grpSpPr>
            <a:xfrm>
              <a:off x="731647" y="2728277"/>
              <a:ext cx="635100" cy="635100"/>
              <a:chOff x="917231" y="2905502"/>
              <a:chExt cx="635100" cy="635100"/>
            </a:xfrm>
          </p:grpSpPr>
          <p:sp>
            <p:nvSpPr>
              <p:cNvPr id="1975" name="Google Shape;1975;p39"/>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9"/>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7" name="Google Shape;1977;p39"/>
            <p:cNvGrpSpPr/>
            <p:nvPr/>
          </p:nvGrpSpPr>
          <p:grpSpPr>
            <a:xfrm>
              <a:off x="961679" y="3436260"/>
              <a:ext cx="175013" cy="27000"/>
              <a:chOff x="5662375" y="212375"/>
              <a:chExt cx="175013" cy="27000"/>
            </a:xfrm>
          </p:grpSpPr>
          <p:sp>
            <p:nvSpPr>
              <p:cNvPr id="1978" name="Google Shape;1978;p3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79" name="Google Shape;1979;p3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80" name="Google Shape;1980;p3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1981" name="Google Shape;1981;p39"/>
          <p:cNvGrpSpPr/>
          <p:nvPr/>
        </p:nvGrpSpPr>
        <p:grpSpPr>
          <a:xfrm>
            <a:off x="731647" y="3806675"/>
            <a:ext cx="635100" cy="734704"/>
            <a:chOff x="731647" y="3806675"/>
            <a:chExt cx="635100" cy="734704"/>
          </a:xfrm>
        </p:grpSpPr>
        <p:grpSp>
          <p:nvGrpSpPr>
            <p:cNvPr id="1982" name="Google Shape;1982;p39"/>
            <p:cNvGrpSpPr/>
            <p:nvPr/>
          </p:nvGrpSpPr>
          <p:grpSpPr>
            <a:xfrm>
              <a:off x="731647" y="3806675"/>
              <a:ext cx="635100" cy="635100"/>
              <a:chOff x="917231" y="3983097"/>
              <a:chExt cx="635100" cy="635100"/>
            </a:xfrm>
          </p:grpSpPr>
          <p:sp>
            <p:nvSpPr>
              <p:cNvPr id="1983" name="Google Shape;1983;p39"/>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9"/>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5" name="Google Shape;1985;p39"/>
            <p:cNvGrpSpPr/>
            <p:nvPr/>
          </p:nvGrpSpPr>
          <p:grpSpPr>
            <a:xfrm>
              <a:off x="961679" y="4514379"/>
              <a:ext cx="175013" cy="27000"/>
              <a:chOff x="5662375" y="212375"/>
              <a:chExt cx="175013" cy="27000"/>
            </a:xfrm>
          </p:grpSpPr>
          <p:sp>
            <p:nvSpPr>
              <p:cNvPr id="1986" name="Google Shape;1986;p3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87" name="Google Shape;1987;p3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88" name="Google Shape;1988;p3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1989" name="Google Shape;1989;p39"/>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Agenda</a:t>
            </a:r>
            <a:endParaRPr/>
          </a:p>
        </p:txBody>
      </p:sp>
      <p:sp>
        <p:nvSpPr>
          <p:cNvPr id="1990" name="Google Shape;1990;p39"/>
          <p:cNvSpPr txBox="1">
            <a:spLocks noGrp="1"/>
          </p:cNvSpPr>
          <p:nvPr>
            <p:ph type="subTitle" idx="1"/>
          </p:nvPr>
        </p:nvSpPr>
        <p:spPr>
          <a:xfrm>
            <a:off x="1588000" y="505981"/>
            <a:ext cx="2615100" cy="733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212121"/>
                </a:solidFill>
                <a:latin typeface="Barlow Semi Condensed"/>
                <a:ea typeface="Barlow Semi Condensed"/>
                <a:cs typeface="Barlow Semi Condensed"/>
                <a:sym typeface="Barlow Semi Condensed"/>
              </a:rPr>
              <a:t>Introduction </a:t>
            </a:r>
            <a:endParaRPr>
              <a:solidFill>
                <a:srgbClr val="212121"/>
              </a:solidFill>
              <a:latin typeface="Barlow Semi Condensed"/>
              <a:ea typeface="Barlow Semi Condensed"/>
              <a:cs typeface="Barlow Semi Condensed"/>
              <a:sym typeface="Barlow Semi Condensed"/>
            </a:endParaRPr>
          </a:p>
          <a:p>
            <a:pPr marL="0" lvl="0" indent="0" algn="l" rtl="0">
              <a:lnSpc>
                <a:spcPct val="115000"/>
              </a:lnSpc>
              <a:spcBef>
                <a:spcPts val="0"/>
              </a:spcBef>
              <a:spcAft>
                <a:spcPts val="0"/>
              </a:spcAft>
              <a:buNone/>
            </a:pPr>
            <a:r>
              <a:rPr lang="en">
                <a:solidFill>
                  <a:srgbClr val="212121"/>
                </a:solidFill>
                <a:latin typeface="Barlow Semi Condensed"/>
                <a:ea typeface="Barlow Semi Condensed"/>
                <a:cs typeface="Barlow Semi Condensed"/>
                <a:sym typeface="Barlow Semi Condensed"/>
              </a:rPr>
              <a:t>and Problem Statement</a:t>
            </a:r>
            <a:endParaRPr>
              <a:solidFill>
                <a:srgbClr val="212121"/>
              </a:solidFill>
              <a:latin typeface="Barlow Semi Condensed"/>
              <a:ea typeface="Barlow Semi Condensed"/>
              <a:cs typeface="Barlow Semi Condensed"/>
              <a:sym typeface="Barlow Semi Condensed"/>
            </a:endParaRPr>
          </a:p>
        </p:txBody>
      </p:sp>
      <p:sp>
        <p:nvSpPr>
          <p:cNvPr id="1991" name="Google Shape;1991;p39"/>
          <p:cNvSpPr txBox="1">
            <a:spLocks noGrp="1"/>
          </p:cNvSpPr>
          <p:nvPr>
            <p:ph type="subTitle" idx="3"/>
          </p:nvPr>
        </p:nvSpPr>
        <p:spPr>
          <a:xfrm>
            <a:off x="1588000" y="1584926"/>
            <a:ext cx="2615100" cy="816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212121"/>
                </a:solidFill>
                <a:latin typeface="Barlow Semi Condensed"/>
                <a:ea typeface="Barlow Semi Condensed"/>
                <a:cs typeface="Barlow Semi Condensed"/>
                <a:sym typeface="Barlow Semi Condensed"/>
              </a:rPr>
              <a:t>Exploratory Data </a:t>
            </a:r>
            <a:endParaRPr>
              <a:solidFill>
                <a:srgbClr val="212121"/>
              </a:solidFill>
              <a:latin typeface="Barlow Semi Condensed"/>
              <a:ea typeface="Barlow Semi Condensed"/>
              <a:cs typeface="Barlow Semi Condensed"/>
              <a:sym typeface="Barlow Semi Condensed"/>
            </a:endParaRPr>
          </a:p>
          <a:p>
            <a:pPr marL="0" lvl="0" indent="0" algn="l" rtl="0">
              <a:lnSpc>
                <a:spcPct val="115000"/>
              </a:lnSpc>
              <a:spcBef>
                <a:spcPts val="0"/>
              </a:spcBef>
              <a:spcAft>
                <a:spcPts val="0"/>
              </a:spcAft>
              <a:buNone/>
            </a:pPr>
            <a:r>
              <a:rPr lang="en">
                <a:solidFill>
                  <a:srgbClr val="212121"/>
                </a:solidFill>
                <a:latin typeface="Barlow Semi Condensed"/>
                <a:ea typeface="Barlow Semi Condensed"/>
                <a:cs typeface="Barlow Semi Condensed"/>
                <a:sym typeface="Barlow Semi Condensed"/>
              </a:rPr>
              <a:t>Analysis</a:t>
            </a:r>
            <a:endParaRPr>
              <a:solidFill>
                <a:srgbClr val="212121"/>
              </a:solidFill>
              <a:latin typeface="Barlow Semi Condensed"/>
              <a:ea typeface="Barlow Semi Condensed"/>
              <a:cs typeface="Barlow Semi Condensed"/>
              <a:sym typeface="Barlow Semi Condensed"/>
            </a:endParaRPr>
          </a:p>
        </p:txBody>
      </p:sp>
      <p:sp>
        <p:nvSpPr>
          <p:cNvPr id="1992" name="Google Shape;1992;p39"/>
          <p:cNvSpPr txBox="1">
            <a:spLocks noGrp="1"/>
          </p:cNvSpPr>
          <p:nvPr>
            <p:ph type="subTitle" idx="5"/>
          </p:nvPr>
        </p:nvSpPr>
        <p:spPr>
          <a:xfrm>
            <a:off x="1588000" y="2740150"/>
            <a:ext cx="2615100" cy="733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212121"/>
                </a:solidFill>
                <a:latin typeface="Barlow Semi Condensed"/>
                <a:ea typeface="Barlow Semi Condensed"/>
                <a:cs typeface="Barlow Semi Condensed"/>
                <a:sym typeface="Barlow Semi Condensed"/>
              </a:rPr>
              <a:t>Modelling </a:t>
            </a:r>
            <a:endParaRPr>
              <a:solidFill>
                <a:srgbClr val="212121"/>
              </a:solidFill>
              <a:latin typeface="Barlow Semi Condensed"/>
              <a:ea typeface="Barlow Semi Condensed"/>
              <a:cs typeface="Barlow Semi Condensed"/>
              <a:sym typeface="Barlow Semi Condensed"/>
            </a:endParaRPr>
          </a:p>
          <a:p>
            <a:pPr marL="0" lvl="0" indent="0" algn="l" rtl="0">
              <a:lnSpc>
                <a:spcPct val="115000"/>
              </a:lnSpc>
              <a:spcBef>
                <a:spcPts val="0"/>
              </a:spcBef>
              <a:spcAft>
                <a:spcPts val="0"/>
              </a:spcAft>
              <a:buNone/>
            </a:pPr>
            <a:r>
              <a:rPr lang="en">
                <a:solidFill>
                  <a:srgbClr val="212121"/>
                </a:solidFill>
                <a:latin typeface="Barlow Semi Condensed"/>
                <a:ea typeface="Barlow Semi Condensed"/>
                <a:cs typeface="Barlow Semi Condensed"/>
                <a:sym typeface="Barlow Semi Condensed"/>
              </a:rPr>
              <a:t>and Evaluation</a:t>
            </a:r>
            <a:endParaRPr>
              <a:solidFill>
                <a:srgbClr val="212121"/>
              </a:solidFill>
              <a:latin typeface="Barlow Semi Condensed"/>
              <a:ea typeface="Barlow Semi Condensed"/>
              <a:cs typeface="Barlow Semi Condensed"/>
              <a:sym typeface="Barlow Semi Condensed"/>
            </a:endParaRPr>
          </a:p>
        </p:txBody>
      </p:sp>
      <p:sp>
        <p:nvSpPr>
          <p:cNvPr id="1993" name="Google Shape;1993;p39"/>
          <p:cNvSpPr txBox="1">
            <a:spLocks noGrp="1"/>
          </p:cNvSpPr>
          <p:nvPr>
            <p:ph type="subTitle" idx="7"/>
          </p:nvPr>
        </p:nvSpPr>
        <p:spPr>
          <a:xfrm>
            <a:off x="1588000" y="3742956"/>
            <a:ext cx="2615100" cy="735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212121"/>
                </a:solidFill>
                <a:latin typeface="Barlow Semi Condensed"/>
                <a:ea typeface="Barlow Semi Condensed"/>
                <a:cs typeface="Barlow Semi Condensed"/>
                <a:sym typeface="Barlow Semi Condensed"/>
              </a:rPr>
              <a:t>Conclusions and Recommendation</a:t>
            </a:r>
            <a:endParaRPr>
              <a:solidFill>
                <a:srgbClr val="212121"/>
              </a:solidFill>
              <a:latin typeface="Barlow Semi Condensed"/>
              <a:ea typeface="Barlow Semi Condensed"/>
              <a:cs typeface="Barlow Semi Condensed"/>
              <a:sym typeface="Barlow Semi Condensed"/>
            </a:endParaRPr>
          </a:p>
        </p:txBody>
      </p:sp>
      <p:sp>
        <p:nvSpPr>
          <p:cNvPr id="1994" name="Google Shape;1994;p39"/>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995" name="Google Shape;1995;p39"/>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996" name="Google Shape;1996;p39"/>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997" name="Google Shape;1997;p39"/>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998" name="Google Shape;1998;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69"/>
        <p:cNvGrpSpPr/>
        <p:nvPr/>
      </p:nvGrpSpPr>
      <p:grpSpPr>
        <a:xfrm>
          <a:off x="0" y="0"/>
          <a:ext cx="0" cy="0"/>
          <a:chOff x="0" y="0"/>
          <a:chExt cx="0" cy="0"/>
        </a:xfrm>
      </p:grpSpPr>
      <p:sp>
        <p:nvSpPr>
          <p:cNvPr id="2270" name="Google Shape;2270;p5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2271" name="Google Shape;2271;p57"/>
          <p:cNvSpPr txBox="1">
            <a:spLocks noGrp="1"/>
          </p:cNvSpPr>
          <p:nvPr>
            <p:ph type="title"/>
          </p:nvPr>
        </p:nvSpPr>
        <p:spPr>
          <a:xfrm>
            <a:off x="723750" y="338323"/>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Model Preparation</a:t>
            </a:r>
            <a:endParaRPr/>
          </a:p>
        </p:txBody>
      </p:sp>
      <p:pic>
        <p:nvPicPr>
          <p:cNvPr id="2272" name="Google Shape;2272;p57"/>
          <p:cNvPicPr preferRelativeResize="0"/>
          <p:nvPr/>
        </p:nvPicPr>
        <p:blipFill>
          <a:blip r:embed="rId3">
            <a:alphaModFix/>
          </a:blip>
          <a:stretch>
            <a:fillRect/>
          </a:stretch>
        </p:blipFill>
        <p:spPr>
          <a:xfrm>
            <a:off x="768775" y="1086675"/>
            <a:ext cx="7533925" cy="3672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76"/>
        <p:cNvGrpSpPr/>
        <p:nvPr/>
      </p:nvGrpSpPr>
      <p:grpSpPr>
        <a:xfrm>
          <a:off x="0" y="0"/>
          <a:ext cx="0" cy="0"/>
          <a:chOff x="0" y="0"/>
          <a:chExt cx="0" cy="0"/>
        </a:xfrm>
      </p:grpSpPr>
      <p:sp>
        <p:nvSpPr>
          <p:cNvPr id="2277" name="Google Shape;2277;p58"/>
          <p:cNvSpPr txBox="1">
            <a:spLocks noGrp="1"/>
          </p:cNvSpPr>
          <p:nvPr>
            <p:ph type="title"/>
          </p:nvPr>
        </p:nvSpPr>
        <p:spPr>
          <a:xfrm>
            <a:off x="723750" y="222750"/>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Model Evaluation</a:t>
            </a:r>
            <a:endParaRPr/>
          </a:p>
        </p:txBody>
      </p:sp>
      <p:sp>
        <p:nvSpPr>
          <p:cNvPr id="2278" name="Google Shape;2278;p5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graphicFrame>
        <p:nvGraphicFramePr>
          <p:cNvPr id="2279" name="Google Shape;2279;p58"/>
          <p:cNvGraphicFramePr/>
          <p:nvPr/>
        </p:nvGraphicFramePr>
        <p:xfrm>
          <a:off x="1978100" y="945125"/>
          <a:ext cx="5323075" cy="3806360"/>
        </p:xfrm>
        <a:graphic>
          <a:graphicData uri="http://schemas.openxmlformats.org/drawingml/2006/table">
            <a:tbl>
              <a:tblPr>
                <a:noFill/>
                <a:tableStyleId>{7B5414A2-CF44-4705-9744-6CF28839E87E}</a:tableStyleId>
              </a:tblPr>
              <a:tblGrid>
                <a:gridCol w="1216025">
                  <a:extLst>
                    <a:ext uri="{9D8B030D-6E8A-4147-A177-3AD203B41FA5}">
                      <a16:colId xmlns:a16="http://schemas.microsoft.com/office/drawing/2014/main" val="20000"/>
                    </a:ext>
                  </a:extLst>
                </a:gridCol>
                <a:gridCol w="1449550">
                  <a:extLst>
                    <a:ext uri="{9D8B030D-6E8A-4147-A177-3AD203B41FA5}">
                      <a16:colId xmlns:a16="http://schemas.microsoft.com/office/drawing/2014/main" val="20001"/>
                    </a:ext>
                  </a:extLst>
                </a:gridCol>
                <a:gridCol w="1328750">
                  <a:extLst>
                    <a:ext uri="{9D8B030D-6E8A-4147-A177-3AD203B41FA5}">
                      <a16:colId xmlns:a16="http://schemas.microsoft.com/office/drawing/2014/main" val="20002"/>
                    </a:ext>
                  </a:extLst>
                </a:gridCol>
                <a:gridCol w="1328750">
                  <a:extLst>
                    <a:ext uri="{9D8B030D-6E8A-4147-A177-3AD203B41FA5}">
                      <a16:colId xmlns:a16="http://schemas.microsoft.com/office/drawing/2014/main" val="20003"/>
                    </a:ext>
                  </a:extLst>
                </a:gridCol>
              </a:tblGrid>
              <a:tr h="748425">
                <a:tc>
                  <a:txBody>
                    <a:bodyPr/>
                    <a:lstStyle/>
                    <a:p>
                      <a:pPr marL="0" lvl="0" indent="0" algn="ctr" rtl="0">
                        <a:lnSpc>
                          <a:spcPct val="115000"/>
                        </a:lnSpc>
                        <a:spcBef>
                          <a:spcPts val="0"/>
                        </a:spcBef>
                        <a:spcAft>
                          <a:spcPts val="0"/>
                        </a:spcAft>
                        <a:buNone/>
                      </a:pPr>
                      <a:r>
                        <a:rPr lang="en" sz="1700">
                          <a:solidFill>
                            <a:srgbClr val="595959"/>
                          </a:solidFill>
                          <a:latin typeface="Barlow Semi Condensed"/>
                          <a:ea typeface="Barlow Semi Condensed"/>
                          <a:cs typeface="Barlow Semi Condensed"/>
                          <a:sym typeface="Barlow Semi Condensed"/>
                        </a:rPr>
                        <a:t>Vectorizer</a:t>
                      </a:r>
                      <a:endParaRPr sz="1700">
                        <a:solidFill>
                          <a:srgbClr val="595959"/>
                        </a:solidFill>
                        <a:latin typeface="Barlow Semi Condensed"/>
                        <a:ea typeface="Barlow Semi Condensed"/>
                        <a:cs typeface="Barlow Semi Condensed"/>
                        <a:sym typeface="Barlow Semi Condensed"/>
                      </a:endParaRPr>
                    </a:p>
                  </a:txBody>
                  <a:tcPr marL="91425" marR="91425" marT="91425" marB="91425">
                    <a:solidFill>
                      <a:schemeClr val="accent1"/>
                    </a:solidFill>
                  </a:tcPr>
                </a:tc>
                <a:tc>
                  <a:txBody>
                    <a:bodyPr/>
                    <a:lstStyle/>
                    <a:p>
                      <a:pPr marL="0" lvl="0" indent="0" algn="ctr" rtl="0">
                        <a:lnSpc>
                          <a:spcPct val="115000"/>
                        </a:lnSpc>
                        <a:spcBef>
                          <a:spcPts val="0"/>
                        </a:spcBef>
                        <a:spcAft>
                          <a:spcPts val="0"/>
                        </a:spcAft>
                        <a:buNone/>
                      </a:pPr>
                      <a:r>
                        <a:rPr lang="en" sz="1700">
                          <a:solidFill>
                            <a:srgbClr val="595959"/>
                          </a:solidFill>
                          <a:latin typeface="Barlow Semi Condensed"/>
                          <a:ea typeface="Barlow Semi Condensed"/>
                          <a:cs typeface="Barlow Semi Condensed"/>
                          <a:sym typeface="Barlow Semi Condensed"/>
                        </a:rPr>
                        <a:t>Classification Model</a:t>
                      </a:r>
                      <a:endParaRPr sz="1700">
                        <a:solidFill>
                          <a:srgbClr val="595959"/>
                        </a:solidFill>
                        <a:latin typeface="Barlow Semi Condensed"/>
                        <a:ea typeface="Barlow Semi Condensed"/>
                        <a:cs typeface="Barlow Semi Condensed"/>
                        <a:sym typeface="Barlow Semi Condensed"/>
                      </a:endParaRPr>
                    </a:p>
                  </a:txBody>
                  <a:tcPr marL="91425" marR="91425" marT="91425" marB="91425">
                    <a:solidFill>
                      <a:schemeClr val="accent1"/>
                    </a:solidFill>
                  </a:tcPr>
                </a:tc>
                <a:tc>
                  <a:txBody>
                    <a:bodyPr/>
                    <a:lstStyle/>
                    <a:p>
                      <a:pPr marL="0" lvl="0" indent="0" algn="ctr" rtl="0">
                        <a:lnSpc>
                          <a:spcPct val="115000"/>
                        </a:lnSpc>
                        <a:spcBef>
                          <a:spcPts val="0"/>
                        </a:spcBef>
                        <a:spcAft>
                          <a:spcPts val="0"/>
                        </a:spcAft>
                        <a:buNone/>
                      </a:pPr>
                      <a:r>
                        <a:rPr lang="en" sz="1700">
                          <a:solidFill>
                            <a:srgbClr val="494949"/>
                          </a:solidFill>
                          <a:latin typeface="Barlow Semi Condensed"/>
                          <a:ea typeface="Barlow Semi Condensed"/>
                          <a:cs typeface="Barlow Semi Condensed"/>
                          <a:sym typeface="Barlow Semi Condensed"/>
                        </a:rPr>
                        <a:t>Accuracy</a:t>
                      </a:r>
                      <a:endParaRPr sz="1700">
                        <a:solidFill>
                          <a:srgbClr val="494949"/>
                        </a:solidFill>
                        <a:latin typeface="Barlow Semi Condensed"/>
                        <a:ea typeface="Barlow Semi Condensed"/>
                        <a:cs typeface="Barlow Semi Condensed"/>
                        <a:sym typeface="Barlow Semi Condensed"/>
                      </a:endParaRPr>
                    </a:p>
                  </a:txBody>
                  <a:tcPr marL="91425" marR="91425" marT="91425" marB="91425">
                    <a:solidFill>
                      <a:schemeClr val="accent1"/>
                    </a:solidFill>
                  </a:tcPr>
                </a:tc>
                <a:tc>
                  <a:txBody>
                    <a:bodyPr/>
                    <a:lstStyle/>
                    <a:p>
                      <a:pPr marL="0" lvl="0" indent="0" algn="ctr" rtl="0">
                        <a:lnSpc>
                          <a:spcPct val="115000"/>
                        </a:lnSpc>
                        <a:spcBef>
                          <a:spcPts val="0"/>
                        </a:spcBef>
                        <a:spcAft>
                          <a:spcPts val="0"/>
                        </a:spcAft>
                        <a:buNone/>
                      </a:pPr>
                      <a:r>
                        <a:rPr lang="en" sz="1700">
                          <a:solidFill>
                            <a:srgbClr val="494949"/>
                          </a:solidFill>
                          <a:latin typeface="Barlow Semi Condensed"/>
                          <a:ea typeface="Barlow Semi Condensed"/>
                          <a:cs typeface="Barlow Semi Condensed"/>
                          <a:sym typeface="Barlow Semi Condensed"/>
                        </a:rPr>
                        <a:t>Sensitivity (Recall)</a:t>
                      </a:r>
                      <a:endParaRPr sz="1700">
                        <a:solidFill>
                          <a:srgbClr val="494949"/>
                        </a:solidFill>
                        <a:latin typeface="Barlow Semi Condensed"/>
                        <a:ea typeface="Barlow Semi Condensed"/>
                        <a:cs typeface="Barlow Semi Condensed"/>
                        <a:sym typeface="Barlow Semi Condensed"/>
                      </a:endParaRPr>
                    </a:p>
                  </a:txBody>
                  <a:tcPr marL="91425" marR="91425" marT="91425" marB="91425">
                    <a:solidFill>
                      <a:schemeClr val="accent1"/>
                    </a:solidFill>
                  </a:tcPr>
                </a:tc>
                <a:extLst>
                  <a:ext uri="{0D108BD9-81ED-4DB2-BD59-A6C34878D82A}">
                    <a16:rowId xmlns:a16="http://schemas.microsoft.com/office/drawing/2014/main" val="10000"/>
                  </a:ext>
                </a:extLst>
              </a:tr>
              <a:tr h="756000">
                <a:tc>
                  <a:txBody>
                    <a:bodyPr/>
                    <a:lstStyle/>
                    <a:p>
                      <a:pPr marL="0" lvl="0" indent="0" algn="ctr" rtl="0">
                        <a:lnSpc>
                          <a:spcPct val="115000"/>
                        </a:lnSpc>
                        <a:spcBef>
                          <a:spcPts val="0"/>
                        </a:spcBef>
                        <a:spcAft>
                          <a:spcPts val="0"/>
                        </a:spcAft>
                        <a:buNone/>
                      </a:pPr>
                      <a:r>
                        <a:rPr lang="en" sz="1700">
                          <a:solidFill>
                            <a:srgbClr val="FF806D"/>
                          </a:solidFill>
                          <a:latin typeface="Barlow Semi Condensed"/>
                          <a:ea typeface="Barlow Semi Condensed"/>
                          <a:cs typeface="Barlow Semi Condensed"/>
                          <a:sym typeface="Barlow Semi Condensed"/>
                        </a:rPr>
                        <a:t>Count</a:t>
                      </a:r>
                      <a:endParaRPr sz="1700">
                        <a:solidFill>
                          <a:srgbClr val="FF806D"/>
                        </a:solidFill>
                        <a:latin typeface="Barlow Semi Condensed"/>
                        <a:ea typeface="Barlow Semi Condensed"/>
                        <a:cs typeface="Barlow Semi Condensed"/>
                        <a:sym typeface="Barlow Semi Condensed"/>
                      </a:endParaRPr>
                    </a:p>
                  </a:txBody>
                  <a:tcPr marL="91425" marR="91425" marT="91425" marB="91425"/>
                </a:tc>
                <a:tc>
                  <a:txBody>
                    <a:bodyPr/>
                    <a:lstStyle/>
                    <a:p>
                      <a:pPr marL="0" lvl="0" indent="0" algn="ctr" rtl="0">
                        <a:lnSpc>
                          <a:spcPct val="115000"/>
                        </a:lnSpc>
                        <a:spcBef>
                          <a:spcPts val="0"/>
                        </a:spcBef>
                        <a:spcAft>
                          <a:spcPts val="0"/>
                        </a:spcAft>
                        <a:buNone/>
                      </a:pPr>
                      <a:r>
                        <a:rPr lang="en" sz="1700">
                          <a:solidFill>
                            <a:srgbClr val="FF806D"/>
                          </a:solidFill>
                          <a:latin typeface="Barlow Semi Condensed"/>
                          <a:ea typeface="Barlow Semi Condensed"/>
                          <a:cs typeface="Barlow Semi Condensed"/>
                          <a:sym typeface="Barlow Semi Condensed"/>
                        </a:rPr>
                        <a:t>Multinomial Naïve Bayes</a:t>
                      </a:r>
                      <a:endParaRPr sz="1700">
                        <a:solidFill>
                          <a:srgbClr val="FF806D"/>
                        </a:solidFill>
                        <a:latin typeface="Barlow Semi Condensed"/>
                        <a:ea typeface="Barlow Semi Condensed"/>
                        <a:cs typeface="Barlow Semi Condensed"/>
                        <a:sym typeface="Barlow Semi Condensed"/>
                      </a:endParaRPr>
                    </a:p>
                  </a:txBody>
                  <a:tcPr marL="91425" marR="91425" marT="91425" marB="91425"/>
                </a:tc>
                <a:tc>
                  <a:txBody>
                    <a:bodyPr/>
                    <a:lstStyle/>
                    <a:p>
                      <a:pPr marL="0" lvl="0" indent="0" algn="ctr" rtl="0">
                        <a:lnSpc>
                          <a:spcPct val="115000"/>
                        </a:lnSpc>
                        <a:spcBef>
                          <a:spcPts val="0"/>
                        </a:spcBef>
                        <a:spcAft>
                          <a:spcPts val="0"/>
                        </a:spcAft>
                        <a:buNone/>
                      </a:pPr>
                      <a:r>
                        <a:rPr lang="en" sz="1700">
                          <a:solidFill>
                            <a:srgbClr val="494949"/>
                          </a:solidFill>
                          <a:latin typeface="Barlow Semi Condensed"/>
                          <a:ea typeface="Barlow Semi Condensed"/>
                          <a:cs typeface="Barlow Semi Condensed"/>
                          <a:sym typeface="Barlow Semi Condensed"/>
                        </a:rPr>
                        <a:t>93.0%</a:t>
                      </a:r>
                      <a:endParaRPr sz="1700">
                        <a:solidFill>
                          <a:srgbClr val="494949"/>
                        </a:solidFill>
                        <a:latin typeface="Barlow Semi Condensed"/>
                        <a:ea typeface="Barlow Semi Condensed"/>
                        <a:cs typeface="Barlow Semi Condensed"/>
                        <a:sym typeface="Barlow Semi Condensed"/>
                      </a:endParaRPr>
                    </a:p>
                  </a:txBody>
                  <a:tcPr marL="91425" marR="91425" marT="91425" marB="91425"/>
                </a:tc>
                <a:tc>
                  <a:txBody>
                    <a:bodyPr/>
                    <a:lstStyle/>
                    <a:p>
                      <a:pPr marL="0" lvl="0" indent="0" algn="ctr" rtl="0">
                        <a:lnSpc>
                          <a:spcPct val="115000"/>
                        </a:lnSpc>
                        <a:spcBef>
                          <a:spcPts val="0"/>
                        </a:spcBef>
                        <a:spcAft>
                          <a:spcPts val="0"/>
                        </a:spcAft>
                        <a:buNone/>
                      </a:pPr>
                      <a:r>
                        <a:rPr lang="en" sz="1700">
                          <a:solidFill>
                            <a:srgbClr val="494949"/>
                          </a:solidFill>
                          <a:latin typeface="Barlow Semi Condensed"/>
                          <a:ea typeface="Barlow Semi Condensed"/>
                          <a:cs typeface="Barlow Semi Condensed"/>
                          <a:sym typeface="Barlow Semi Condensed"/>
                        </a:rPr>
                        <a:t>87.3%</a:t>
                      </a:r>
                      <a:endParaRPr sz="1700">
                        <a:solidFill>
                          <a:srgbClr val="494949"/>
                        </a:solidFill>
                        <a:latin typeface="Barlow Semi Condensed"/>
                        <a:ea typeface="Barlow Semi Condensed"/>
                        <a:cs typeface="Barlow Semi Condensed"/>
                        <a:sym typeface="Barlow Semi Condensed"/>
                      </a:endParaRPr>
                    </a:p>
                  </a:txBody>
                  <a:tcPr marL="91425" marR="91425" marT="91425" marB="91425"/>
                </a:tc>
                <a:extLst>
                  <a:ext uri="{0D108BD9-81ED-4DB2-BD59-A6C34878D82A}">
                    <a16:rowId xmlns:a16="http://schemas.microsoft.com/office/drawing/2014/main" val="10001"/>
                  </a:ext>
                </a:extLst>
              </a:tr>
              <a:tr h="756000">
                <a:tc>
                  <a:txBody>
                    <a:bodyPr/>
                    <a:lstStyle/>
                    <a:p>
                      <a:pPr marL="0" lvl="0" indent="0" algn="ctr" rtl="0">
                        <a:lnSpc>
                          <a:spcPct val="115000"/>
                        </a:lnSpc>
                        <a:spcBef>
                          <a:spcPts val="0"/>
                        </a:spcBef>
                        <a:spcAft>
                          <a:spcPts val="0"/>
                        </a:spcAft>
                        <a:buNone/>
                      </a:pPr>
                      <a:r>
                        <a:rPr lang="en" sz="1700">
                          <a:solidFill>
                            <a:srgbClr val="FF806D"/>
                          </a:solidFill>
                          <a:latin typeface="Barlow Semi Condensed"/>
                          <a:ea typeface="Barlow Semi Condensed"/>
                          <a:cs typeface="Barlow Semi Condensed"/>
                          <a:sym typeface="Barlow Semi Condensed"/>
                        </a:rPr>
                        <a:t>Count</a:t>
                      </a:r>
                      <a:endParaRPr sz="1700">
                        <a:solidFill>
                          <a:srgbClr val="FF806D"/>
                        </a:solidFill>
                        <a:latin typeface="Barlow Semi Condensed"/>
                        <a:ea typeface="Barlow Semi Condensed"/>
                        <a:cs typeface="Barlow Semi Condensed"/>
                        <a:sym typeface="Barlow Semi Condensed"/>
                      </a:endParaRPr>
                    </a:p>
                  </a:txBody>
                  <a:tcPr marL="91425" marR="91425" marT="91425" marB="91425"/>
                </a:tc>
                <a:tc>
                  <a:txBody>
                    <a:bodyPr/>
                    <a:lstStyle/>
                    <a:p>
                      <a:pPr marL="0" lvl="0" indent="0" algn="ctr" rtl="0">
                        <a:lnSpc>
                          <a:spcPct val="115000"/>
                        </a:lnSpc>
                        <a:spcBef>
                          <a:spcPts val="0"/>
                        </a:spcBef>
                        <a:spcAft>
                          <a:spcPts val="0"/>
                        </a:spcAft>
                        <a:buNone/>
                      </a:pPr>
                      <a:r>
                        <a:rPr lang="en" sz="1700">
                          <a:solidFill>
                            <a:srgbClr val="FF806D"/>
                          </a:solidFill>
                          <a:latin typeface="Barlow Semi Condensed"/>
                          <a:ea typeface="Barlow Semi Condensed"/>
                          <a:cs typeface="Barlow Semi Condensed"/>
                          <a:sym typeface="Barlow Semi Condensed"/>
                        </a:rPr>
                        <a:t>Logistic Regression</a:t>
                      </a:r>
                      <a:endParaRPr sz="1700">
                        <a:solidFill>
                          <a:srgbClr val="FF806D"/>
                        </a:solidFill>
                        <a:latin typeface="Barlow Semi Condensed"/>
                        <a:ea typeface="Barlow Semi Condensed"/>
                        <a:cs typeface="Barlow Semi Condensed"/>
                        <a:sym typeface="Barlow Semi Condensed"/>
                      </a:endParaRPr>
                    </a:p>
                  </a:txBody>
                  <a:tcPr marL="91425" marR="91425" marT="91425" marB="91425"/>
                </a:tc>
                <a:tc>
                  <a:txBody>
                    <a:bodyPr/>
                    <a:lstStyle/>
                    <a:p>
                      <a:pPr marL="0" lvl="0" indent="0" algn="ctr" rtl="0">
                        <a:lnSpc>
                          <a:spcPct val="115000"/>
                        </a:lnSpc>
                        <a:spcBef>
                          <a:spcPts val="0"/>
                        </a:spcBef>
                        <a:spcAft>
                          <a:spcPts val="0"/>
                        </a:spcAft>
                        <a:buNone/>
                      </a:pPr>
                      <a:r>
                        <a:rPr lang="en" sz="1700">
                          <a:solidFill>
                            <a:srgbClr val="494949"/>
                          </a:solidFill>
                          <a:latin typeface="Barlow Semi Condensed"/>
                          <a:ea typeface="Barlow Semi Condensed"/>
                          <a:cs typeface="Barlow Semi Condensed"/>
                          <a:sym typeface="Barlow Semi Condensed"/>
                        </a:rPr>
                        <a:t>95.6%</a:t>
                      </a:r>
                      <a:endParaRPr sz="1700">
                        <a:solidFill>
                          <a:srgbClr val="494949"/>
                        </a:solidFill>
                        <a:latin typeface="Barlow Semi Condensed"/>
                        <a:ea typeface="Barlow Semi Condensed"/>
                        <a:cs typeface="Barlow Semi Condensed"/>
                        <a:sym typeface="Barlow Semi Condensed"/>
                      </a:endParaRPr>
                    </a:p>
                  </a:txBody>
                  <a:tcPr marL="91425" marR="91425" marT="91425" marB="91425"/>
                </a:tc>
                <a:tc>
                  <a:txBody>
                    <a:bodyPr/>
                    <a:lstStyle/>
                    <a:p>
                      <a:pPr marL="0" lvl="0" indent="0" algn="ctr" rtl="0">
                        <a:lnSpc>
                          <a:spcPct val="115000"/>
                        </a:lnSpc>
                        <a:spcBef>
                          <a:spcPts val="0"/>
                        </a:spcBef>
                        <a:spcAft>
                          <a:spcPts val="0"/>
                        </a:spcAft>
                        <a:buNone/>
                      </a:pPr>
                      <a:r>
                        <a:rPr lang="en" sz="1700">
                          <a:solidFill>
                            <a:srgbClr val="494949"/>
                          </a:solidFill>
                          <a:latin typeface="Barlow Semi Condensed"/>
                          <a:ea typeface="Barlow Semi Condensed"/>
                          <a:cs typeface="Barlow Semi Condensed"/>
                          <a:sym typeface="Barlow Semi Condensed"/>
                        </a:rPr>
                        <a:t>95.7%</a:t>
                      </a:r>
                      <a:endParaRPr sz="1700">
                        <a:solidFill>
                          <a:srgbClr val="494949"/>
                        </a:solidFill>
                        <a:latin typeface="Barlow Semi Condensed"/>
                        <a:ea typeface="Barlow Semi Condensed"/>
                        <a:cs typeface="Barlow Semi Condensed"/>
                        <a:sym typeface="Barlow Semi Condensed"/>
                      </a:endParaRPr>
                    </a:p>
                  </a:txBody>
                  <a:tcPr marL="91425" marR="91425" marT="91425" marB="91425"/>
                </a:tc>
                <a:extLst>
                  <a:ext uri="{0D108BD9-81ED-4DB2-BD59-A6C34878D82A}">
                    <a16:rowId xmlns:a16="http://schemas.microsoft.com/office/drawing/2014/main" val="10002"/>
                  </a:ext>
                </a:extLst>
              </a:tr>
              <a:tr h="756000">
                <a:tc>
                  <a:txBody>
                    <a:bodyPr/>
                    <a:lstStyle/>
                    <a:p>
                      <a:pPr marL="0" lvl="0" indent="0" algn="ctr" rtl="0">
                        <a:lnSpc>
                          <a:spcPct val="115000"/>
                        </a:lnSpc>
                        <a:spcBef>
                          <a:spcPts val="0"/>
                        </a:spcBef>
                        <a:spcAft>
                          <a:spcPts val="0"/>
                        </a:spcAft>
                        <a:buNone/>
                      </a:pPr>
                      <a:r>
                        <a:rPr lang="en" sz="1700">
                          <a:solidFill>
                            <a:srgbClr val="FF806D"/>
                          </a:solidFill>
                          <a:latin typeface="Barlow Semi Condensed"/>
                          <a:ea typeface="Barlow Semi Condensed"/>
                          <a:cs typeface="Barlow Semi Condensed"/>
                          <a:sym typeface="Barlow Semi Condensed"/>
                        </a:rPr>
                        <a:t>TF-IDF</a:t>
                      </a:r>
                      <a:endParaRPr sz="1700">
                        <a:solidFill>
                          <a:srgbClr val="FF806D"/>
                        </a:solidFill>
                        <a:latin typeface="Barlow Semi Condensed"/>
                        <a:ea typeface="Barlow Semi Condensed"/>
                        <a:cs typeface="Barlow Semi Condensed"/>
                        <a:sym typeface="Barlow Semi Condensed"/>
                      </a:endParaRPr>
                    </a:p>
                  </a:txBody>
                  <a:tcPr marL="91425" marR="91425" marT="91425" marB="91425"/>
                </a:tc>
                <a:tc>
                  <a:txBody>
                    <a:bodyPr/>
                    <a:lstStyle/>
                    <a:p>
                      <a:pPr marL="0" lvl="0" indent="0" algn="ctr" rtl="0">
                        <a:lnSpc>
                          <a:spcPct val="115000"/>
                        </a:lnSpc>
                        <a:spcBef>
                          <a:spcPts val="0"/>
                        </a:spcBef>
                        <a:spcAft>
                          <a:spcPts val="0"/>
                        </a:spcAft>
                        <a:buNone/>
                      </a:pPr>
                      <a:r>
                        <a:rPr lang="en" sz="1700">
                          <a:solidFill>
                            <a:srgbClr val="FF806D"/>
                          </a:solidFill>
                          <a:latin typeface="Barlow Semi Condensed"/>
                          <a:ea typeface="Barlow Semi Condensed"/>
                          <a:cs typeface="Barlow Semi Condensed"/>
                          <a:sym typeface="Barlow Semi Condensed"/>
                        </a:rPr>
                        <a:t>Multinomial Naïve Bayes</a:t>
                      </a:r>
                      <a:endParaRPr sz="1700">
                        <a:solidFill>
                          <a:srgbClr val="FF806D"/>
                        </a:solidFill>
                        <a:latin typeface="Barlow Semi Condensed"/>
                        <a:ea typeface="Barlow Semi Condensed"/>
                        <a:cs typeface="Barlow Semi Condensed"/>
                        <a:sym typeface="Barlow Semi Condensed"/>
                      </a:endParaRPr>
                    </a:p>
                  </a:txBody>
                  <a:tcPr marL="91425" marR="91425" marT="91425" marB="91425"/>
                </a:tc>
                <a:tc>
                  <a:txBody>
                    <a:bodyPr/>
                    <a:lstStyle/>
                    <a:p>
                      <a:pPr marL="0" lvl="0" indent="0" algn="ctr" rtl="0">
                        <a:lnSpc>
                          <a:spcPct val="115000"/>
                        </a:lnSpc>
                        <a:spcBef>
                          <a:spcPts val="0"/>
                        </a:spcBef>
                        <a:spcAft>
                          <a:spcPts val="0"/>
                        </a:spcAft>
                        <a:buNone/>
                      </a:pPr>
                      <a:r>
                        <a:rPr lang="en" sz="1700">
                          <a:solidFill>
                            <a:srgbClr val="494949"/>
                          </a:solidFill>
                          <a:latin typeface="Barlow Semi Condensed"/>
                          <a:ea typeface="Barlow Semi Condensed"/>
                          <a:cs typeface="Barlow Semi Condensed"/>
                          <a:sym typeface="Barlow Semi Condensed"/>
                        </a:rPr>
                        <a:t>95.0%</a:t>
                      </a:r>
                      <a:endParaRPr sz="1700">
                        <a:solidFill>
                          <a:srgbClr val="494949"/>
                        </a:solidFill>
                        <a:latin typeface="Barlow Semi Condensed"/>
                        <a:ea typeface="Barlow Semi Condensed"/>
                        <a:cs typeface="Barlow Semi Condensed"/>
                        <a:sym typeface="Barlow Semi Condensed"/>
                      </a:endParaRPr>
                    </a:p>
                  </a:txBody>
                  <a:tcPr marL="91425" marR="91425" marT="91425" marB="91425"/>
                </a:tc>
                <a:tc>
                  <a:txBody>
                    <a:bodyPr/>
                    <a:lstStyle/>
                    <a:p>
                      <a:pPr marL="0" lvl="0" indent="0" algn="ctr" rtl="0">
                        <a:lnSpc>
                          <a:spcPct val="115000"/>
                        </a:lnSpc>
                        <a:spcBef>
                          <a:spcPts val="0"/>
                        </a:spcBef>
                        <a:spcAft>
                          <a:spcPts val="0"/>
                        </a:spcAft>
                        <a:buNone/>
                      </a:pPr>
                      <a:r>
                        <a:rPr lang="en" sz="1700">
                          <a:solidFill>
                            <a:srgbClr val="494949"/>
                          </a:solidFill>
                          <a:latin typeface="Barlow Semi Condensed"/>
                          <a:ea typeface="Barlow Semi Condensed"/>
                          <a:cs typeface="Barlow Semi Condensed"/>
                          <a:sym typeface="Barlow Semi Condensed"/>
                        </a:rPr>
                        <a:t>91.1%</a:t>
                      </a:r>
                      <a:endParaRPr sz="1700">
                        <a:solidFill>
                          <a:srgbClr val="494949"/>
                        </a:solidFill>
                        <a:latin typeface="Barlow Semi Condensed"/>
                        <a:ea typeface="Barlow Semi Condensed"/>
                        <a:cs typeface="Barlow Semi Condensed"/>
                        <a:sym typeface="Barlow Semi Condensed"/>
                      </a:endParaRPr>
                    </a:p>
                  </a:txBody>
                  <a:tcPr marL="91425" marR="91425" marT="91425" marB="91425"/>
                </a:tc>
                <a:extLst>
                  <a:ext uri="{0D108BD9-81ED-4DB2-BD59-A6C34878D82A}">
                    <a16:rowId xmlns:a16="http://schemas.microsoft.com/office/drawing/2014/main" val="10003"/>
                  </a:ext>
                </a:extLst>
              </a:tr>
              <a:tr h="756000">
                <a:tc>
                  <a:txBody>
                    <a:bodyPr/>
                    <a:lstStyle/>
                    <a:p>
                      <a:pPr marL="0" lvl="0" indent="0" algn="ctr" rtl="0">
                        <a:lnSpc>
                          <a:spcPct val="115000"/>
                        </a:lnSpc>
                        <a:spcBef>
                          <a:spcPts val="0"/>
                        </a:spcBef>
                        <a:spcAft>
                          <a:spcPts val="0"/>
                        </a:spcAft>
                        <a:buNone/>
                      </a:pPr>
                      <a:r>
                        <a:rPr lang="en" sz="1700">
                          <a:solidFill>
                            <a:srgbClr val="FF806D"/>
                          </a:solidFill>
                          <a:latin typeface="Barlow Semi Condensed"/>
                          <a:ea typeface="Barlow Semi Condensed"/>
                          <a:cs typeface="Barlow Semi Condensed"/>
                          <a:sym typeface="Barlow Semi Condensed"/>
                        </a:rPr>
                        <a:t>TF-IDF</a:t>
                      </a:r>
                      <a:endParaRPr sz="1700">
                        <a:solidFill>
                          <a:srgbClr val="FF806D"/>
                        </a:solidFill>
                        <a:latin typeface="Barlow Semi Condensed"/>
                        <a:ea typeface="Barlow Semi Condensed"/>
                        <a:cs typeface="Barlow Semi Condensed"/>
                        <a:sym typeface="Barlow Semi Condensed"/>
                      </a:endParaRPr>
                    </a:p>
                  </a:txBody>
                  <a:tcPr marL="91425" marR="91425" marT="91425" marB="91425"/>
                </a:tc>
                <a:tc>
                  <a:txBody>
                    <a:bodyPr/>
                    <a:lstStyle/>
                    <a:p>
                      <a:pPr marL="0" lvl="0" indent="0" algn="ctr" rtl="0">
                        <a:lnSpc>
                          <a:spcPct val="115000"/>
                        </a:lnSpc>
                        <a:spcBef>
                          <a:spcPts val="0"/>
                        </a:spcBef>
                        <a:spcAft>
                          <a:spcPts val="0"/>
                        </a:spcAft>
                        <a:buNone/>
                      </a:pPr>
                      <a:r>
                        <a:rPr lang="en" sz="1700">
                          <a:solidFill>
                            <a:srgbClr val="FF806D"/>
                          </a:solidFill>
                          <a:latin typeface="Barlow Semi Condensed"/>
                          <a:ea typeface="Barlow Semi Condensed"/>
                          <a:cs typeface="Barlow Semi Condensed"/>
                          <a:sym typeface="Barlow Semi Condensed"/>
                        </a:rPr>
                        <a:t>Logistic Regression</a:t>
                      </a:r>
                      <a:endParaRPr sz="1700">
                        <a:solidFill>
                          <a:srgbClr val="FF806D"/>
                        </a:solidFill>
                        <a:latin typeface="Barlow Semi Condensed"/>
                        <a:ea typeface="Barlow Semi Condensed"/>
                        <a:cs typeface="Barlow Semi Condensed"/>
                        <a:sym typeface="Barlow Semi Condensed"/>
                      </a:endParaRPr>
                    </a:p>
                  </a:txBody>
                  <a:tcPr marL="91425" marR="91425" marT="91425" marB="91425"/>
                </a:tc>
                <a:tc>
                  <a:txBody>
                    <a:bodyPr/>
                    <a:lstStyle/>
                    <a:p>
                      <a:pPr marL="0" lvl="0" indent="0" algn="ctr" rtl="0">
                        <a:lnSpc>
                          <a:spcPct val="115000"/>
                        </a:lnSpc>
                        <a:spcBef>
                          <a:spcPts val="0"/>
                        </a:spcBef>
                        <a:spcAft>
                          <a:spcPts val="0"/>
                        </a:spcAft>
                        <a:buNone/>
                      </a:pPr>
                      <a:r>
                        <a:rPr lang="en" sz="1700">
                          <a:solidFill>
                            <a:srgbClr val="494949"/>
                          </a:solidFill>
                          <a:latin typeface="Barlow Semi Condensed"/>
                          <a:ea typeface="Barlow Semi Condensed"/>
                          <a:cs typeface="Barlow Semi Condensed"/>
                          <a:sym typeface="Barlow Semi Condensed"/>
                        </a:rPr>
                        <a:t>96.1%</a:t>
                      </a:r>
                      <a:endParaRPr sz="1700">
                        <a:solidFill>
                          <a:srgbClr val="494949"/>
                        </a:solidFill>
                        <a:latin typeface="Barlow Semi Condensed"/>
                        <a:ea typeface="Barlow Semi Condensed"/>
                        <a:cs typeface="Barlow Semi Condensed"/>
                        <a:sym typeface="Barlow Semi Condensed"/>
                      </a:endParaRPr>
                    </a:p>
                  </a:txBody>
                  <a:tcPr marL="91425" marR="91425" marT="91425" marB="91425"/>
                </a:tc>
                <a:tc>
                  <a:txBody>
                    <a:bodyPr/>
                    <a:lstStyle/>
                    <a:p>
                      <a:pPr marL="0" lvl="0" indent="0" algn="ctr" rtl="0">
                        <a:lnSpc>
                          <a:spcPct val="115000"/>
                        </a:lnSpc>
                        <a:spcBef>
                          <a:spcPts val="0"/>
                        </a:spcBef>
                        <a:spcAft>
                          <a:spcPts val="0"/>
                        </a:spcAft>
                        <a:buNone/>
                      </a:pPr>
                      <a:r>
                        <a:rPr lang="en" sz="1700">
                          <a:solidFill>
                            <a:srgbClr val="494949"/>
                          </a:solidFill>
                          <a:latin typeface="Barlow Semi Condensed"/>
                          <a:ea typeface="Barlow Semi Condensed"/>
                          <a:cs typeface="Barlow Semi Condensed"/>
                          <a:sym typeface="Barlow Semi Condensed"/>
                        </a:rPr>
                        <a:t>97.3%</a:t>
                      </a:r>
                      <a:endParaRPr sz="1700">
                        <a:solidFill>
                          <a:srgbClr val="494949"/>
                        </a:solidFill>
                        <a:latin typeface="Barlow Semi Condensed"/>
                        <a:ea typeface="Barlow Semi Condensed"/>
                        <a:cs typeface="Barlow Semi Condensed"/>
                        <a:sym typeface="Barlow Semi Condensed"/>
                      </a:endParaRPr>
                    </a:p>
                  </a:txBody>
                  <a:tcPr marL="91425" marR="91425" marT="91425" marB="91425"/>
                </a:tc>
                <a:extLst>
                  <a:ext uri="{0D108BD9-81ED-4DB2-BD59-A6C34878D82A}">
                    <a16:rowId xmlns:a16="http://schemas.microsoft.com/office/drawing/2014/main" val="10004"/>
                  </a:ext>
                </a:extLst>
              </a:tr>
            </a:tbl>
          </a:graphicData>
        </a:graphic>
      </p:graphicFrame>
      <p:sp>
        <p:nvSpPr>
          <p:cNvPr id="2280" name="Google Shape;2280;p58"/>
          <p:cNvSpPr/>
          <p:nvPr/>
        </p:nvSpPr>
        <p:spPr>
          <a:xfrm>
            <a:off x="1931100" y="3989650"/>
            <a:ext cx="5281800" cy="912600"/>
          </a:xfrm>
          <a:prstGeom prst="rect">
            <a:avLst/>
          </a:prstGeom>
          <a:noFill/>
          <a:ln w="28575" cap="flat" cmpd="sng">
            <a:solidFill>
              <a:srgbClr val="1B9B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4"/>
        <p:cNvGrpSpPr/>
        <p:nvPr/>
      </p:nvGrpSpPr>
      <p:grpSpPr>
        <a:xfrm>
          <a:off x="0" y="0"/>
          <a:ext cx="0" cy="0"/>
          <a:chOff x="0" y="0"/>
          <a:chExt cx="0" cy="0"/>
        </a:xfrm>
      </p:grpSpPr>
      <p:sp>
        <p:nvSpPr>
          <p:cNvPr id="2285" name="Google Shape;2285;p59"/>
          <p:cNvSpPr txBox="1">
            <a:spLocks noGrp="1"/>
          </p:cNvSpPr>
          <p:nvPr>
            <p:ph type="title"/>
          </p:nvPr>
        </p:nvSpPr>
        <p:spPr>
          <a:xfrm>
            <a:off x="723750" y="338323"/>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model performance is strong</a:t>
            </a:r>
            <a:endParaRPr/>
          </a:p>
        </p:txBody>
      </p:sp>
      <p:sp>
        <p:nvSpPr>
          <p:cNvPr id="2286" name="Google Shape;2286;p59"/>
          <p:cNvSpPr txBox="1"/>
          <p:nvPr/>
        </p:nvSpPr>
        <p:spPr>
          <a:xfrm>
            <a:off x="560225" y="1378600"/>
            <a:ext cx="4095300" cy="306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u="sng">
                <a:solidFill>
                  <a:schemeClr val="accent1"/>
                </a:solidFill>
                <a:latin typeface="Barlow Semi Condensed"/>
                <a:ea typeface="Barlow Semi Condensed"/>
                <a:cs typeface="Barlow Semi Condensed"/>
                <a:sym typeface="Barlow Semi Condensed"/>
              </a:rPr>
              <a:t>Accurate</a:t>
            </a:r>
            <a:r>
              <a:rPr lang="en" sz="1800">
                <a:solidFill>
                  <a:schemeClr val="accent1"/>
                </a:solidFill>
                <a:latin typeface="Barlow Semi Condensed"/>
                <a:ea typeface="Barlow Semi Condensed"/>
                <a:cs typeface="Barlow Semi Condensed"/>
                <a:sym typeface="Barlow Semi Condensed"/>
              </a:rPr>
              <a:t> classification </a:t>
            </a:r>
            <a:r>
              <a:rPr lang="en" sz="2600">
                <a:solidFill>
                  <a:schemeClr val="accent1"/>
                </a:solidFill>
                <a:latin typeface="Barlow Semi Condensed"/>
                <a:ea typeface="Barlow Semi Condensed"/>
                <a:cs typeface="Barlow Semi Condensed"/>
                <a:sym typeface="Barlow Semi Condensed"/>
              </a:rPr>
              <a:t>&gt; 96%</a:t>
            </a:r>
            <a:r>
              <a:rPr lang="en" sz="1800">
                <a:solidFill>
                  <a:schemeClr val="accent1"/>
                </a:solidFill>
                <a:latin typeface="Barlow Semi Condensed"/>
                <a:ea typeface="Barlow Semi Condensed"/>
                <a:cs typeface="Barlow Semi Condensed"/>
                <a:sym typeface="Barlow Semi Condensed"/>
              </a:rPr>
              <a:t> of the time; 980 out of 1020 predictions</a:t>
            </a:r>
            <a:endParaRPr sz="1800">
              <a:solidFill>
                <a:schemeClr val="accent1"/>
              </a:solidFill>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sz="1800">
                <a:solidFill>
                  <a:schemeClr val="accent1"/>
                </a:solidFill>
                <a:latin typeface="Barlow Semi Condensed"/>
                <a:ea typeface="Barlow Semi Condensed"/>
                <a:cs typeface="Barlow Semi Condensed"/>
                <a:sym typeface="Barlow Semi Condensed"/>
              </a:rPr>
              <a:t> </a:t>
            </a:r>
            <a:endParaRPr sz="1800">
              <a:solidFill>
                <a:schemeClr val="accent1"/>
              </a:solidFill>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sz="1800" u="sng">
                <a:solidFill>
                  <a:schemeClr val="accent1"/>
                </a:solidFill>
                <a:latin typeface="Barlow Semi Condensed"/>
                <a:ea typeface="Barlow Semi Condensed"/>
                <a:cs typeface="Barlow Semi Condensed"/>
                <a:sym typeface="Barlow Semi Condensed"/>
              </a:rPr>
              <a:t>Sensitive</a:t>
            </a:r>
            <a:r>
              <a:rPr lang="en" sz="1800">
                <a:solidFill>
                  <a:schemeClr val="accent1"/>
                </a:solidFill>
                <a:latin typeface="Barlow Semi Condensed"/>
                <a:ea typeface="Barlow Semi Condensed"/>
                <a:cs typeface="Barlow Semi Condensed"/>
                <a:sym typeface="Barlow Semi Condensed"/>
              </a:rPr>
              <a:t> classification  ~</a:t>
            </a:r>
            <a:r>
              <a:rPr lang="en" sz="2800">
                <a:solidFill>
                  <a:schemeClr val="accent1"/>
                </a:solidFill>
                <a:latin typeface="Barlow Semi Condensed"/>
                <a:ea typeface="Barlow Semi Condensed"/>
                <a:cs typeface="Barlow Semi Condensed"/>
                <a:sym typeface="Barlow Semi Condensed"/>
              </a:rPr>
              <a:t>97%</a:t>
            </a:r>
            <a:r>
              <a:rPr lang="en" sz="1800">
                <a:solidFill>
                  <a:schemeClr val="accent1"/>
                </a:solidFill>
                <a:latin typeface="Barlow Semi Condensed"/>
                <a:ea typeface="Barlow Semi Condensed"/>
                <a:cs typeface="Barlow Semi Condensed"/>
                <a:sym typeface="Barlow Semi Condensed"/>
              </a:rPr>
              <a:t> relevant post detected</a:t>
            </a:r>
            <a:endParaRPr sz="1800">
              <a:solidFill>
                <a:schemeClr val="accent1"/>
              </a:solidFill>
              <a:latin typeface="Barlow Semi Condensed"/>
              <a:ea typeface="Barlow Semi Condensed"/>
              <a:cs typeface="Barlow Semi Condensed"/>
              <a:sym typeface="Barlow Semi Condensed"/>
            </a:endParaRPr>
          </a:p>
          <a:p>
            <a:pPr marL="457200" lvl="0" indent="-342900" algn="l" rtl="0">
              <a:spcBef>
                <a:spcPts val="0"/>
              </a:spcBef>
              <a:spcAft>
                <a:spcPts val="0"/>
              </a:spcAft>
              <a:buClr>
                <a:schemeClr val="accent1"/>
              </a:buClr>
              <a:buSzPts val="1800"/>
              <a:buFont typeface="Barlow Semi Condensed"/>
              <a:buChar char="●"/>
            </a:pPr>
            <a:r>
              <a:rPr lang="en" sz="1800">
                <a:solidFill>
                  <a:schemeClr val="accent1"/>
                </a:solidFill>
                <a:latin typeface="Barlow Semi Condensed"/>
                <a:ea typeface="Barlow Semi Condensed"/>
                <a:cs typeface="Barlow Semi Condensed"/>
                <a:sym typeface="Barlow Semi Condensed"/>
              </a:rPr>
              <a:t>Out of 510 relevant posts, only 14 will be mis-labelled (~3%)</a:t>
            </a:r>
            <a:endParaRPr sz="1800">
              <a:solidFill>
                <a:schemeClr val="accent1"/>
              </a:solidFill>
              <a:latin typeface="Barlow Semi Condensed"/>
              <a:ea typeface="Barlow Semi Condensed"/>
              <a:cs typeface="Barlow Semi Condensed"/>
              <a:sym typeface="Barlow Semi Condensed"/>
            </a:endParaRPr>
          </a:p>
        </p:txBody>
      </p:sp>
      <p:sp>
        <p:nvSpPr>
          <p:cNvPr id="2287" name="Google Shape;2287;p59"/>
          <p:cNvSpPr txBox="1"/>
          <p:nvPr/>
        </p:nvSpPr>
        <p:spPr>
          <a:xfrm>
            <a:off x="152250" y="1794725"/>
            <a:ext cx="586500" cy="4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dk1"/>
                </a:solidFill>
                <a:latin typeface="Fjalla One"/>
                <a:ea typeface="Fjalla One"/>
                <a:cs typeface="Fjalla One"/>
                <a:sym typeface="Fjalla One"/>
              </a:rPr>
              <a:t>01</a:t>
            </a:r>
            <a:endParaRPr sz="2000">
              <a:solidFill>
                <a:schemeClr val="dk1"/>
              </a:solidFill>
              <a:latin typeface="Fjalla One"/>
              <a:ea typeface="Fjalla One"/>
              <a:cs typeface="Fjalla One"/>
              <a:sym typeface="Fjalla One"/>
            </a:endParaRPr>
          </a:p>
        </p:txBody>
      </p:sp>
      <p:sp>
        <p:nvSpPr>
          <p:cNvPr id="2288" name="Google Shape;2288;p59"/>
          <p:cNvSpPr txBox="1"/>
          <p:nvPr/>
        </p:nvSpPr>
        <p:spPr>
          <a:xfrm>
            <a:off x="152250" y="2809725"/>
            <a:ext cx="586500" cy="4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dk1"/>
                </a:solidFill>
                <a:latin typeface="Fjalla One"/>
                <a:ea typeface="Fjalla One"/>
                <a:cs typeface="Fjalla One"/>
                <a:sym typeface="Fjalla One"/>
              </a:rPr>
              <a:t>02</a:t>
            </a:r>
            <a:endParaRPr sz="2000">
              <a:solidFill>
                <a:schemeClr val="dk1"/>
              </a:solidFill>
              <a:latin typeface="Fjalla One"/>
              <a:ea typeface="Fjalla One"/>
              <a:cs typeface="Fjalla One"/>
              <a:sym typeface="Fjalla One"/>
            </a:endParaRPr>
          </a:p>
        </p:txBody>
      </p:sp>
      <p:sp>
        <p:nvSpPr>
          <p:cNvPr id="2289" name="Google Shape;2289;p5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pic>
        <p:nvPicPr>
          <p:cNvPr id="2290" name="Google Shape;2290;p59"/>
          <p:cNvPicPr preferRelativeResize="0"/>
          <p:nvPr/>
        </p:nvPicPr>
        <p:blipFill>
          <a:blip r:embed="rId3">
            <a:alphaModFix/>
          </a:blip>
          <a:stretch>
            <a:fillRect/>
          </a:stretch>
        </p:blipFill>
        <p:spPr>
          <a:xfrm>
            <a:off x="4771550" y="1431811"/>
            <a:ext cx="4095300" cy="327037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2295" name="Google Shape;2295;p60"/>
          <p:cNvSpPr txBox="1">
            <a:spLocks noGrp="1"/>
          </p:cNvSpPr>
          <p:nvPr>
            <p:ph type="subTitle" idx="5"/>
          </p:nvPr>
        </p:nvSpPr>
        <p:spPr>
          <a:xfrm>
            <a:off x="7228275" y="2121736"/>
            <a:ext cx="17649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t>Keywords for r/stocks</a:t>
            </a:r>
            <a:endParaRPr sz="1400"/>
          </a:p>
        </p:txBody>
      </p:sp>
      <p:sp>
        <p:nvSpPr>
          <p:cNvPr id="2296" name="Google Shape;2296;p60"/>
          <p:cNvSpPr txBox="1">
            <a:spLocks noGrp="1"/>
          </p:cNvSpPr>
          <p:nvPr>
            <p:ph type="subTitle" idx="6"/>
          </p:nvPr>
        </p:nvSpPr>
        <p:spPr>
          <a:xfrm>
            <a:off x="7228275" y="2385369"/>
            <a:ext cx="17649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Stock, company, share, etf</a:t>
            </a:r>
            <a:endParaRPr>
              <a:latin typeface="Barlow Semi Condensed"/>
              <a:ea typeface="Barlow Semi Condensed"/>
              <a:cs typeface="Barlow Semi Condensed"/>
              <a:sym typeface="Barlow Semi Condensed"/>
            </a:endParaRPr>
          </a:p>
          <a:p>
            <a:pPr marL="0" lvl="0" indent="0" algn="ctr" rtl="0">
              <a:spcBef>
                <a:spcPts val="0"/>
              </a:spcBef>
              <a:spcAft>
                <a:spcPts val="0"/>
              </a:spcAft>
              <a:buNone/>
            </a:pPr>
            <a:endParaRPr>
              <a:latin typeface="Barlow Semi Condensed"/>
              <a:ea typeface="Barlow Semi Condensed"/>
              <a:cs typeface="Barlow Semi Condensed"/>
              <a:sym typeface="Barlow Semi Condensed"/>
            </a:endParaRPr>
          </a:p>
        </p:txBody>
      </p:sp>
      <p:sp>
        <p:nvSpPr>
          <p:cNvPr id="2297" name="Google Shape;2297;p60"/>
          <p:cNvSpPr txBox="1">
            <a:spLocks noGrp="1"/>
          </p:cNvSpPr>
          <p:nvPr>
            <p:ph type="title"/>
          </p:nvPr>
        </p:nvSpPr>
        <p:spPr>
          <a:xfrm>
            <a:off x="536049" y="109725"/>
            <a:ext cx="7739893" cy="576000"/>
          </a:xfrm>
          <a:prstGeom prst="rect">
            <a:avLst/>
          </a:prstGeom>
          <a:solidFill>
            <a:schemeClr val="lt1"/>
          </a:solidFill>
        </p:spPr>
        <p:txBody>
          <a:bodyPr spcFirstLastPara="1" wrap="square" lIns="91425" tIns="91425" rIns="91425" bIns="91425" anchor="t" anchorCtr="0">
            <a:noAutofit/>
          </a:bodyPr>
          <a:lstStyle/>
          <a:p>
            <a:pPr marL="0" lvl="0" indent="0" algn="l" rtl="0">
              <a:spcBef>
                <a:spcPts val="0"/>
              </a:spcBef>
              <a:spcAft>
                <a:spcPts val="0"/>
              </a:spcAft>
              <a:buNone/>
            </a:pPr>
            <a:r>
              <a:rPr lang="en" dirty="0"/>
              <a:t>Some keywords are strong predictors of a post’s relevance to r/stocks or r/CryptoCurrency</a:t>
            </a:r>
            <a:endParaRPr dirty="0"/>
          </a:p>
          <a:p>
            <a:pPr marL="0" lvl="0" indent="0" algn="ctr" rtl="0">
              <a:spcBef>
                <a:spcPts val="0"/>
              </a:spcBef>
              <a:spcAft>
                <a:spcPts val="0"/>
              </a:spcAft>
              <a:buNone/>
            </a:pPr>
            <a:endParaRPr dirty="0"/>
          </a:p>
        </p:txBody>
      </p:sp>
      <p:grpSp>
        <p:nvGrpSpPr>
          <p:cNvPr id="2298" name="Google Shape;2298;p60"/>
          <p:cNvGrpSpPr/>
          <p:nvPr/>
        </p:nvGrpSpPr>
        <p:grpSpPr>
          <a:xfrm>
            <a:off x="7954248" y="3216993"/>
            <a:ext cx="312955" cy="340168"/>
            <a:chOff x="2100300" y="3804850"/>
            <a:chExt cx="444475" cy="483125"/>
          </a:xfrm>
        </p:grpSpPr>
        <p:sp>
          <p:nvSpPr>
            <p:cNvPr id="2299" name="Google Shape;2299;p60"/>
            <p:cNvSpPr/>
            <p:nvPr/>
          </p:nvSpPr>
          <p:spPr>
            <a:xfrm>
              <a:off x="2100300" y="3804850"/>
              <a:ext cx="444475" cy="483125"/>
            </a:xfrm>
            <a:custGeom>
              <a:avLst/>
              <a:gdLst/>
              <a:ahLst/>
              <a:cxnLst/>
              <a:rect l="l" t="t" r="r" b="b"/>
              <a:pathLst>
                <a:path w="17779" h="19325" extrusionOk="0">
                  <a:moveTo>
                    <a:pt x="2123" y="4001"/>
                  </a:moveTo>
                  <a:cubicBezTo>
                    <a:pt x="2627" y="4001"/>
                    <a:pt x="2881" y="4611"/>
                    <a:pt x="2524" y="4967"/>
                  </a:cubicBezTo>
                  <a:cubicBezTo>
                    <a:pt x="2408" y="5083"/>
                    <a:pt x="2265" y="5134"/>
                    <a:pt x="2126" y="5134"/>
                  </a:cubicBezTo>
                  <a:cubicBezTo>
                    <a:pt x="1835" y="5134"/>
                    <a:pt x="1558" y="4909"/>
                    <a:pt x="1558" y="4569"/>
                  </a:cubicBezTo>
                  <a:cubicBezTo>
                    <a:pt x="1558" y="4255"/>
                    <a:pt x="1809" y="4001"/>
                    <a:pt x="2123" y="4001"/>
                  </a:cubicBezTo>
                  <a:close/>
                  <a:moveTo>
                    <a:pt x="15710" y="4001"/>
                  </a:moveTo>
                  <a:cubicBezTo>
                    <a:pt x="16215" y="4001"/>
                    <a:pt x="16468" y="4611"/>
                    <a:pt x="16112" y="4967"/>
                  </a:cubicBezTo>
                  <a:cubicBezTo>
                    <a:pt x="15995" y="5083"/>
                    <a:pt x="15853" y="5134"/>
                    <a:pt x="15714" y="5134"/>
                  </a:cubicBezTo>
                  <a:cubicBezTo>
                    <a:pt x="15423" y="5134"/>
                    <a:pt x="15146" y="4909"/>
                    <a:pt x="15146" y="4569"/>
                  </a:cubicBezTo>
                  <a:cubicBezTo>
                    <a:pt x="15146" y="4255"/>
                    <a:pt x="15396" y="4001"/>
                    <a:pt x="15710" y="4001"/>
                  </a:cubicBezTo>
                  <a:close/>
                  <a:moveTo>
                    <a:pt x="8917" y="1132"/>
                  </a:moveTo>
                  <a:cubicBezTo>
                    <a:pt x="9551" y="1132"/>
                    <a:pt x="10251" y="1993"/>
                    <a:pt x="10789" y="3436"/>
                  </a:cubicBezTo>
                  <a:cubicBezTo>
                    <a:pt x="10894" y="3723"/>
                    <a:pt x="10994" y="4028"/>
                    <a:pt x="11084" y="4345"/>
                  </a:cubicBezTo>
                  <a:cubicBezTo>
                    <a:pt x="10345" y="4590"/>
                    <a:pt x="9623" y="4877"/>
                    <a:pt x="8917" y="5203"/>
                  </a:cubicBezTo>
                  <a:cubicBezTo>
                    <a:pt x="8210" y="4877"/>
                    <a:pt x="7488" y="4590"/>
                    <a:pt x="6749" y="4345"/>
                  </a:cubicBezTo>
                  <a:cubicBezTo>
                    <a:pt x="6842" y="4028"/>
                    <a:pt x="6939" y="3723"/>
                    <a:pt x="7044" y="3436"/>
                  </a:cubicBezTo>
                  <a:cubicBezTo>
                    <a:pt x="7582" y="1993"/>
                    <a:pt x="8282" y="1132"/>
                    <a:pt x="8917" y="1132"/>
                  </a:cubicBezTo>
                  <a:close/>
                  <a:moveTo>
                    <a:pt x="6483" y="5453"/>
                  </a:moveTo>
                  <a:cubicBezTo>
                    <a:pt x="6845" y="5577"/>
                    <a:pt x="7217" y="5713"/>
                    <a:pt x="7591" y="5867"/>
                  </a:cubicBezTo>
                  <a:cubicBezTo>
                    <a:pt x="7371" y="5985"/>
                    <a:pt x="7153" y="6105"/>
                    <a:pt x="6936" y="6229"/>
                  </a:cubicBezTo>
                  <a:cubicBezTo>
                    <a:pt x="6715" y="6356"/>
                    <a:pt x="6501" y="6486"/>
                    <a:pt x="6287" y="6619"/>
                  </a:cubicBezTo>
                  <a:cubicBezTo>
                    <a:pt x="6341" y="6217"/>
                    <a:pt x="6407" y="5831"/>
                    <a:pt x="6483" y="5453"/>
                  </a:cubicBezTo>
                  <a:close/>
                  <a:moveTo>
                    <a:pt x="11350" y="5453"/>
                  </a:moveTo>
                  <a:cubicBezTo>
                    <a:pt x="11426" y="5831"/>
                    <a:pt x="11492" y="6217"/>
                    <a:pt x="11546" y="6619"/>
                  </a:cubicBezTo>
                  <a:cubicBezTo>
                    <a:pt x="11335" y="6486"/>
                    <a:pt x="11118" y="6356"/>
                    <a:pt x="10897" y="6229"/>
                  </a:cubicBezTo>
                  <a:cubicBezTo>
                    <a:pt x="10677" y="6102"/>
                    <a:pt x="10459" y="5982"/>
                    <a:pt x="10242" y="5867"/>
                  </a:cubicBezTo>
                  <a:cubicBezTo>
                    <a:pt x="10619" y="5716"/>
                    <a:pt x="10988" y="5574"/>
                    <a:pt x="11350" y="5453"/>
                  </a:cubicBezTo>
                  <a:close/>
                  <a:moveTo>
                    <a:pt x="3799" y="4852"/>
                  </a:moveTo>
                  <a:cubicBezTo>
                    <a:pt x="4336" y="4904"/>
                    <a:pt x="4870" y="4997"/>
                    <a:pt x="5396" y="5133"/>
                  </a:cubicBezTo>
                  <a:cubicBezTo>
                    <a:pt x="5239" y="5894"/>
                    <a:pt x="5124" y="6661"/>
                    <a:pt x="5055" y="7434"/>
                  </a:cubicBezTo>
                  <a:cubicBezTo>
                    <a:pt x="4421" y="7881"/>
                    <a:pt x="3811" y="8361"/>
                    <a:pt x="3231" y="8877"/>
                  </a:cubicBezTo>
                  <a:cubicBezTo>
                    <a:pt x="3004" y="8645"/>
                    <a:pt x="2796" y="8412"/>
                    <a:pt x="2606" y="8180"/>
                  </a:cubicBezTo>
                  <a:cubicBezTo>
                    <a:pt x="1969" y="7404"/>
                    <a:pt x="1579" y="6691"/>
                    <a:pt x="1483" y="6139"/>
                  </a:cubicBezTo>
                  <a:lnTo>
                    <a:pt x="1483" y="6139"/>
                  </a:lnTo>
                  <a:cubicBezTo>
                    <a:pt x="1695" y="6225"/>
                    <a:pt x="1912" y="6266"/>
                    <a:pt x="2125" y="6266"/>
                  </a:cubicBezTo>
                  <a:cubicBezTo>
                    <a:pt x="2922" y="6266"/>
                    <a:pt x="3656" y="5698"/>
                    <a:pt x="3799" y="4852"/>
                  </a:cubicBezTo>
                  <a:close/>
                  <a:moveTo>
                    <a:pt x="14037" y="4852"/>
                  </a:moveTo>
                  <a:cubicBezTo>
                    <a:pt x="14180" y="5698"/>
                    <a:pt x="14914" y="6266"/>
                    <a:pt x="15711" y="6266"/>
                  </a:cubicBezTo>
                  <a:cubicBezTo>
                    <a:pt x="15924" y="6266"/>
                    <a:pt x="16141" y="6225"/>
                    <a:pt x="16353" y="6139"/>
                  </a:cubicBezTo>
                  <a:lnTo>
                    <a:pt x="16353" y="6139"/>
                  </a:lnTo>
                  <a:cubicBezTo>
                    <a:pt x="16254" y="6691"/>
                    <a:pt x="15867" y="7404"/>
                    <a:pt x="15227" y="8180"/>
                  </a:cubicBezTo>
                  <a:cubicBezTo>
                    <a:pt x="15037" y="8412"/>
                    <a:pt x="14829" y="8645"/>
                    <a:pt x="14602" y="8877"/>
                  </a:cubicBezTo>
                  <a:cubicBezTo>
                    <a:pt x="14022" y="8361"/>
                    <a:pt x="13412" y="7881"/>
                    <a:pt x="12778" y="7434"/>
                  </a:cubicBezTo>
                  <a:cubicBezTo>
                    <a:pt x="12709" y="6661"/>
                    <a:pt x="12594" y="5894"/>
                    <a:pt x="12440" y="5133"/>
                  </a:cubicBezTo>
                  <a:cubicBezTo>
                    <a:pt x="12963" y="4997"/>
                    <a:pt x="13497" y="4904"/>
                    <a:pt x="14037" y="4852"/>
                  </a:cubicBezTo>
                  <a:close/>
                  <a:moveTo>
                    <a:pt x="4964" y="8908"/>
                  </a:moveTo>
                  <a:lnTo>
                    <a:pt x="4964" y="8908"/>
                  </a:lnTo>
                  <a:cubicBezTo>
                    <a:pt x="4958" y="9158"/>
                    <a:pt x="4955" y="9409"/>
                    <a:pt x="4955" y="9662"/>
                  </a:cubicBezTo>
                  <a:cubicBezTo>
                    <a:pt x="4952" y="9916"/>
                    <a:pt x="4958" y="10167"/>
                    <a:pt x="4964" y="10417"/>
                  </a:cubicBezTo>
                  <a:cubicBezTo>
                    <a:pt x="4644" y="10170"/>
                    <a:pt x="4339" y="9916"/>
                    <a:pt x="4052" y="9662"/>
                  </a:cubicBezTo>
                  <a:cubicBezTo>
                    <a:pt x="4339" y="9409"/>
                    <a:pt x="4644" y="9155"/>
                    <a:pt x="4964" y="8908"/>
                  </a:cubicBezTo>
                  <a:close/>
                  <a:moveTo>
                    <a:pt x="12869" y="8908"/>
                  </a:moveTo>
                  <a:lnTo>
                    <a:pt x="12869" y="8908"/>
                  </a:lnTo>
                  <a:cubicBezTo>
                    <a:pt x="13189" y="9155"/>
                    <a:pt x="13491" y="9409"/>
                    <a:pt x="13781" y="9662"/>
                  </a:cubicBezTo>
                  <a:cubicBezTo>
                    <a:pt x="13494" y="9916"/>
                    <a:pt x="13189" y="10170"/>
                    <a:pt x="12869" y="10417"/>
                  </a:cubicBezTo>
                  <a:cubicBezTo>
                    <a:pt x="12875" y="10167"/>
                    <a:pt x="12878" y="9916"/>
                    <a:pt x="12881" y="9662"/>
                  </a:cubicBezTo>
                  <a:cubicBezTo>
                    <a:pt x="12881" y="9409"/>
                    <a:pt x="12875" y="9158"/>
                    <a:pt x="12869" y="8908"/>
                  </a:cubicBezTo>
                  <a:close/>
                  <a:moveTo>
                    <a:pt x="8917" y="6459"/>
                  </a:moveTo>
                  <a:cubicBezTo>
                    <a:pt x="9391" y="6688"/>
                    <a:pt x="9865" y="6942"/>
                    <a:pt x="10333" y="7211"/>
                  </a:cubicBezTo>
                  <a:cubicBezTo>
                    <a:pt x="10801" y="7482"/>
                    <a:pt x="11260" y="7766"/>
                    <a:pt x="11694" y="8059"/>
                  </a:cubicBezTo>
                  <a:cubicBezTo>
                    <a:pt x="11728" y="8581"/>
                    <a:pt x="11749" y="9119"/>
                    <a:pt x="11749" y="9662"/>
                  </a:cubicBezTo>
                  <a:cubicBezTo>
                    <a:pt x="11749" y="10206"/>
                    <a:pt x="11728" y="10743"/>
                    <a:pt x="11694" y="11266"/>
                  </a:cubicBezTo>
                  <a:cubicBezTo>
                    <a:pt x="11260" y="11559"/>
                    <a:pt x="10804" y="11839"/>
                    <a:pt x="10333" y="12114"/>
                  </a:cubicBezTo>
                  <a:cubicBezTo>
                    <a:pt x="9862" y="12386"/>
                    <a:pt x="9388" y="12637"/>
                    <a:pt x="8920" y="12869"/>
                  </a:cubicBezTo>
                  <a:cubicBezTo>
                    <a:pt x="8445" y="12640"/>
                    <a:pt x="7971" y="12386"/>
                    <a:pt x="7500" y="12114"/>
                  </a:cubicBezTo>
                  <a:cubicBezTo>
                    <a:pt x="7032" y="11842"/>
                    <a:pt x="6576" y="11559"/>
                    <a:pt x="6139" y="11266"/>
                  </a:cubicBezTo>
                  <a:cubicBezTo>
                    <a:pt x="6105" y="10743"/>
                    <a:pt x="6087" y="10206"/>
                    <a:pt x="6087" y="9662"/>
                  </a:cubicBezTo>
                  <a:cubicBezTo>
                    <a:pt x="6087" y="9119"/>
                    <a:pt x="6105" y="8581"/>
                    <a:pt x="6139" y="8059"/>
                  </a:cubicBezTo>
                  <a:cubicBezTo>
                    <a:pt x="6576" y="7766"/>
                    <a:pt x="7029" y="7485"/>
                    <a:pt x="7500" y="7211"/>
                  </a:cubicBezTo>
                  <a:cubicBezTo>
                    <a:pt x="7971" y="6942"/>
                    <a:pt x="8445" y="6688"/>
                    <a:pt x="8917" y="6459"/>
                  </a:cubicBezTo>
                  <a:close/>
                  <a:moveTo>
                    <a:pt x="11546" y="12706"/>
                  </a:moveTo>
                  <a:lnTo>
                    <a:pt x="11546" y="12706"/>
                  </a:lnTo>
                  <a:cubicBezTo>
                    <a:pt x="11492" y="13108"/>
                    <a:pt x="11426" y="13497"/>
                    <a:pt x="11350" y="13872"/>
                  </a:cubicBezTo>
                  <a:cubicBezTo>
                    <a:pt x="10988" y="13751"/>
                    <a:pt x="10619" y="13612"/>
                    <a:pt x="10242" y="13461"/>
                  </a:cubicBezTo>
                  <a:cubicBezTo>
                    <a:pt x="10462" y="13343"/>
                    <a:pt x="10680" y="13219"/>
                    <a:pt x="10897" y="13096"/>
                  </a:cubicBezTo>
                  <a:cubicBezTo>
                    <a:pt x="11115" y="12969"/>
                    <a:pt x="11332" y="12839"/>
                    <a:pt x="11546" y="12706"/>
                  </a:cubicBezTo>
                  <a:close/>
                  <a:moveTo>
                    <a:pt x="6287" y="12706"/>
                  </a:moveTo>
                  <a:cubicBezTo>
                    <a:pt x="6498" y="12836"/>
                    <a:pt x="6715" y="12966"/>
                    <a:pt x="6936" y="13092"/>
                  </a:cubicBezTo>
                  <a:cubicBezTo>
                    <a:pt x="7153" y="13219"/>
                    <a:pt x="7374" y="13343"/>
                    <a:pt x="7597" y="13461"/>
                  </a:cubicBezTo>
                  <a:lnTo>
                    <a:pt x="7594" y="13461"/>
                  </a:lnTo>
                  <a:cubicBezTo>
                    <a:pt x="7217" y="13615"/>
                    <a:pt x="6848" y="13754"/>
                    <a:pt x="6483" y="13875"/>
                  </a:cubicBezTo>
                  <a:cubicBezTo>
                    <a:pt x="6407" y="13497"/>
                    <a:pt x="6341" y="13108"/>
                    <a:pt x="6287" y="12706"/>
                  </a:cubicBezTo>
                  <a:close/>
                  <a:moveTo>
                    <a:pt x="14602" y="10447"/>
                  </a:moveTo>
                  <a:cubicBezTo>
                    <a:pt x="14829" y="10680"/>
                    <a:pt x="15037" y="10912"/>
                    <a:pt x="15227" y="11145"/>
                  </a:cubicBezTo>
                  <a:cubicBezTo>
                    <a:pt x="15867" y="11921"/>
                    <a:pt x="16254" y="12634"/>
                    <a:pt x="16353" y="13186"/>
                  </a:cubicBezTo>
                  <a:cubicBezTo>
                    <a:pt x="16141" y="13099"/>
                    <a:pt x="15923" y="13059"/>
                    <a:pt x="15710" y="13059"/>
                  </a:cubicBezTo>
                  <a:cubicBezTo>
                    <a:pt x="14912" y="13059"/>
                    <a:pt x="14180" y="13627"/>
                    <a:pt x="14034" y="14472"/>
                  </a:cubicBezTo>
                  <a:cubicBezTo>
                    <a:pt x="13497" y="14421"/>
                    <a:pt x="12963" y="14327"/>
                    <a:pt x="12440" y="14192"/>
                  </a:cubicBezTo>
                  <a:cubicBezTo>
                    <a:pt x="12594" y="13431"/>
                    <a:pt x="12709" y="12664"/>
                    <a:pt x="12778" y="11891"/>
                  </a:cubicBezTo>
                  <a:cubicBezTo>
                    <a:pt x="13412" y="11444"/>
                    <a:pt x="14022" y="10964"/>
                    <a:pt x="14602" y="10447"/>
                  </a:cubicBezTo>
                  <a:close/>
                  <a:moveTo>
                    <a:pt x="3231" y="10447"/>
                  </a:moveTo>
                  <a:cubicBezTo>
                    <a:pt x="3811" y="10964"/>
                    <a:pt x="4421" y="11444"/>
                    <a:pt x="5055" y="11891"/>
                  </a:cubicBezTo>
                  <a:cubicBezTo>
                    <a:pt x="5124" y="12664"/>
                    <a:pt x="5239" y="13434"/>
                    <a:pt x="5393" y="14195"/>
                  </a:cubicBezTo>
                  <a:cubicBezTo>
                    <a:pt x="5079" y="14273"/>
                    <a:pt x="4774" y="14336"/>
                    <a:pt x="4478" y="14388"/>
                  </a:cubicBezTo>
                  <a:cubicBezTo>
                    <a:pt x="4028" y="14462"/>
                    <a:pt x="3616" y="14499"/>
                    <a:pt x="3250" y="14499"/>
                  </a:cubicBezTo>
                  <a:cubicBezTo>
                    <a:pt x="2389" y="14499"/>
                    <a:pt x="1786" y="14296"/>
                    <a:pt x="1561" y="13908"/>
                  </a:cubicBezTo>
                  <a:cubicBezTo>
                    <a:pt x="1244" y="13358"/>
                    <a:pt x="1634" y="12326"/>
                    <a:pt x="2606" y="11145"/>
                  </a:cubicBezTo>
                  <a:cubicBezTo>
                    <a:pt x="2796" y="10912"/>
                    <a:pt x="3007" y="10680"/>
                    <a:pt x="3231" y="10447"/>
                  </a:cubicBezTo>
                  <a:close/>
                  <a:moveTo>
                    <a:pt x="15707" y="14191"/>
                  </a:moveTo>
                  <a:cubicBezTo>
                    <a:pt x="15999" y="14191"/>
                    <a:pt x="16278" y="14416"/>
                    <a:pt x="16278" y="14759"/>
                  </a:cubicBezTo>
                  <a:cubicBezTo>
                    <a:pt x="16278" y="15070"/>
                    <a:pt x="16024" y="15324"/>
                    <a:pt x="15710" y="15324"/>
                  </a:cubicBezTo>
                  <a:cubicBezTo>
                    <a:pt x="15206" y="15324"/>
                    <a:pt x="14952" y="14714"/>
                    <a:pt x="15309" y="14358"/>
                  </a:cubicBezTo>
                  <a:cubicBezTo>
                    <a:pt x="15425" y="14242"/>
                    <a:pt x="15568" y="14191"/>
                    <a:pt x="15707" y="14191"/>
                  </a:cubicBezTo>
                  <a:close/>
                  <a:moveTo>
                    <a:pt x="8917" y="14122"/>
                  </a:moveTo>
                  <a:cubicBezTo>
                    <a:pt x="9623" y="14448"/>
                    <a:pt x="10348" y="14735"/>
                    <a:pt x="11084" y="14980"/>
                  </a:cubicBezTo>
                  <a:cubicBezTo>
                    <a:pt x="10994" y="15297"/>
                    <a:pt x="10894" y="15602"/>
                    <a:pt x="10789" y="15892"/>
                  </a:cubicBezTo>
                  <a:cubicBezTo>
                    <a:pt x="10251" y="17332"/>
                    <a:pt x="9551" y="18192"/>
                    <a:pt x="8917" y="18192"/>
                  </a:cubicBezTo>
                  <a:cubicBezTo>
                    <a:pt x="8282" y="18192"/>
                    <a:pt x="7582" y="17332"/>
                    <a:pt x="7044" y="15892"/>
                  </a:cubicBezTo>
                  <a:cubicBezTo>
                    <a:pt x="6939" y="15602"/>
                    <a:pt x="6839" y="15300"/>
                    <a:pt x="6749" y="14980"/>
                  </a:cubicBezTo>
                  <a:cubicBezTo>
                    <a:pt x="7488" y="14735"/>
                    <a:pt x="8213" y="14448"/>
                    <a:pt x="8917" y="14122"/>
                  </a:cubicBezTo>
                  <a:close/>
                  <a:moveTo>
                    <a:pt x="8917" y="0"/>
                  </a:moveTo>
                  <a:cubicBezTo>
                    <a:pt x="7757" y="0"/>
                    <a:pt x="6715" y="1081"/>
                    <a:pt x="5985" y="3041"/>
                  </a:cubicBezTo>
                  <a:cubicBezTo>
                    <a:pt x="5867" y="3355"/>
                    <a:pt x="5758" y="3687"/>
                    <a:pt x="5662" y="4031"/>
                  </a:cubicBezTo>
                  <a:cubicBezTo>
                    <a:pt x="4919" y="3844"/>
                    <a:pt x="4215" y="3732"/>
                    <a:pt x="3587" y="3702"/>
                  </a:cubicBezTo>
                  <a:cubicBezTo>
                    <a:pt x="3271" y="3173"/>
                    <a:pt x="2709" y="2871"/>
                    <a:pt x="2126" y="2871"/>
                  </a:cubicBezTo>
                  <a:cubicBezTo>
                    <a:pt x="1901" y="2871"/>
                    <a:pt x="1673" y="2916"/>
                    <a:pt x="1455" y="3011"/>
                  </a:cubicBezTo>
                  <a:cubicBezTo>
                    <a:pt x="670" y="3346"/>
                    <a:pt x="260" y="4212"/>
                    <a:pt x="492" y="5034"/>
                  </a:cubicBezTo>
                  <a:cubicBezTo>
                    <a:pt x="54" y="6024"/>
                    <a:pt x="489" y="7389"/>
                    <a:pt x="1733" y="8898"/>
                  </a:cubicBezTo>
                  <a:cubicBezTo>
                    <a:pt x="1942" y="9152"/>
                    <a:pt x="2171" y="9409"/>
                    <a:pt x="2416" y="9662"/>
                  </a:cubicBezTo>
                  <a:cubicBezTo>
                    <a:pt x="2171" y="9916"/>
                    <a:pt x="1942" y="10170"/>
                    <a:pt x="1733" y="10426"/>
                  </a:cubicBezTo>
                  <a:cubicBezTo>
                    <a:pt x="411" y="12033"/>
                    <a:pt x="0" y="13470"/>
                    <a:pt x="583" y="14475"/>
                  </a:cubicBezTo>
                  <a:cubicBezTo>
                    <a:pt x="1021" y="15233"/>
                    <a:pt x="1954" y="15629"/>
                    <a:pt x="3270" y="15629"/>
                  </a:cubicBezTo>
                  <a:cubicBezTo>
                    <a:pt x="3738" y="15626"/>
                    <a:pt x="4203" y="15584"/>
                    <a:pt x="4662" y="15505"/>
                  </a:cubicBezTo>
                  <a:cubicBezTo>
                    <a:pt x="4985" y="15451"/>
                    <a:pt x="5320" y="15378"/>
                    <a:pt x="5662" y="15294"/>
                  </a:cubicBezTo>
                  <a:cubicBezTo>
                    <a:pt x="5761" y="15641"/>
                    <a:pt x="5867" y="15970"/>
                    <a:pt x="5985" y="16284"/>
                  </a:cubicBezTo>
                  <a:cubicBezTo>
                    <a:pt x="6715" y="18244"/>
                    <a:pt x="7757" y="19325"/>
                    <a:pt x="8917" y="19325"/>
                  </a:cubicBezTo>
                  <a:cubicBezTo>
                    <a:pt x="10076" y="19325"/>
                    <a:pt x="11118" y="18244"/>
                    <a:pt x="11848" y="16284"/>
                  </a:cubicBezTo>
                  <a:cubicBezTo>
                    <a:pt x="11966" y="15970"/>
                    <a:pt x="12075" y="15638"/>
                    <a:pt x="12171" y="15294"/>
                  </a:cubicBezTo>
                  <a:cubicBezTo>
                    <a:pt x="12917" y="15481"/>
                    <a:pt x="13618" y="15593"/>
                    <a:pt x="14246" y="15623"/>
                  </a:cubicBezTo>
                  <a:cubicBezTo>
                    <a:pt x="14562" y="16152"/>
                    <a:pt x="15123" y="16453"/>
                    <a:pt x="15705" y="16453"/>
                  </a:cubicBezTo>
                  <a:cubicBezTo>
                    <a:pt x="15930" y="16453"/>
                    <a:pt x="16159" y="16408"/>
                    <a:pt x="16378" y="16314"/>
                  </a:cubicBezTo>
                  <a:cubicBezTo>
                    <a:pt x="17163" y="15979"/>
                    <a:pt x="17573" y="15112"/>
                    <a:pt x="17341" y="14291"/>
                  </a:cubicBezTo>
                  <a:cubicBezTo>
                    <a:pt x="17779" y="13301"/>
                    <a:pt x="17344" y="11936"/>
                    <a:pt x="16100" y="10426"/>
                  </a:cubicBezTo>
                  <a:cubicBezTo>
                    <a:pt x="15891" y="10170"/>
                    <a:pt x="15662" y="9916"/>
                    <a:pt x="15417" y="9662"/>
                  </a:cubicBezTo>
                  <a:cubicBezTo>
                    <a:pt x="15662" y="9409"/>
                    <a:pt x="15891" y="9152"/>
                    <a:pt x="16100" y="8898"/>
                  </a:cubicBezTo>
                  <a:cubicBezTo>
                    <a:pt x="17347" y="7389"/>
                    <a:pt x="17779" y="6024"/>
                    <a:pt x="17341" y="5034"/>
                  </a:cubicBezTo>
                  <a:cubicBezTo>
                    <a:pt x="17573" y="4212"/>
                    <a:pt x="17163" y="3346"/>
                    <a:pt x="16378" y="3011"/>
                  </a:cubicBezTo>
                  <a:cubicBezTo>
                    <a:pt x="16159" y="2916"/>
                    <a:pt x="15930" y="2871"/>
                    <a:pt x="15705" y="2871"/>
                  </a:cubicBezTo>
                  <a:cubicBezTo>
                    <a:pt x="15123" y="2871"/>
                    <a:pt x="14562" y="3173"/>
                    <a:pt x="14246" y="3702"/>
                  </a:cubicBezTo>
                  <a:cubicBezTo>
                    <a:pt x="13615" y="3732"/>
                    <a:pt x="12914" y="3844"/>
                    <a:pt x="12171" y="4031"/>
                  </a:cubicBezTo>
                  <a:cubicBezTo>
                    <a:pt x="12075" y="3684"/>
                    <a:pt x="11966" y="3355"/>
                    <a:pt x="11848" y="3041"/>
                  </a:cubicBezTo>
                  <a:cubicBezTo>
                    <a:pt x="11118" y="1081"/>
                    <a:pt x="10076" y="0"/>
                    <a:pt x="89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00" name="Google Shape;2300;p60"/>
            <p:cNvSpPr/>
            <p:nvPr/>
          </p:nvSpPr>
          <p:spPr>
            <a:xfrm>
              <a:off x="2280775" y="4003900"/>
              <a:ext cx="88275" cy="85025"/>
            </a:xfrm>
            <a:custGeom>
              <a:avLst/>
              <a:gdLst/>
              <a:ahLst/>
              <a:cxnLst/>
              <a:rect l="l" t="t" r="r" b="b"/>
              <a:pathLst>
                <a:path w="3531" h="3401" extrusionOk="0">
                  <a:moveTo>
                    <a:pt x="1698" y="1136"/>
                  </a:moveTo>
                  <a:cubicBezTo>
                    <a:pt x="2202" y="1136"/>
                    <a:pt x="2455" y="1743"/>
                    <a:pt x="2099" y="2102"/>
                  </a:cubicBezTo>
                  <a:cubicBezTo>
                    <a:pt x="1983" y="2217"/>
                    <a:pt x="1841" y="2268"/>
                    <a:pt x="1703" y="2268"/>
                  </a:cubicBezTo>
                  <a:cubicBezTo>
                    <a:pt x="1411" y="2268"/>
                    <a:pt x="1133" y="2042"/>
                    <a:pt x="1133" y="1700"/>
                  </a:cubicBezTo>
                  <a:cubicBezTo>
                    <a:pt x="1133" y="1386"/>
                    <a:pt x="1383" y="1136"/>
                    <a:pt x="1698" y="1136"/>
                  </a:cubicBezTo>
                  <a:close/>
                  <a:moveTo>
                    <a:pt x="1698" y="1"/>
                  </a:moveTo>
                  <a:cubicBezTo>
                    <a:pt x="1479" y="1"/>
                    <a:pt x="1258" y="43"/>
                    <a:pt x="1048" y="130"/>
                  </a:cubicBezTo>
                  <a:cubicBezTo>
                    <a:pt x="414" y="393"/>
                    <a:pt x="1" y="1012"/>
                    <a:pt x="1" y="1700"/>
                  </a:cubicBezTo>
                  <a:cubicBezTo>
                    <a:pt x="1" y="2639"/>
                    <a:pt x="758" y="3397"/>
                    <a:pt x="1698" y="3400"/>
                  </a:cubicBezTo>
                  <a:cubicBezTo>
                    <a:pt x="2386" y="3400"/>
                    <a:pt x="3005" y="2984"/>
                    <a:pt x="3268" y="2350"/>
                  </a:cubicBezTo>
                  <a:cubicBezTo>
                    <a:pt x="3530" y="1715"/>
                    <a:pt x="3385" y="985"/>
                    <a:pt x="2899" y="499"/>
                  </a:cubicBezTo>
                  <a:cubicBezTo>
                    <a:pt x="2574" y="173"/>
                    <a:pt x="2140"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301" name="Google Shape;2301;p60"/>
          <p:cNvSpPr txBox="1">
            <a:spLocks noGrp="1"/>
          </p:cNvSpPr>
          <p:nvPr>
            <p:ph type="subTitle" idx="14"/>
          </p:nvPr>
        </p:nvSpPr>
        <p:spPr>
          <a:xfrm>
            <a:off x="7228275" y="3596958"/>
            <a:ext cx="17649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t>Keywords for r/CryptoCurrency</a:t>
            </a:r>
            <a:endParaRPr sz="1400"/>
          </a:p>
          <a:p>
            <a:pPr marL="0" lvl="0" indent="0" algn="ctr" rtl="0">
              <a:spcBef>
                <a:spcPts val="0"/>
              </a:spcBef>
              <a:spcAft>
                <a:spcPts val="0"/>
              </a:spcAft>
              <a:buNone/>
            </a:pPr>
            <a:endParaRPr/>
          </a:p>
        </p:txBody>
      </p:sp>
      <p:sp>
        <p:nvSpPr>
          <p:cNvPr id="2302" name="Google Shape;2302;p60"/>
          <p:cNvSpPr txBox="1">
            <a:spLocks noGrp="1"/>
          </p:cNvSpPr>
          <p:nvPr>
            <p:ph type="subTitle" idx="15"/>
          </p:nvPr>
        </p:nvSpPr>
        <p:spPr>
          <a:xfrm>
            <a:off x="7228275" y="4089417"/>
            <a:ext cx="1764900" cy="61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Crypto, coin, bitcoin, btc, eth</a:t>
            </a:r>
            <a:endParaRPr>
              <a:latin typeface="Barlow Semi Condensed"/>
              <a:ea typeface="Barlow Semi Condensed"/>
              <a:cs typeface="Barlow Semi Condensed"/>
              <a:sym typeface="Barlow Semi Condensed"/>
            </a:endParaRPr>
          </a:p>
        </p:txBody>
      </p:sp>
      <p:sp>
        <p:nvSpPr>
          <p:cNvPr id="2303" name="Google Shape;2303;p6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pic>
        <p:nvPicPr>
          <p:cNvPr id="2304" name="Google Shape;2304;p60"/>
          <p:cNvPicPr preferRelativeResize="0"/>
          <p:nvPr/>
        </p:nvPicPr>
        <p:blipFill>
          <a:blip r:embed="rId3">
            <a:alphaModFix/>
          </a:blip>
          <a:stretch>
            <a:fillRect/>
          </a:stretch>
        </p:blipFill>
        <p:spPr>
          <a:xfrm>
            <a:off x="458200" y="1055675"/>
            <a:ext cx="6703597" cy="3820975"/>
          </a:xfrm>
          <a:prstGeom prst="rect">
            <a:avLst/>
          </a:prstGeom>
          <a:noFill/>
          <a:ln>
            <a:noFill/>
          </a:ln>
        </p:spPr>
      </p:pic>
      <p:sp>
        <p:nvSpPr>
          <p:cNvPr id="2305" name="Google Shape;2305;p60"/>
          <p:cNvSpPr/>
          <p:nvPr/>
        </p:nvSpPr>
        <p:spPr>
          <a:xfrm>
            <a:off x="7945509" y="1805041"/>
            <a:ext cx="330434" cy="316687"/>
          </a:xfrm>
          <a:custGeom>
            <a:avLst/>
            <a:gdLst/>
            <a:ahLst/>
            <a:cxnLst/>
            <a:rect l="l" t="t" r="r" b="b"/>
            <a:pathLst>
              <a:path w="18772" h="17991" extrusionOk="0">
                <a:moveTo>
                  <a:pt x="17492" y="6197"/>
                </a:moveTo>
                <a:lnTo>
                  <a:pt x="17217" y="8063"/>
                </a:lnTo>
                <a:lnTo>
                  <a:pt x="15626" y="6472"/>
                </a:lnTo>
                <a:lnTo>
                  <a:pt x="17492" y="6197"/>
                </a:lnTo>
                <a:close/>
                <a:moveTo>
                  <a:pt x="6055" y="9391"/>
                </a:moveTo>
                <a:lnTo>
                  <a:pt x="6055" y="16858"/>
                </a:lnTo>
                <a:lnTo>
                  <a:pt x="1133" y="16858"/>
                </a:lnTo>
                <a:lnTo>
                  <a:pt x="1133" y="13332"/>
                </a:lnTo>
                <a:lnTo>
                  <a:pt x="6055" y="9391"/>
                </a:lnTo>
                <a:close/>
                <a:moveTo>
                  <a:pt x="7187" y="9141"/>
                </a:moveTo>
                <a:lnTo>
                  <a:pt x="11903" y="11568"/>
                </a:lnTo>
                <a:lnTo>
                  <a:pt x="11903" y="16858"/>
                </a:lnTo>
                <a:lnTo>
                  <a:pt x="7187" y="16858"/>
                </a:lnTo>
                <a:lnTo>
                  <a:pt x="7187" y="9141"/>
                </a:lnTo>
                <a:close/>
                <a:moveTo>
                  <a:pt x="565" y="1"/>
                </a:moveTo>
                <a:cubicBezTo>
                  <a:pt x="254" y="1"/>
                  <a:pt x="1" y="255"/>
                  <a:pt x="1" y="569"/>
                </a:cubicBezTo>
                <a:lnTo>
                  <a:pt x="1" y="17423"/>
                </a:lnTo>
                <a:cubicBezTo>
                  <a:pt x="1" y="17737"/>
                  <a:pt x="254" y="17991"/>
                  <a:pt x="565" y="17991"/>
                </a:cubicBezTo>
                <a:lnTo>
                  <a:pt x="18141" y="17991"/>
                </a:lnTo>
                <a:cubicBezTo>
                  <a:pt x="18455" y="17991"/>
                  <a:pt x="18706" y="17737"/>
                  <a:pt x="18706" y="17423"/>
                </a:cubicBezTo>
                <a:cubicBezTo>
                  <a:pt x="18706" y="17112"/>
                  <a:pt x="18455" y="16858"/>
                  <a:pt x="18141" y="16858"/>
                </a:cubicBezTo>
                <a:lnTo>
                  <a:pt x="13033" y="16858"/>
                </a:lnTo>
                <a:lnTo>
                  <a:pt x="13033" y="11457"/>
                </a:lnTo>
                <a:lnTo>
                  <a:pt x="16022" y="8467"/>
                </a:lnTo>
                <a:lnTo>
                  <a:pt x="17214" y="9660"/>
                </a:lnTo>
                <a:cubicBezTo>
                  <a:pt x="17329" y="9774"/>
                  <a:pt x="17471" y="9826"/>
                  <a:pt x="17611" y="9826"/>
                </a:cubicBezTo>
                <a:cubicBezTo>
                  <a:pt x="17874" y="9826"/>
                  <a:pt x="18129" y="9643"/>
                  <a:pt x="18175" y="9343"/>
                </a:cubicBezTo>
                <a:lnTo>
                  <a:pt x="18721" y="5608"/>
                </a:lnTo>
                <a:cubicBezTo>
                  <a:pt x="18771" y="5262"/>
                  <a:pt x="18501" y="4962"/>
                  <a:pt x="18164" y="4962"/>
                </a:cubicBezTo>
                <a:cubicBezTo>
                  <a:pt x="18137" y="4962"/>
                  <a:pt x="18109" y="4964"/>
                  <a:pt x="18081" y="4968"/>
                </a:cubicBezTo>
                <a:lnTo>
                  <a:pt x="14346" y="5514"/>
                </a:lnTo>
                <a:cubicBezTo>
                  <a:pt x="13887" y="5584"/>
                  <a:pt x="13700" y="6145"/>
                  <a:pt x="14029" y="6475"/>
                </a:cubicBezTo>
                <a:lnTo>
                  <a:pt x="15222" y="7667"/>
                </a:lnTo>
                <a:lnTo>
                  <a:pt x="12359" y="10530"/>
                </a:lnTo>
                <a:lnTo>
                  <a:pt x="6879" y="7710"/>
                </a:lnTo>
                <a:cubicBezTo>
                  <a:pt x="6867" y="7703"/>
                  <a:pt x="6855" y="7697"/>
                  <a:pt x="6846" y="7694"/>
                </a:cubicBezTo>
                <a:lnTo>
                  <a:pt x="6831" y="7688"/>
                </a:lnTo>
                <a:lnTo>
                  <a:pt x="6794" y="7673"/>
                </a:lnTo>
                <a:lnTo>
                  <a:pt x="6776" y="7670"/>
                </a:lnTo>
                <a:cubicBezTo>
                  <a:pt x="6767" y="7667"/>
                  <a:pt x="6755" y="7664"/>
                  <a:pt x="6743" y="7661"/>
                </a:cubicBezTo>
                <a:lnTo>
                  <a:pt x="6728" y="7658"/>
                </a:lnTo>
                <a:cubicBezTo>
                  <a:pt x="6713" y="7655"/>
                  <a:pt x="6695" y="7652"/>
                  <a:pt x="6680" y="7649"/>
                </a:cubicBezTo>
                <a:lnTo>
                  <a:pt x="6553" y="7649"/>
                </a:lnTo>
                <a:cubicBezTo>
                  <a:pt x="6541" y="7649"/>
                  <a:pt x="6526" y="7655"/>
                  <a:pt x="6514" y="7655"/>
                </a:cubicBezTo>
                <a:lnTo>
                  <a:pt x="6495" y="7661"/>
                </a:lnTo>
                <a:cubicBezTo>
                  <a:pt x="6483" y="7661"/>
                  <a:pt x="6474" y="7664"/>
                  <a:pt x="6465" y="7667"/>
                </a:cubicBezTo>
                <a:lnTo>
                  <a:pt x="6447" y="7673"/>
                </a:lnTo>
                <a:cubicBezTo>
                  <a:pt x="6432" y="7679"/>
                  <a:pt x="6417" y="7682"/>
                  <a:pt x="6405" y="7688"/>
                </a:cubicBezTo>
                <a:lnTo>
                  <a:pt x="6387" y="7697"/>
                </a:lnTo>
                <a:lnTo>
                  <a:pt x="6360" y="7710"/>
                </a:lnTo>
                <a:lnTo>
                  <a:pt x="6341" y="7719"/>
                </a:lnTo>
                <a:cubicBezTo>
                  <a:pt x="6332" y="7725"/>
                  <a:pt x="6323" y="7731"/>
                  <a:pt x="6314" y="7737"/>
                </a:cubicBezTo>
                <a:lnTo>
                  <a:pt x="6299" y="7746"/>
                </a:lnTo>
                <a:cubicBezTo>
                  <a:pt x="6287" y="7752"/>
                  <a:pt x="6275" y="7761"/>
                  <a:pt x="6266" y="7770"/>
                </a:cubicBezTo>
                <a:lnTo>
                  <a:pt x="6260" y="7776"/>
                </a:lnTo>
                <a:lnTo>
                  <a:pt x="1133" y="11879"/>
                </a:lnTo>
                <a:lnTo>
                  <a:pt x="1133" y="569"/>
                </a:lnTo>
                <a:cubicBezTo>
                  <a:pt x="1133" y="255"/>
                  <a:pt x="879" y="1"/>
                  <a:pt x="5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09"/>
        <p:cNvGrpSpPr/>
        <p:nvPr/>
      </p:nvGrpSpPr>
      <p:grpSpPr>
        <a:xfrm>
          <a:off x="0" y="0"/>
          <a:ext cx="0" cy="0"/>
          <a:chOff x="0" y="0"/>
          <a:chExt cx="0" cy="0"/>
        </a:xfrm>
      </p:grpSpPr>
      <p:sp>
        <p:nvSpPr>
          <p:cNvPr id="2310" name="Google Shape;2310;p61"/>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Recommendations</a:t>
            </a:r>
            <a:endParaRPr/>
          </a:p>
        </p:txBody>
      </p:sp>
      <p:sp>
        <p:nvSpPr>
          <p:cNvPr id="2311" name="Google Shape;2311;p61"/>
          <p:cNvSpPr txBox="1">
            <a:spLocks noGrp="1"/>
          </p:cNvSpPr>
          <p:nvPr>
            <p:ph type="subTitle" idx="1"/>
          </p:nvPr>
        </p:nvSpPr>
        <p:spPr>
          <a:xfrm>
            <a:off x="1709921" y="1011925"/>
            <a:ext cx="42735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Deploy the model for testing with live data</a:t>
            </a:r>
            <a:endParaRPr/>
          </a:p>
        </p:txBody>
      </p:sp>
      <p:sp>
        <p:nvSpPr>
          <p:cNvPr id="2312" name="Google Shape;2312;p61"/>
          <p:cNvSpPr txBox="1">
            <a:spLocks noGrp="1"/>
          </p:cNvSpPr>
          <p:nvPr>
            <p:ph type="subTitle" idx="2"/>
          </p:nvPr>
        </p:nvSpPr>
        <p:spPr>
          <a:xfrm>
            <a:off x="1709925" y="1511820"/>
            <a:ext cx="69882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Given the strong performance of the model (9</a:t>
            </a:r>
            <a:r>
              <a:rPr lang="en" sz="1600"/>
              <a:t>6</a:t>
            </a:r>
            <a:r>
              <a:rPr lang="en" sz="1600">
                <a:solidFill>
                  <a:schemeClr val="dk2"/>
                </a:solidFill>
                <a:latin typeface="Barlow Semi Condensed"/>
                <a:ea typeface="Barlow Semi Condensed"/>
                <a:cs typeface="Barlow Semi Condensed"/>
                <a:sym typeface="Barlow Semi Condensed"/>
              </a:rPr>
              <a:t>% accuracy score and 9</a:t>
            </a:r>
            <a:r>
              <a:rPr lang="en" sz="1600"/>
              <a:t>7</a:t>
            </a:r>
            <a:r>
              <a:rPr lang="en" sz="1600">
                <a:solidFill>
                  <a:schemeClr val="dk2"/>
                </a:solidFill>
                <a:latin typeface="Barlow Semi Condensed"/>
                <a:ea typeface="Barlow Semi Condensed"/>
                <a:cs typeface="Barlow Semi Condensed"/>
                <a:sym typeface="Barlow Semi Condensed"/>
              </a:rPr>
              <a:t>% sensitivity score), </a:t>
            </a:r>
            <a:r>
              <a:rPr lang="en" sz="1600"/>
              <a:t>we can </a:t>
            </a:r>
            <a:r>
              <a:rPr lang="en" sz="1600">
                <a:solidFill>
                  <a:schemeClr val="dk2"/>
                </a:solidFill>
                <a:latin typeface="Barlow Semi Condensed"/>
                <a:ea typeface="Barlow Semi Condensed"/>
                <a:cs typeface="Barlow Semi Condensed"/>
                <a:sym typeface="Barlow Semi Condensed"/>
              </a:rPr>
              <a:t>benefit from deploying the model for pilot testing on the reddit platform. </a:t>
            </a:r>
            <a:endParaRPr>
              <a:latin typeface="Barlow Semi Condensed"/>
              <a:ea typeface="Barlow Semi Condensed"/>
              <a:cs typeface="Barlow Semi Condensed"/>
              <a:sym typeface="Barlow Semi Condensed"/>
            </a:endParaRPr>
          </a:p>
        </p:txBody>
      </p:sp>
      <p:sp>
        <p:nvSpPr>
          <p:cNvPr id="2313" name="Google Shape;2313;p61"/>
          <p:cNvSpPr txBox="1">
            <a:spLocks noGrp="1"/>
          </p:cNvSpPr>
          <p:nvPr>
            <p:ph type="subTitle" idx="3"/>
          </p:nvPr>
        </p:nvSpPr>
        <p:spPr>
          <a:xfrm>
            <a:off x="1709927" y="2395715"/>
            <a:ext cx="63999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Flag posts classified as irrelevant for moderators' assessment</a:t>
            </a:r>
            <a:endParaRPr/>
          </a:p>
        </p:txBody>
      </p:sp>
      <p:sp>
        <p:nvSpPr>
          <p:cNvPr id="2314" name="Google Shape;2314;p61"/>
          <p:cNvSpPr txBox="1">
            <a:spLocks noGrp="1"/>
          </p:cNvSpPr>
          <p:nvPr>
            <p:ph type="subTitle" idx="4"/>
          </p:nvPr>
        </p:nvSpPr>
        <p:spPr>
          <a:xfrm>
            <a:off x="1709927" y="2895610"/>
            <a:ext cx="71310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There is a risk of incurring user frustrations if relevant posts are removed as a result of the model misclassification. To minimize wrongful post(s) removal, we can use the model's recommendation to flag posts for moderators' consideration. </a:t>
            </a:r>
            <a:endParaRPr>
              <a:latin typeface="Barlow Semi Condensed"/>
              <a:ea typeface="Barlow Semi Condensed"/>
              <a:cs typeface="Barlow Semi Condensed"/>
              <a:sym typeface="Barlow Semi Condensed"/>
            </a:endParaRPr>
          </a:p>
        </p:txBody>
      </p:sp>
      <p:sp>
        <p:nvSpPr>
          <p:cNvPr id="2315" name="Google Shape;2315;p61"/>
          <p:cNvSpPr txBox="1">
            <a:spLocks noGrp="1"/>
          </p:cNvSpPr>
          <p:nvPr>
            <p:ph type="subTitle" idx="5"/>
          </p:nvPr>
        </p:nvSpPr>
        <p:spPr>
          <a:xfrm>
            <a:off x="1709921" y="3779505"/>
            <a:ext cx="42879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Share keywords insights with the moderators</a:t>
            </a:r>
            <a:endParaRPr/>
          </a:p>
        </p:txBody>
      </p:sp>
      <p:sp>
        <p:nvSpPr>
          <p:cNvPr id="2316" name="Google Shape;2316;p61"/>
          <p:cNvSpPr txBox="1">
            <a:spLocks noGrp="1"/>
          </p:cNvSpPr>
          <p:nvPr>
            <p:ph type="subTitle" idx="6"/>
          </p:nvPr>
        </p:nvSpPr>
        <p:spPr>
          <a:xfrm>
            <a:off x="1709927" y="4279400"/>
            <a:ext cx="71310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This can help moderators set rules for content posting using the AutoModerator to ensure irrelevant topics will not be posted within the community. </a:t>
            </a:r>
            <a:endParaRPr sz="1600"/>
          </a:p>
          <a:p>
            <a:pPr marL="0" lvl="0" indent="0" algn="l" rtl="0">
              <a:spcBef>
                <a:spcPts val="0"/>
              </a:spcBef>
              <a:spcAft>
                <a:spcPts val="0"/>
              </a:spcAft>
              <a:buNone/>
            </a:pPr>
            <a:endParaRPr sz="1600"/>
          </a:p>
        </p:txBody>
      </p:sp>
      <p:sp>
        <p:nvSpPr>
          <p:cNvPr id="2317" name="Google Shape;2317;p61"/>
          <p:cNvSpPr txBox="1"/>
          <p:nvPr/>
        </p:nvSpPr>
        <p:spPr>
          <a:xfrm>
            <a:off x="512064" y="1167384"/>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01</a:t>
            </a:r>
            <a:endParaRPr sz="7200">
              <a:solidFill>
                <a:schemeClr val="accent1"/>
              </a:solidFill>
              <a:latin typeface="Fjalla One"/>
              <a:ea typeface="Fjalla One"/>
              <a:cs typeface="Fjalla One"/>
              <a:sym typeface="Fjalla One"/>
            </a:endParaRPr>
          </a:p>
        </p:txBody>
      </p:sp>
      <p:sp>
        <p:nvSpPr>
          <p:cNvPr id="2318" name="Google Shape;2318;p61"/>
          <p:cNvSpPr txBox="1"/>
          <p:nvPr/>
        </p:nvSpPr>
        <p:spPr>
          <a:xfrm>
            <a:off x="512064" y="3889248"/>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03</a:t>
            </a:r>
            <a:endParaRPr sz="7200">
              <a:solidFill>
                <a:schemeClr val="accent1"/>
              </a:solidFill>
              <a:latin typeface="Fjalla One"/>
              <a:ea typeface="Fjalla One"/>
              <a:cs typeface="Fjalla One"/>
              <a:sym typeface="Fjalla One"/>
            </a:endParaRPr>
          </a:p>
        </p:txBody>
      </p:sp>
      <p:sp>
        <p:nvSpPr>
          <p:cNvPr id="2319" name="Google Shape;2319;p61"/>
          <p:cNvSpPr txBox="1"/>
          <p:nvPr/>
        </p:nvSpPr>
        <p:spPr>
          <a:xfrm>
            <a:off x="512064" y="2528316"/>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02</a:t>
            </a:r>
            <a:endParaRPr sz="7200">
              <a:solidFill>
                <a:schemeClr val="accent1"/>
              </a:solidFill>
              <a:latin typeface="Fjalla One"/>
              <a:ea typeface="Fjalla One"/>
              <a:cs typeface="Fjalla One"/>
              <a:sym typeface="Fjalla One"/>
            </a:endParaRPr>
          </a:p>
        </p:txBody>
      </p:sp>
      <p:sp>
        <p:nvSpPr>
          <p:cNvPr id="2320" name="Google Shape;2320;p6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24"/>
        <p:cNvGrpSpPr/>
        <p:nvPr/>
      </p:nvGrpSpPr>
      <p:grpSpPr>
        <a:xfrm>
          <a:off x="0" y="0"/>
          <a:ext cx="0" cy="0"/>
          <a:chOff x="0" y="0"/>
          <a:chExt cx="0" cy="0"/>
        </a:xfrm>
      </p:grpSpPr>
      <p:sp>
        <p:nvSpPr>
          <p:cNvPr id="2325" name="Google Shape;2325;p62"/>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Future Steps</a:t>
            </a:r>
            <a:endParaRPr/>
          </a:p>
          <a:p>
            <a:pPr marL="0" lvl="0" indent="0" algn="ctr" rtl="0">
              <a:spcBef>
                <a:spcPts val="0"/>
              </a:spcBef>
              <a:spcAft>
                <a:spcPts val="0"/>
              </a:spcAft>
              <a:buNone/>
            </a:pPr>
            <a:endParaRPr/>
          </a:p>
        </p:txBody>
      </p:sp>
      <p:sp>
        <p:nvSpPr>
          <p:cNvPr id="2326" name="Google Shape;2326;p62"/>
          <p:cNvSpPr txBox="1">
            <a:spLocks noGrp="1"/>
          </p:cNvSpPr>
          <p:nvPr>
            <p:ph type="subTitle" idx="1"/>
          </p:nvPr>
        </p:nvSpPr>
        <p:spPr>
          <a:xfrm>
            <a:off x="881900" y="1338950"/>
            <a:ext cx="7366200" cy="26562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chemeClr val="accent1"/>
              </a:buClr>
              <a:buSzPts val="1500"/>
              <a:buAutoNum type="arabicPeriod"/>
            </a:pPr>
            <a:r>
              <a:rPr lang="en" sz="1700" b="1"/>
              <a:t>Collect data samples across a longer time (e.g. the past year) for training and model optimisation</a:t>
            </a:r>
            <a:r>
              <a:rPr lang="en" sz="1700"/>
              <a:t> to pre-empt risk that the topics of discussion and keywords may change across different times of the year </a:t>
            </a:r>
            <a:endParaRPr sz="1700"/>
          </a:p>
          <a:p>
            <a:pPr marL="457200" lvl="0" indent="0" algn="l" rtl="0">
              <a:spcBef>
                <a:spcPts val="1000"/>
              </a:spcBef>
              <a:spcAft>
                <a:spcPts val="0"/>
              </a:spcAft>
              <a:buNone/>
            </a:pPr>
            <a:endParaRPr sz="1700"/>
          </a:p>
          <a:p>
            <a:pPr marL="457200" lvl="0" indent="-336550" algn="l" rtl="0">
              <a:spcBef>
                <a:spcPts val="1000"/>
              </a:spcBef>
              <a:spcAft>
                <a:spcPts val="0"/>
              </a:spcAft>
              <a:buClr>
                <a:schemeClr val="accent1"/>
              </a:buClr>
              <a:buSzPts val="1700"/>
              <a:buFont typeface="Barlow Semi Condensed"/>
              <a:buAutoNum type="arabicPeriod"/>
            </a:pPr>
            <a:r>
              <a:rPr lang="en" sz="1700" b="1"/>
              <a:t>Train the data using irrelevant posts from </a:t>
            </a:r>
            <a:r>
              <a:rPr lang="en" sz="1700" b="1" u="sng"/>
              <a:t>more than one</a:t>
            </a:r>
            <a:r>
              <a:rPr lang="en" sz="1700" b="1"/>
              <a:t> source</a:t>
            </a:r>
            <a:endParaRPr sz="1700" b="1"/>
          </a:p>
          <a:p>
            <a:pPr marL="457200" lvl="0" indent="0" algn="l" rtl="0">
              <a:spcBef>
                <a:spcPts val="1000"/>
              </a:spcBef>
              <a:spcAft>
                <a:spcPts val="0"/>
              </a:spcAft>
              <a:buNone/>
            </a:pPr>
            <a:endParaRPr sz="1700" b="1"/>
          </a:p>
          <a:p>
            <a:pPr marL="457200" lvl="0" indent="-336550" algn="l" rtl="0">
              <a:spcBef>
                <a:spcPts val="1000"/>
              </a:spcBef>
              <a:spcAft>
                <a:spcPts val="0"/>
              </a:spcAft>
              <a:buClr>
                <a:schemeClr val="accent1"/>
              </a:buClr>
              <a:buSzPts val="1700"/>
              <a:buFont typeface="Barlow Semi Condensed"/>
              <a:buAutoNum type="arabicPeriod"/>
            </a:pPr>
            <a:r>
              <a:rPr lang="en" sz="1700" b="1"/>
              <a:t>Train and further optimise the model for production across more subreddit communities </a:t>
            </a:r>
            <a:endParaRPr sz="1700" b="1"/>
          </a:p>
          <a:p>
            <a:pPr marL="457200" lvl="0" indent="0" algn="l" rtl="0">
              <a:spcBef>
                <a:spcPts val="1000"/>
              </a:spcBef>
              <a:spcAft>
                <a:spcPts val="0"/>
              </a:spcAft>
              <a:buNone/>
            </a:pPr>
            <a:endParaRPr sz="1700" b="1"/>
          </a:p>
          <a:p>
            <a:pPr marL="0" lvl="0" indent="0" algn="l" rtl="0">
              <a:spcBef>
                <a:spcPts val="1000"/>
              </a:spcBef>
              <a:spcAft>
                <a:spcPts val="0"/>
              </a:spcAft>
              <a:buNone/>
            </a:pPr>
            <a:endParaRPr>
              <a:latin typeface="Barlow Semi Condensed"/>
              <a:ea typeface="Barlow Semi Condensed"/>
              <a:cs typeface="Barlow Semi Condensed"/>
              <a:sym typeface="Barlow Semi Condensed"/>
            </a:endParaRPr>
          </a:p>
        </p:txBody>
      </p:sp>
      <p:sp>
        <p:nvSpPr>
          <p:cNvPr id="2327" name="Google Shape;2327;p6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31"/>
        <p:cNvGrpSpPr/>
        <p:nvPr/>
      </p:nvGrpSpPr>
      <p:grpSpPr>
        <a:xfrm>
          <a:off x="0" y="0"/>
          <a:ext cx="0" cy="0"/>
          <a:chOff x="0" y="0"/>
          <a:chExt cx="0" cy="0"/>
        </a:xfrm>
      </p:grpSpPr>
      <p:pic>
        <p:nvPicPr>
          <p:cNvPr id="2332" name="Google Shape;2332;p63"/>
          <p:cNvPicPr preferRelativeResize="0"/>
          <p:nvPr/>
        </p:nvPicPr>
        <p:blipFill>
          <a:blip r:embed="rId3">
            <a:alphaModFix/>
          </a:blip>
          <a:stretch>
            <a:fillRect/>
          </a:stretch>
        </p:blipFill>
        <p:spPr>
          <a:xfrm>
            <a:off x="3397038" y="700425"/>
            <a:ext cx="2340864" cy="1755648"/>
          </a:xfrm>
          <a:prstGeom prst="rect">
            <a:avLst/>
          </a:prstGeom>
          <a:noFill/>
          <a:ln>
            <a:noFill/>
          </a:ln>
        </p:spPr>
      </p:pic>
      <p:sp>
        <p:nvSpPr>
          <p:cNvPr id="2333" name="Google Shape;2333;p63"/>
          <p:cNvSpPr txBox="1">
            <a:spLocks noGrp="1"/>
          </p:cNvSpPr>
          <p:nvPr>
            <p:ph type="title"/>
          </p:nvPr>
        </p:nvSpPr>
        <p:spPr>
          <a:xfrm>
            <a:off x="2105425" y="2060448"/>
            <a:ext cx="49377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a:t>Thanks!</a:t>
            </a:r>
            <a:endParaRPr sz="7200"/>
          </a:p>
        </p:txBody>
      </p:sp>
      <p:sp>
        <p:nvSpPr>
          <p:cNvPr id="2334" name="Google Shape;2334;p63"/>
          <p:cNvSpPr txBox="1">
            <a:spLocks noGrp="1"/>
          </p:cNvSpPr>
          <p:nvPr>
            <p:ph type="subTitle" idx="1"/>
          </p:nvPr>
        </p:nvSpPr>
        <p:spPr>
          <a:xfrm>
            <a:off x="3017520" y="3081528"/>
            <a:ext cx="3099900" cy="143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000" b="1">
                <a:solidFill>
                  <a:schemeClr val="accent1"/>
                </a:solidFill>
              </a:rPr>
              <a:t>Do you have any questions?</a:t>
            </a:r>
            <a:endParaRPr sz="2000" b="1">
              <a:solidFill>
                <a:schemeClr val="dk2"/>
              </a:solidFill>
            </a:endParaRPr>
          </a:p>
        </p:txBody>
      </p:sp>
      <p:sp>
        <p:nvSpPr>
          <p:cNvPr id="2335" name="Google Shape;2335;p6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003" name="Google Shape;2003;p40"/>
          <p:cNvSpPr txBox="1">
            <a:spLocks noGrp="1"/>
          </p:cNvSpPr>
          <p:nvPr>
            <p:ph type="title"/>
          </p:nvPr>
        </p:nvSpPr>
        <p:spPr>
          <a:xfrm>
            <a:off x="2825496" y="1008888"/>
            <a:ext cx="3483900" cy="56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52 MILLION</a:t>
            </a:r>
            <a:r>
              <a:rPr lang="en"/>
              <a:t> </a:t>
            </a:r>
            <a:endParaRPr/>
          </a:p>
        </p:txBody>
      </p:sp>
      <p:sp>
        <p:nvSpPr>
          <p:cNvPr id="2004" name="Google Shape;2004;p40"/>
          <p:cNvSpPr txBox="1">
            <a:spLocks noGrp="1"/>
          </p:cNvSpPr>
          <p:nvPr>
            <p:ph type="subTitle" idx="1"/>
          </p:nvPr>
        </p:nvSpPr>
        <p:spPr>
          <a:xfrm>
            <a:off x="2825496" y="1530096"/>
            <a:ext cx="34839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52 Million Daily Users on Reddit in 2020</a:t>
            </a:r>
            <a:endParaRPr/>
          </a:p>
        </p:txBody>
      </p:sp>
      <p:sp>
        <p:nvSpPr>
          <p:cNvPr id="2005" name="Google Shape;2005;p40"/>
          <p:cNvSpPr txBox="1">
            <a:spLocks noGrp="1"/>
          </p:cNvSpPr>
          <p:nvPr>
            <p:ph type="title" idx="2"/>
          </p:nvPr>
        </p:nvSpPr>
        <p:spPr>
          <a:xfrm>
            <a:off x="2224225" y="2337825"/>
            <a:ext cx="4746300" cy="56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303.4 MILLION</a:t>
            </a:r>
            <a:endParaRPr sz="4800"/>
          </a:p>
        </p:txBody>
      </p:sp>
      <p:sp>
        <p:nvSpPr>
          <p:cNvPr id="2006" name="Google Shape;2006;p40"/>
          <p:cNvSpPr txBox="1">
            <a:spLocks noGrp="1"/>
          </p:cNvSpPr>
          <p:nvPr>
            <p:ph type="subTitle" idx="3"/>
          </p:nvPr>
        </p:nvSpPr>
        <p:spPr>
          <a:xfrm>
            <a:off x="2825496" y="2849880"/>
            <a:ext cx="34839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303.4 Million posts on Reddit in 2020</a:t>
            </a:r>
            <a:endParaRPr/>
          </a:p>
        </p:txBody>
      </p:sp>
      <p:sp>
        <p:nvSpPr>
          <p:cNvPr id="2007" name="Google Shape;2007;p40"/>
          <p:cNvSpPr txBox="1">
            <a:spLocks noGrp="1"/>
          </p:cNvSpPr>
          <p:nvPr>
            <p:ph type="title" idx="4"/>
          </p:nvPr>
        </p:nvSpPr>
        <p:spPr>
          <a:xfrm>
            <a:off x="2825496" y="3648456"/>
            <a:ext cx="3483900" cy="56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49.2 BILLION</a:t>
            </a:r>
            <a:endParaRPr sz="4800"/>
          </a:p>
        </p:txBody>
      </p:sp>
      <p:sp>
        <p:nvSpPr>
          <p:cNvPr id="2008" name="Google Shape;2008;p40"/>
          <p:cNvSpPr txBox="1">
            <a:spLocks noGrp="1"/>
          </p:cNvSpPr>
          <p:nvPr>
            <p:ph type="subTitle" idx="5"/>
          </p:nvPr>
        </p:nvSpPr>
        <p:spPr>
          <a:xfrm>
            <a:off x="2834640" y="4169664"/>
            <a:ext cx="34839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49.2 Billion Upvotes on Reddit in 2020</a:t>
            </a:r>
            <a:endParaRPr/>
          </a:p>
        </p:txBody>
      </p:sp>
      <p:sp>
        <p:nvSpPr>
          <p:cNvPr id="2009" name="Google Shape;2009;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3"/>
        <p:cNvGrpSpPr/>
        <p:nvPr/>
      </p:nvGrpSpPr>
      <p:grpSpPr>
        <a:xfrm>
          <a:off x="0" y="0"/>
          <a:ext cx="0" cy="0"/>
          <a:chOff x="0" y="0"/>
          <a:chExt cx="0" cy="0"/>
        </a:xfrm>
      </p:grpSpPr>
      <p:sp>
        <p:nvSpPr>
          <p:cNvPr id="2014" name="Google Shape;2014;p4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2015" name="Google Shape;2015;p41"/>
          <p:cNvSpPr txBox="1">
            <a:spLocks noGrp="1"/>
          </p:cNvSpPr>
          <p:nvPr>
            <p:ph type="subTitle" idx="1"/>
          </p:nvPr>
        </p:nvSpPr>
        <p:spPr>
          <a:xfrm>
            <a:off x="1758700" y="1149100"/>
            <a:ext cx="5724300" cy="11526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sz="1800" dirty="0"/>
              <a:t>High impact on </a:t>
            </a:r>
            <a:r>
              <a:rPr lang="en" sz="1800" b="1" dirty="0"/>
              <a:t>user retention, engagement and growth</a:t>
            </a:r>
            <a:endParaRPr sz="1800" b="1" dirty="0"/>
          </a:p>
          <a:p>
            <a:pPr marL="457200" lvl="0" indent="-342900" algn="l" rtl="0">
              <a:spcBef>
                <a:spcPts val="0"/>
              </a:spcBef>
              <a:spcAft>
                <a:spcPts val="0"/>
              </a:spcAft>
              <a:buSzPts val="1800"/>
              <a:buChar char="●"/>
            </a:pPr>
            <a:r>
              <a:rPr lang="en" sz="1800" dirty="0"/>
              <a:t>&gt; 70,000 volunteer moderators are critical partners to ensure posts are safe, original, authentic</a:t>
            </a:r>
            <a:endParaRPr sz="1800" dirty="0"/>
          </a:p>
          <a:p>
            <a:pPr marL="457200" lvl="0" indent="-342900" algn="l" rtl="0">
              <a:spcBef>
                <a:spcPts val="0"/>
              </a:spcBef>
              <a:spcAft>
                <a:spcPts val="0"/>
              </a:spcAft>
              <a:buSzPts val="1800"/>
              <a:buChar char="●"/>
            </a:pPr>
            <a:r>
              <a:rPr lang="en" sz="1800" dirty="0"/>
              <a:t>AutoModerator tool introduced in 2019 </a:t>
            </a:r>
            <a:endParaRPr sz="1800" dirty="0"/>
          </a:p>
        </p:txBody>
      </p:sp>
      <p:sp>
        <p:nvSpPr>
          <p:cNvPr id="2016" name="Google Shape;2016;p41"/>
          <p:cNvSpPr txBox="1">
            <a:spLocks noGrp="1"/>
          </p:cNvSpPr>
          <p:nvPr>
            <p:ph type="title" idx="2"/>
          </p:nvPr>
        </p:nvSpPr>
        <p:spPr>
          <a:xfrm>
            <a:off x="1758700" y="2322668"/>
            <a:ext cx="5648700" cy="56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t>… backed by extensive moderation efforts </a:t>
            </a:r>
            <a:endParaRPr sz="2000" dirty="0"/>
          </a:p>
        </p:txBody>
      </p:sp>
      <p:sp>
        <p:nvSpPr>
          <p:cNvPr id="2017" name="Google Shape;2017;p41"/>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 optimisation is a cornerstone...</a:t>
            </a:r>
            <a:endParaRPr/>
          </a:p>
          <a:p>
            <a:pPr marL="0" lvl="0" indent="0" algn="l" rtl="0">
              <a:spcBef>
                <a:spcPts val="0"/>
              </a:spcBef>
              <a:spcAft>
                <a:spcPts val="0"/>
              </a:spcAft>
              <a:buNone/>
            </a:pPr>
            <a:endParaRPr/>
          </a:p>
        </p:txBody>
      </p:sp>
      <p:pic>
        <p:nvPicPr>
          <p:cNvPr id="2018" name="Google Shape;2018;p41"/>
          <p:cNvPicPr preferRelativeResize="0"/>
          <p:nvPr/>
        </p:nvPicPr>
        <p:blipFill>
          <a:blip r:embed="rId3">
            <a:alphaModFix/>
          </a:blip>
          <a:stretch>
            <a:fillRect/>
          </a:stretch>
        </p:blipFill>
        <p:spPr>
          <a:xfrm>
            <a:off x="3859750" y="2899325"/>
            <a:ext cx="3409649" cy="2072325"/>
          </a:xfrm>
          <a:prstGeom prst="rect">
            <a:avLst/>
          </a:prstGeom>
          <a:noFill/>
          <a:ln>
            <a:noFill/>
          </a:ln>
        </p:spPr>
      </p:pic>
      <p:sp>
        <p:nvSpPr>
          <p:cNvPr id="2019" name="Google Shape;2019;p41"/>
          <p:cNvSpPr txBox="1">
            <a:spLocks noGrp="1"/>
          </p:cNvSpPr>
          <p:nvPr>
            <p:ph type="subTitle" idx="1"/>
          </p:nvPr>
        </p:nvSpPr>
        <p:spPr>
          <a:xfrm>
            <a:off x="2195700" y="3099575"/>
            <a:ext cx="1723800" cy="115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More than 100 million posts removed in 2020!</a:t>
            </a:r>
            <a:endParaRP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23"/>
        <p:cNvGrpSpPr/>
        <p:nvPr/>
      </p:nvGrpSpPr>
      <p:grpSpPr>
        <a:xfrm>
          <a:off x="0" y="0"/>
          <a:ext cx="0" cy="0"/>
          <a:chOff x="0" y="0"/>
          <a:chExt cx="0" cy="0"/>
        </a:xfrm>
      </p:grpSpPr>
      <p:sp>
        <p:nvSpPr>
          <p:cNvPr id="2024" name="Google Shape;2024;p42"/>
          <p:cNvSpPr txBox="1">
            <a:spLocks noGrp="1"/>
          </p:cNvSpPr>
          <p:nvPr>
            <p:ph type="title"/>
          </p:nvPr>
        </p:nvSpPr>
        <p:spPr>
          <a:xfrm>
            <a:off x="1840021" y="338325"/>
            <a:ext cx="54642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2 types of moderators:</a:t>
            </a:r>
            <a:endParaRPr/>
          </a:p>
        </p:txBody>
      </p:sp>
      <p:sp>
        <p:nvSpPr>
          <p:cNvPr id="2025" name="Google Shape;2025;p4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accent1"/>
                </a:solidFill>
                <a:latin typeface="Barlow Semi Condensed"/>
                <a:ea typeface="Barlow Semi Condensed"/>
                <a:cs typeface="Barlow Semi Condensed"/>
                <a:sym typeface="Barlow Semi Condensed"/>
              </a:rPr>
              <a:t>5</a:t>
            </a:fld>
            <a:endParaRPr>
              <a:solidFill>
                <a:schemeClr val="accent1"/>
              </a:solidFill>
              <a:latin typeface="Barlow Semi Condensed"/>
              <a:ea typeface="Barlow Semi Condensed"/>
              <a:cs typeface="Barlow Semi Condensed"/>
              <a:sym typeface="Barlow Semi Condensed"/>
            </a:endParaRPr>
          </a:p>
        </p:txBody>
      </p:sp>
      <p:grpSp>
        <p:nvGrpSpPr>
          <p:cNvPr id="2026" name="Google Shape;2026;p42"/>
          <p:cNvGrpSpPr/>
          <p:nvPr/>
        </p:nvGrpSpPr>
        <p:grpSpPr>
          <a:xfrm>
            <a:off x="1057000" y="1155579"/>
            <a:ext cx="3480300" cy="1512105"/>
            <a:chOff x="2771600" y="526920"/>
            <a:chExt cx="3480300" cy="1145100"/>
          </a:xfrm>
        </p:grpSpPr>
        <p:sp>
          <p:nvSpPr>
            <p:cNvPr id="2027" name="Google Shape;2027;p42"/>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2"/>
            <p:cNvSpPr/>
            <p:nvPr/>
          </p:nvSpPr>
          <p:spPr>
            <a:xfrm>
              <a:off x="2849650" y="606775"/>
              <a:ext cx="3324000" cy="9855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9" name="Google Shape;2029;p42"/>
          <p:cNvSpPr txBox="1">
            <a:spLocks noGrp="1"/>
          </p:cNvSpPr>
          <p:nvPr>
            <p:ph type="subTitle" idx="4"/>
          </p:nvPr>
        </p:nvSpPr>
        <p:spPr>
          <a:xfrm>
            <a:off x="1223700" y="1279200"/>
            <a:ext cx="31338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Auto Moderator</a:t>
            </a:r>
            <a:endParaRPr sz="2800"/>
          </a:p>
        </p:txBody>
      </p:sp>
      <p:sp>
        <p:nvSpPr>
          <p:cNvPr id="2030" name="Google Shape;2030;p42"/>
          <p:cNvSpPr txBox="1">
            <a:spLocks noGrp="1"/>
          </p:cNvSpPr>
          <p:nvPr>
            <p:ph type="subTitle" idx="2"/>
          </p:nvPr>
        </p:nvSpPr>
        <p:spPr>
          <a:xfrm>
            <a:off x="1133200" y="1615400"/>
            <a:ext cx="3371700" cy="86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1C1C1C"/>
                </a:solidFill>
                <a:highlight>
                  <a:srgbClr val="FFFFFF"/>
                </a:highlight>
              </a:rPr>
              <a:t>AutoModerator is a system built into reddit that allows moderators to define "rules" to be automatically applied to posts in their subreddit.</a:t>
            </a:r>
            <a:endParaRPr sz="1200"/>
          </a:p>
        </p:txBody>
      </p:sp>
      <p:grpSp>
        <p:nvGrpSpPr>
          <p:cNvPr id="2031" name="Google Shape;2031;p42"/>
          <p:cNvGrpSpPr/>
          <p:nvPr/>
        </p:nvGrpSpPr>
        <p:grpSpPr>
          <a:xfrm>
            <a:off x="4665450" y="1155579"/>
            <a:ext cx="3480300" cy="1512105"/>
            <a:chOff x="2771600" y="526920"/>
            <a:chExt cx="3480300" cy="1145100"/>
          </a:xfrm>
        </p:grpSpPr>
        <p:sp>
          <p:nvSpPr>
            <p:cNvPr id="2032" name="Google Shape;2032;p42"/>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2"/>
            <p:cNvSpPr/>
            <p:nvPr/>
          </p:nvSpPr>
          <p:spPr>
            <a:xfrm>
              <a:off x="2849650" y="606775"/>
              <a:ext cx="3324000" cy="9855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4" name="Google Shape;2034;p42"/>
          <p:cNvSpPr txBox="1">
            <a:spLocks noGrp="1"/>
          </p:cNvSpPr>
          <p:nvPr>
            <p:ph type="subTitle" idx="3"/>
          </p:nvPr>
        </p:nvSpPr>
        <p:spPr>
          <a:xfrm>
            <a:off x="4942450" y="1342625"/>
            <a:ext cx="30624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Human Moderator</a:t>
            </a:r>
            <a:endParaRPr sz="2800"/>
          </a:p>
        </p:txBody>
      </p:sp>
      <p:sp>
        <p:nvSpPr>
          <p:cNvPr id="2035" name="Google Shape;2035;p42"/>
          <p:cNvSpPr txBox="1">
            <a:spLocks noGrp="1"/>
          </p:cNvSpPr>
          <p:nvPr>
            <p:ph type="subTitle" idx="1"/>
          </p:nvPr>
        </p:nvSpPr>
        <p:spPr>
          <a:xfrm>
            <a:off x="4904675" y="1799950"/>
            <a:ext cx="3062400" cy="68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150">
                <a:solidFill>
                  <a:srgbClr val="000000"/>
                </a:solidFill>
                <a:highlight>
                  <a:srgbClr val="FFFFFF"/>
                </a:highlight>
              </a:rPr>
              <a:t>Redditors who volunteer their time to help guide and create Reddit's many communities.</a:t>
            </a:r>
            <a:endParaRPr/>
          </a:p>
        </p:txBody>
      </p:sp>
      <p:sp>
        <p:nvSpPr>
          <p:cNvPr id="2036" name="Google Shape;2036;p42"/>
          <p:cNvSpPr/>
          <p:nvPr/>
        </p:nvSpPr>
        <p:spPr>
          <a:xfrm>
            <a:off x="1373025" y="2866250"/>
            <a:ext cx="2811300" cy="16167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Barlow Semi Condensed"/>
                <a:ea typeface="Barlow Semi Condensed"/>
                <a:cs typeface="Barlow Semi Condensed"/>
                <a:sym typeface="Barlow Semi Condensed"/>
              </a:rPr>
              <a:t>Able to </a:t>
            </a:r>
            <a:r>
              <a:rPr lang="en" sz="1200" u="sng">
                <a:solidFill>
                  <a:srgbClr val="1C1C1C"/>
                </a:solidFill>
                <a:latin typeface="Barlow Semi Condensed"/>
                <a:ea typeface="Barlow Semi Condensed"/>
                <a:cs typeface="Barlow Semi Condensed"/>
                <a:sym typeface="Barlow Semi Condensed"/>
              </a:rPr>
              <a:t>report or remove comments</a:t>
            </a:r>
            <a:r>
              <a:rPr lang="en" sz="1200">
                <a:solidFill>
                  <a:srgbClr val="1C1C1C"/>
                </a:solidFill>
                <a:latin typeface="Barlow Semi Condensed"/>
                <a:ea typeface="Barlow Semi Condensed"/>
                <a:cs typeface="Barlow Semi Condensed"/>
                <a:sym typeface="Barlow Semi Condensed"/>
              </a:rPr>
              <a:t> or submissions containing certain words or phrases</a:t>
            </a:r>
            <a:endParaRPr sz="1200">
              <a:solidFill>
                <a:srgbClr val="1C1C1C"/>
              </a:solidFill>
              <a:latin typeface="Barlow Semi Condensed"/>
              <a:ea typeface="Barlow Semi Condensed"/>
              <a:cs typeface="Barlow Semi Condensed"/>
              <a:sym typeface="Barlow Semi Condensed"/>
            </a:endParaRPr>
          </a:p>
          <a:p>
            <a:pPr marL="0" lvl="0" indent="0" algn="l" rtl="0">
              <a:spcBef>
                <a:spcPts val="0"/>
              </a:spcBef>
              <a:spcAft>
                <a:spcPts val="0"/>
              </a:spcAft>
              <a:buNone/>
            </a:pPr>
            <a:endParaRPr/>
          </a:p>
        </p:txBody>
      </p:sp>
      <p:sp>
        <p:nvSpPr>
          <p:cNvPr id="2037" name="Google Shape;2037;p42"/>
          <p:cNvSpPr/>
          <p:nvPr/>
        </p:nvSpPr>
        <p:spPr>
          <a:xfrm>
            <a:off x="4942450" y="2866250"/>
            <a:ext cx="2811300" cy="16167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Barlow Semi Condensed"/>
                <a:ea typeface="Barlow Semi Condensed"/>
                <a:cs typeface="Barlow Semi Condensed"/>
                <a:sym typeface="Barlow Semi Condensed"/>
              </a:rPr>
              <a:t>Able to </a:t>
            </a:r>
            <a:r>
              <a:rPr lang="en" sz="1200" u="sng">
                <a:solidFill>
                  <a:srgbClr val="1C1C1C"/>
                </a:solidFill>
                <a:latin typeface="Barlow Semi Condensed"/>
                <a:ea typeface="Barlow Semi Condensed"/>
                <a:cs typeface="Barlow Semi Condensed"/>
                <a:sym typeface="Barlow Semi Condensed"/>
              </a:rPr>
              <a:t>report or remove comments</a:t>
            </a:r>
            <a:r>
              <a:rPr lang="en" sz="1200">
                <a:solidFill>
                  <a:srgbClr val="1C1C1C"/>
                </a:solidFill>
                <a:latin typeface="Barlow Semi Condensed"/>
                <a:ea typeface="Barlow Semi Condensed"/>
                <a:cs typeface="Barlow Semi Condensed"/>
                <a:sym typeface="Barlow Semi Condensed"/>
              </a:rPr>
              <a:t> or submissions containing certain words or phrases</a:t>
            </a:r>
            <a:endParaRPr sz="1200">
              <a:solidFill>
                <a:srgbClr val="1C1C1C"/>
              </a:solidFill>
              <a:latin typeface="Barlow Semi Condensed"/>
              <a:ea typeface="Barlow Semi Condensed"/>
              <a:cs typeface="Barlow Semi Condensed"/>
              <a:sym typeface="Barlow Semi Condensed"/>
            </a:endParaRPr>
          </a:p>
          <a:p>
            <a:pPr marL="0" lvl="0" indent="0" algn="l" rtl="0">
              <a:spcBef>
                <a:spcPts val="0"/>
              </a:spcBef>
              <a:spcAft>
                <a:spcPts val="0"/>
              </a:spcAft>
              <a:buNone/>
            </a:pPr>
            <a:endParaRPr>
              <a:solidFill>
                <a:srgbClr val="1C1C1C"/>
              </a:solidFill>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sz="1200" u="sng">
                <a:latin typeface="Barlow Semi Condensed"/>
                <a:ea typeface="Barlow Semi Condensed"/>
                <a:cs typeface="Barlow Semi Condensed"/>
                <a:sym typeface="Barlow Semi Condensed"/>
              </a:rPr>
              <a:t>Ban spammers</a:t>
            </a:r>
            <a:r>
              <a:rPr lang="en" sz="1200">
                <a:latin typeface="Barlow Semi Condensed"/>
                <a:ea typeface="Barlow Semi Condensed"/>
                <a:cs typeface="Barlow Semi Condensed"/>
                <a:sym typeface="Barlow Semi Condensed"/>
              </a:rPr>
              <a:t> or other redditors who may be breaking community rules from posting or commenting in their community. </a:t>
            </a:r>
            <a:endParaRPr sz="1200">
              <a:solidFill>
                <a:srgbClr val="1C1C1C"/>
              </a:solidFill>
              <a:latin typeface="Barlow Semi Condensed"/>
              <a:ea typeface="Barlow Semi Condensed"/>
              <a:cs typeface="Barlow Semi Condensed"/>
              <a:sym typeface="Barlow Semi Condensed"/>
            </a:endParaRPr>
          </a:p>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1"/>
        <p:cNvGrpSpPr/>
        <p:nvPr/>
      </p:nvGrpSpPr>
      <p:grpSpPr>
        <a:xfrm>
          <a:off x="0" y="0"/>
          <a:ext cx="0" cy="0"/>
          <a:chOff x="0" y="0"/>
          <a:chExt cx="0" cy="0"/>
        </a:xfrm>
      </p:grpSpPr>
      <p:sp>
        <p:nvSpPr>
          <p:cNvPr id="2042" name="Google Shape;2042;p43"/>
          <p:cNvSpPr txBox="1">
            <a:spLocks noGrp="1"/>
          </p:cNvSpPr>
          <p:nvPr>
            <p:ph type="subTitle" idx="4"/>
          </p:nvPr>
        </p:nvSpPr>
        <p:spPr>
          <a:xfrm>
            <a:off x="1058950" y="1471970"/>
            <a:ext cx="2084700" cy="6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latin typeface="Barlow Semi Condensed"/>
                <a:ea typeface="Barlow Semi Condensed"/>
                <a:cs typeface="Barlow Semi Condensed"/>
                <a:sym typeface="Barlow Semi Condensed"/>
              </a:rPr>
              <a:t>Scope to further curate posts for relevance</a:t>
            </a:r>
            <a:endParaRPr sz="2000">
              <a:latin typeface="Barlow Semi Condensed"/>
              <a:ea typeface="Barlow Semi Condensed"/>
              <a:cs typeface="Barlow Semi Condensed"/>
              <a:sym typeface="Barlow Semi Condensed"/>
            </a:endParaRPr>
          </a:p>
        </p:txBody>
      </p:sp>
      <p:sp>
        <p:nvSpPr>
          <p:cNvPr id="2043" name="Google Shape;2043;p43"/>
          <p:cNvSpPr txBox="1">
            <a:spLocks noGrp="1"/>
          </p:cNvSpPr>
          <p:nvPr>
            <p:ph type="subTitle" idx="2"/>
          </p:nvPr>
        </p:nvSpPr>
        <p:spPr>
          <a:xfrm>
            <a:off x="1058950" y="2580097"/>
            <a:ext cx="2084700" cy="97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a:solidFill>
                  <a:srgbClr val="000000"/>
                </a:solidFill>
                <a:highlight>
                  <a:srgbClr val="FFFFFF"/>
                </a:highlight>
              </a:rPr>
              <a:t>Relevant posts keep users reading and engaged</a:t>
            </a:r>
            <a:endParaRPr sz="1500"/>
          </a:p>
        </p:txBody>
      </p:sp>
      <p:sp>
        <p:nvSpPr>
          <p:cNvPr id="2044" name="Google Shape;2044;p4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accent1"/>
                </a:solidFill>
                <a:latin typeface="Barlow Semi Condensed"/>
                <a:ea typeface="Barlow Semi Condensed"/>
                <a:cs typeface="Barlow Semi Condensed"/>
                <a:sym typeface="Barlow Semi Condensed"/>
              </a:rPr>
              <a:t>6</a:t>
            </a:fld>
            <a:endParaRPr>
              <a:solidFill>
                <a:schemeClr val="accent1"/>
              </a:solidFill>
              <a:latin typeface="Barlow Semi Condensed"/>
              <a:ea typeface="Barlow Semi Condensed"/>
              <a:cs typeface="Barlow Semi Condensed"/>
              <a:sym typeface="Barlow Semi Condensed"/>
            </a:endParaRPr>
          </a:p>
        </p:txBody>
      </p:sp>
      <p:sp>
        <p:nvSpPr>
          <p:cNvPr id="2045" name="Google Shape;2045;p43"/>
          <p:cNvSpPr txBox="1">
            <a:spLocks noGrp="1"/>
          </p:cNvSpPr>
          <p:nvPr>
            <p:ph type="title"/>
          </p:nvPr>
        </p:nvSpPr>
        <p:spPr>
          <a:xfrm>
            <a:off x="1840021" y="338325"/>
            <a:ext cx="54642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Improving moderation efforts and content optimisation </a:t>
            </a:r>
            <a:endParaRPr/>
          </a:p>
        </p:txBody>
      </p:sp>
      <p:sp>
        <p:nvSpPr>
          <p:cNvPr id="2046" name="Google Shape;2046;p43"/>
          <p:cNvSpPr txBox="1">
            <a:spLocks noGrp="1"/>
          </p:cNvSpPr>
          <p:nvPr>
            <p:ph type="subTitle" idx="1"/>
          </p:nvPr>
        </p:nvSpPr>
        <p:spPr>
          <a:xfrm>
            <a:off x="5951400" y="2122900"/>
            <a:ext cx="2232300" cy="144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a:solidFill>
                  <a:srgbClr val="000000"/>
                </a:solidFill>
                <a:highlight>
                  <a:srgbClr val="FFFFFF"/>
                </a:highlight>
              </a:rPr>
              <a:t>Leverage machine learning tools to help moderators complete key tasks with less time</a:t>
            </a:r>
            <a:endParaRPr sz="1500">
              <a:solidFill>
                <a:srgbClr val="000000"/>
              </a:solidFill>
              <a:highlight>
                <a:srgbClr val="FFFFFF"/>
              </a:highlight>
            </a:endParaRPr>
          </a:p>
          <a:p>
            <a:pPr marL="0" lvl="0" indent="0" algn="ctr" rtl="0">
              <a:spcBef>
                <a:spcPts val="0"/>
              </a:spcBef>
              <a:spcAft>
                <a:spcPts val="0"/>
              </a:spcAft>
              <a:buNone/>
            </a:pPr>
            <a:endParaRPr sz="1500">
              <a:solidFill>
                <a:srgbClr val="000000"/>
              </a:solidFill>
              <a:highlight>
                <a:srgbClr val="FFFFFF"/>
              </a:highlight>
            </a:endParaRPr>
          </a:p>
          <a:p>
            <a:pPr marL="0" lvl="0" indent="0" algn="ctr" rtl="0">
              <a:spcBef>
                <a:spcPts val="0"/>
              </a:spcBef>
              <a:spcAft>
                <a:spcPts val="0"/>
              </a:spcAft>
              <a:buNone/>
            </a:pPr>
            <a:r>
              <a:rPr lang="en" sz="1500">
                <a:solidFill>
                  <a:srgbClr val="000000"/>
                </a:solidFill>
                <a:highlight>
                  <a:srgbClr val="FFFFFF"/>
                </a:highlight>
              </a:rPr>
              <a:t>More moderators stepping up to support communities</a:t>
            </a:r>
            <a:endParaRPr sz="1500">
              <a:solidFill>
                <a:srgbClr val="000000"/>
              </a:solidFill>
              <a:highlight>
                <a:srgbClr val="FFFFFF"/>
              </a:highlight>
            </a:endParaRPr>
          </a:p>
        </p:txBody>
      </p:sp>
      <p:sp>
        <p:nvSpPr>
          <p:cNvPr id="2047" name="Google Shape;2047;p43"/>
          <p:cNvSpPr txBox="1">
            <a:spLocks noGrp="1"/>
          </p:cNvSpPr>
          <p:nvPr>
            <p:ph type="subTitle" idx="3"/>
          </p:nvPr>
        </p:nvSpPr>
        <p:spPr>
          <a:xfrm>
            <a:off x="6099050" y="1459998"/>
            <a:ext cx="2084700" cy="76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latin typeface="Barlow Semi Condensed"/>
                <a:ea typeface="Barlow Semi Condensed"/>
                <a:cs typeface="Barlow Semi Condensed"/>
                <a:sym typeface="Barlow Semi Condensed"/>
              </a:rPr>
              <a:t>Easing moderation work </a:t>
            </a:r>
            <a:endParaRPr sz="2000">
              <a:latin typeface="Barlow Semi Condensed"/>
              <a:ea typeface="Barlow Semi Condensed"/>
              <a:cs typeface="Barlow Semi Condensed"/>
              <a:sym typeface="Barlow Semi Condensed"/>
            </a:endParaRPr>
          </a:p>
        </p:txBody>
      </p:sp>
      <p:pic>
        <p:nvPicPr>
          <p:cNvPr id="2048" name="Google Shape;2048;p43"/>
          <p:cNvPicPr preferRelativeResize="0"/>
          <p:nvPr/>
        </p:nvPicPr>
        <p:blipFill rotWithShape="1">
          <a:blip r:embed="rId3">
            <a:alphaModFix/>
          </a:blip>
          <a:srcRect l="11467" r="11467"/>
          <a:stretch/>
        </p:blipFill>
        <p:spPr>
          <a:xfrm>
            <a:off x="3219850" y="1497050"/>
            <a:ext cx="2608776" cy="1792125"/>
          </a:xfrm>
          <a:prstGeom prst="rect">
            <a:avLst/>
          </a:prstGeom>
          <a:noFill/>
          <a:ln>
            <a:noFill/>
          </a:ln>
        </p:spPr>
      </p:pic>
      <p:cxnSp>
        <p:nvCxnSpPr>
          <p:cNvPr id="2049" name="Google Shape;2049;p43"/>
          <p:cNvCxnSpPr/>
          <p:nvPr/>
        </p:nvCxnSpPr>
        <p:spPr>
          <a:xfrm>
            <a:off x="2101300" y="3583800"/>
            <a:ext cx="1110300" cy="826200"/>
          </a:xfrm>
          <a:prstGeom prst="bentConnector3">
            <a:avLst>
              <a:gd name="adj1" fmla="val 3348"/>
            </a:avLst>
          </a:prstGeom>
          <a:noFill/>
          <a:ln w="28575" cap="flat" cmpd="sng">
            <a:solidFill>
              <a:schemeClr val="dk2"/>
            </a:solidFill>
            <a:prstDash val="solid"/>
            <a:round/>
            <a:headEnd type="oval" w="med" len="med"/>
            <a:tailEnd type="oval" w="med" len="med"/>
          </a:ln>
        </p:spPr>
      </p:cxnSp>
      <p:sp>
        <p:nvSpPr>
          <p:cNvPr id="2050" name="Google Shape;2050;p43"/>
          <p:cNvSpPr txBox="1"/>
          <p:nvPr/>
        </p:nvSpPr>
        <p:spPr>
          <a:xfrm>
            <a:off x="2982625" y="3875250"/>
            <a:ext cx="27744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accent5"/>
                </a:solidFill>
                <a:latin typeface="Barlow Semi Condensed"/>
                <a:ea typeface="Barlow Semi Condensed"/>
                <a:cs typeface="Barlow Semi Condensed"/>
                <a:sym typeface="Barlow Semi Condensed"/>
              </a:rPr>
              <a:t>A more vibrant reddit community</a:t>
            </a:r>
            <a:endParaRPr sz="1800" b="1">
              <a:solidFill>
                <a:schemeClr val="accent5"/>
              </a:solidFill>
              <a:latin typeface="Barlow Semi Condensed"/>
              <a:ea typeface="Barlow Semi Condensed"/>
              <a:cs typeface="Barlow Semi Condensed"/>
              <a:sym typeface="Barlow Semi Condensed"/>
            </a:endParaRPr>
          </a:p>
        </p:txBody>
      </p:sp>
      <p:cxnSp>
        <p:nvCxnSpPr>
          <p:cNvPr id="2051" name="Google Shape;2051;p43"/>
          <p:cNvCxnSpPr/>
          <p:nvPr/>
        </p:nvCxnSpPr>
        <p:spPr>
          <a:xfrm flipH="1">
            <a:off x="5586675" y="3916800"/>
            <a:ext cx="1509300" cy="493200"/>
          </a:xfrm>
          <a:prstGeom prst="bentConnector3">
            <a:avLst>
              <a:gd name="adj1" fmla="val 3791"/>
            </a:avLst>
          </a:prstGeom>
          <a:noFill/>
          <a:ln w="28575" cap="flat" cmpd="sng">
            <a:solidFill>
              <a:schemeClr val="dk2"/>
            </a:solidFill>
            <a:prstDash val="solid"/>
            <a:round/>
            <a:headEnd type="oval" w="med" len="med"/>
            <a:tailEnd type="oval"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5"/>
        <p:cNvGrpSpPr/>
        <p:nvPr/>
      </p:nvGrpSpPr>
      <p:grpSpPr>
        <a:xfrm>
          <a:off x="0" y="0"/>
          <a:ext cx="0" cy="0"/>
          <a:chOff x="0" y="0"/>
          <a:chExt cx="0" cy="0"/>
        </a:xfrm>
      </p:grpSpPr>
      <p:sp>
        <p:nvSpPr>
          <p:cNvPr id="2056" name="Google Shape;2056;p4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2057" name="Google Shape;2057;p44"/>
          <p:cNvSpPr txBox="1">
            <a:spLocks noGrp="1"/>
          </p:cNvSpPr>
          <p:nvPr>
            <p:ph type="title"/>
          </p:nvPr>
        </p:nvSpPr>
        <p:spPr>
          <a:xfrm>
            <a:off x="906350" y="481501"/>
            <a:ext cx="7210800" cy="394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rgbClr val="000000"/>
                </a:solidFill>
                <a:latin typeface="Barlow Semi Condensed"/>
                <a:ea typeface="Barlow Semi Condensed"/>
                <a:cs typeface="Barlow Semi Condensed"/>
                <a:sym typeface="Barlow Semi Condensed"/>
              </a:rPr>
              <a:t>This project aims to apply </a:t>
            </a:r>
            <a:r>
              <a:rPr lang="en" sz="2000" b="1" dirty="0">
                <a:solidFill>
                  <a:srgbClr val="212121"/>
                </a:solidFill>
                <a:latin typeface="Barlow Semi Condensed"/>
                <a:ea typeface="Barlow Semi Condensed"/>
                <a:cs typeface="Barlow Semi Condensed"/>
                <a:sym typeface="Barlow Semi Condensed"/>
              </a:rPr>
              <a:t>machine learning techniques</a:t>
            </a:r>
            <a:r>
              <a:rPr lang="en" sz="2000" dirty="0">
                <a:solidFill>
                  <a:srgbClr val="000000"/>
                </a:solidFill>
                <a:latin typeface="Barlow Semi Condensed"/>
                <a:ea typeface="Barlow Semi Condensed"/>
                <a:cs typeface="Barlow Semi Condensed"/>
                <a:sym typeface="Barlow Semi Condensed"/>
              </a:rPr>
              <a:t> to curate and flag irrelevant content posts within each subreddit so as to </a:t>
            </a:r>
            <a:r>
              <a:rPr lang="en" sz="2000" b="1" dirty="0">
                <a:solidFill>
                  <a:srgbClr val="000000"/>
                </a:solidFill>
                <a:latin typeface="Barlow Semi Condensed"/>
                <a:ea typeface="Barlow Semi Condensed"/>
                <a:cs typeface="Barlow Semi Condensed"/>
                <a:sym typeface="Barlow Semi Condensed"/>
              </a:rPr>
              <a:t>improve the quality of users’ experience</a:t>
            </a:r>
            <a:r>
              <a:rPr lang="en" sz="2000" dirty="0">
                <a:solidFill>
                  <a:srgbClr val="000000"/>
                </a:solidFill>
                <a:latin typeface="Barlow Semi Condensed"/>
                <a:ea typeface="Barlow Semi Condensed"/>
                <a:cs typeface="Barlow Semi Condensed"/>
                <a:sym typeface="Barlow Semi Condensed"/>
              </a:rPr>
              <a:t> and</a:t>
            </a:r>
            <a:r>
              <a:rPr lang="en" sz="2000" b="1" dirty="0">
                <a:solidFill>
                  <a:srgbClr val="000000"/>
                </a:solidFill>
                <a:latin typeface="Barlow Semi Condensed"/>
                <a:ea typeface="Barlow Semi Condensed"/>
                <a:cs typeface="Barlow Semi Condensed"/>
                <a:sym typeface="Barlow Semi Condensed"/>
              </a:rPr>
              <a:t> grow the active user base for better advertising revenue potential</a:t>
            </a:r>
            <a:r>
              <a:rPr lang="en" sz="2000" dirty="0">
                <a:solidFill>
                  <a:srgbClr val="000000"/>
                </a:solidFill>
                <a:latin typeface="Barlow Semi Condensed"/>
                <a:ea typeface="Barlow Semi Condensed"/>
                <a:cs typeface="Barlow Semi Condensed"/>
                <a:sym typeface="Barlow Semi Condensed"/>
              </a:rPr>
              <a:t>. </a:t>
            </a:r>
            <a:endParaRPr sz="2000" dirty="0">
              <a:solidFill>
                <a:srgbClr val="000000"/>
              </a:solidFill>
              <a:latin typeface="Barlow Semi Condensed"/>
              <a:ea typeface="Barlow Semi Condensed"/>
              <a:cs typeface="Barlow Semi Condensed"/>
              <a:sym typeface="Barlow Semi Condensed"/>
            </a:endParaRPr>
          </a:p>
          <a:p>
            <a:pPr marL="0" lvl="0" indent="0" algn="ctr" rtl="0">
              <a:spcBef>
                <a:spcPts val="0"/>
              </a:spcBef>
              <a:spcAft>
                <a:spcPts val="0"/>
              </a:spcAft>
              <a:buNone/>
            </a:pPr>
            <a:endParaRPr sz="2000" dirty="0">
              <a:solidFill>
                <a:srgbClr val="000000"/>
              </a:solidFill>
              <a:latin typeface="Barlow Semi Condensed"/>
              <a:ea typeface="Barlow Semi Condensed"/>
              <a:cs typeface="Barlow Semi Condensed"/>
              <a:sym typeface="Barlow Semi Condensed"/>
            </a:endParaRPr>
          </a:p>
          <a:p>
            <a:pPr marL="0" lvl="0" indent="0" algn="ctr" rtl="0">
              <a:spcBef>
                <a:spcPts val="0"/>
              </a:spcBef>
              <a:spcAft>
                <a:spcPts val="0"/>
              </a:spcAft>
              <a:buNone/>
            </a:pPr>
            <a:r>
              <a:rPr lang="en" sz="2000" dirty="0">
                <a:solidFill>
                  <a:srgbClr val="000000"/>
                </a:solidFill>
                <a:latin typeface="Barlow Semi Condensed"/>
                <a:ea typeface="Barlow Semi Condensed"/>
                <a:cs typeface="Barlow Semi Condensed"/>
                <a:sym typeface="Barlow Semi Condensed"/>
              </a:rPr>
              <a:t>In classifying the posts, we also want to mitigate the risk of losing users to inappropriate removal of posts when they are actually relevant to the thread. </a:t>
            </a:r>
            <a:endParaRPr sz="2000" b="1" dirty="0">
              <a:latin typeface="Barlow Semi Condensed"/>
              <a:ea typeface="Barlow Semi Condensed"/>
              <a:cs typeface="Barlow Semi Condensed"/>
              <a:sym typeface="Barlow Semi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1"/>
        <p:cNvGrpSpPr/>
        <p:nvPr/>
      </p:nvGrpSpPr>
      <p:grpSpPr>
        <a:xfrm>
          <a:off x="0" y="0"/>
          <a:ext cx="0" cy="0"/>
          <a:chOff x="0" y="0"/>
          <a:chExt cx="0" cy="0"/>
        </a:xfrm>
      </p:grpSpPr>
      <p:sp>
        <p:nvSpPr>
          <p:cNvPr id="2062" name="Google Shape;2062;p45"/>
          <p:cNvSpPr txBox="1">
            <a:spLocks noGrp="1"/>
          </p:cNvSpPr>
          <p:nvPr>
            <p:ph type="title"/>
          </p:nvPr>
        </p:nvSpPr>
        <p:spPr>
          <a:xfrm>
            <a:off x="1840021" y="338325"/>
            <a:ext cx="54642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2 Datasets that were used:</a:t>
            </a:r>
            <a:endParaRPr/>
          </a:p>
        </p:txBody>
      </p:sp>
      <p:sp>
        <p:nvSpPr>
          <p:cNvPr id="2063" name="Google Shape;2063;p4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accent1"/>
                </a:solidFill>
                <a:latin typeface="Barlow Semi Condensed"/>
                <a:ea typeface="Barlow Semi Condensed"/>
                <a:cs typeface="Barlow Semi Condensed"/>
                <a:sym typeface="Barlow Semi Condensed"/>
              </a:rPr>
              <a:t>8</a:t>
            </a:fld>
            <a:endParaRPr>
              <a:solidFill>
                <a:schemeClr val="accent1"/>
              </a:solidFill>
              <a:latin typeface="Barlow Semi Condensed"/>
              <a:ea typeface="Barlow Semi Condensed"/>
              <a:cs typeface="Barlow Semi Condensed"/>
              <a:sym typeface="Barlow Semi Condensed"/>
            </a:endParaRPr>
          </a:p>
        </p:txBody>
      </p:sp>
      <p:grpSp>
        <p:nvGrpSpPr>
          <p:cNvPr id="2064" name="Google Shape;2064;p45"/>
          <p:cNvGrpSpPr/>
          <p:nvPr/>
        </p:nvGrpSpPr>
        <p:grpSpPr>
          <a:xfrm>
            <a:off x="1057000" y="1003179"/>
            <a:ext cx="3480300" cy="1512105"/>
            <a:chOff x="2771600" y="526920"/>
            <a:chExt cx="3480300" cy="1145100"/>
          </a:xfrm>
        </p:grpSpPr>
        <p:sp>
          <p:nvSpPr>
            <p:cNvPr id="2065" name="Google Shape;2065;p45"/>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5"/>
            <p:cNvSpPr/>
            <p:nvPr/>
          </p:nvSpPr>
          <p:spPr>
            <a:xfrm>
              <a:off x="2849650" y="606775"/>
              <a:ext cx="3324000" cy="9855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7" name="Google Shape;2067;p45"/>
          <p:cNvSpPr txBox="1">
            <a:spLocks noGrp="1"/>
          </p:cNvSpPr>
          <p:nvPr>
            <p:ph type="subTitle" idx="4"/>
          </p:nvPr>
        </p:nvSpPr>
        <p:spPr>
          <a:xfrm>
            <a:off x="1782700" y="1202996"/>
            <a:ext cx="20847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Stocks</a:t>
            </a:r>
            <a:endParaRPr sz="2800"/>
          </a:p>
        </p:txBody>
      </p:sp>
      <p:sp>
        <p:nvSpPr>
          <p:cNvPr id="2068" name="Google Shape;2068;p45"/>
          <p:cNvSpPr txBox="1">
            <a:spLocks noGrp="1"/>
          </p:cNvSpPr>
          <p:nvPr>
            <p:ph type="subTitle" idx="2"/>
          </p:nvPr>
        </p:nvSpPr>
        <p:spPr>
          <a:xfrm>
            <a:off x="1509550" y="1463000"/>
            <a:ext cx="2727600" cy="98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2.9 million community members</a:t>
            </a:r>
            <a:endParaRPr/>
          </a:p>
          <a:p>
            <a:pPr marL="0" lvl="0" indent="0" algn="ctr" rtl="0">
              <a:spcBef>
                <a:spcPts val="0"/>
              </a:spcBef>
              <a:spcAft>
                <a:spcPts val="0"/>
              </a:spcAft>
              <a:buNone/>
            </a:pPr>
            <a:r>
              <a:rPr lang="en"/>
              <a:t>Created on 27 June 2008</a:t>
            </a:r>
            <a:endParaRPr/>
          </a:p>
        </p:txBody>
      </p:sp>
      <p:grpSp>
        <p:nvGrpSpPr>
          <p:cNvPr id="2069" name="Google Shape;2069;p45"/>
          <p:cNvGrpSpPr/>
          <p:nvPr/>
        </p:nvGrpSpPr>
        <p:grpSpPr>
          <a:xfrm>
            <a:off x="4665450" y="1003179"/>
            <a:ext cx="3480300" cy="1512105"/>
            <a:chOff x="2771600" y="526920"/>
            <a:chExt cx="3480300" cy="1145100"/>
          </a:xfrm>
        </p:grpSpPr>
        <p:sp>
          <p:nvSpPr>
            <p:cNvPr id="2070" name="Google Shape;2070;p45"/>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5"/>
            <p:cNvSpPr/>
            <p:nvPr/>
          </p:nvSpPr>
          <p:spPr>
            <a:xfrm>
              <a:off x="2849650" y="606775"/>
              <a:ext cx="3324000" cy="9855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2" name="Google Shape;2072;p45"/>
          <p:cNvSpPr txBox="1">
            <a:spLocks noGrp="1"/>
          </p:cNvSpPr>
          <p:nvPr>
            <p:ph type="subTitle" idx="3"/>
          </p:nvPr>
        </p:nvSpPr>
        <p:spPr>
          <a:xfrm>
            <a:off x="4942450" y="1190225"/>
            <a:ext cx="30624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CryptoCurrency</a:t>
            </a:r>
            <a:endParaRPr sz="2800"/>
          </a:p>
        </p:txBody>
      </p:sp>
      <p:sp>
        <p:nvSpPr>
          <p:cNvPr id="2073" name="Google Shape;2073;p45"/>
          <p:cNvSpPr txBox="1">
            <a:spLocks noGrp="1"/>
          </p:cNvSpPr>
          <p:nvPr>
            <p:ph type="subTitle" idx="1"/>
          </p:nvPr>
        </p:nvSpPr>
        <p:spPr>
          <a:xfrm>
            <a:off x="4904675" y="1647550"/>
            <a:ext cx="3062400" cy="68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3.3 million community members</a:t>
            </a:r>
            <a:endParaRPr/>
          </a:p>
          <a:p>
            <a:pPr marL="0" lvl="0" indent="0" algn="ctr" rtl="0">
              <a:spcBef>
                <a:spcPts val="0"/>
              </a:spcBef>
              <a:spcAft>
                <a:spcPts val="0"/>
              </a:spcAft>
              <a:buNone/>
            </a:pPr>
            <a:r>
              <a:rPr lang="en"/>
              <a:t>Created on March 11 2013</a:t>
            </a:r>
            <a:endParaRPr/>
          </a:p>
        </p:txBody>
      </p:sp>
      <p:sp>
        <p:nvSpPr>
          <p:cNvPr id="2074" name="Google Shape;2074;p45"/>
          <p:cNvSpPr/>
          <p:nvPr/>
        </p:nvSpPr>
        <p:spPr>
          <a:xfrm>
            <a:off x="1373025" y="2866250"/>
            <a:ext cx="2811300" cy="16167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u="sng" dirty="0">
                <a:latin typeface="Barlow Semi Condensed"/>
                <a:ea typeface="Barlow Semi Condensed"/>
                <a:cs typeface="Barlow Semi Condensed"/>
                <a:sym typeface="Barlow Semi Condensed"/>
              </a:rPr>
              <a:t>Data Size:</a:t>
            </a:r>
            <a:r>
              <a:rPr lang="en" dirty="0">
                <a:latin typeface="Barlow Semi Condensed"/>
                <a:ea typeface="Barlow Semi Condensed"/>
                <a:cs typeface="Barlow Semi Condensed"/>
                <a:sym typeface="Barlow Semi Condensed"/>
              </a:rPr>
              <a:t> </a:t>
            </a:r>
            <a:endParaRPr dirty="0">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dirty="0">
                <a:latin typeface="Barlow Semi Condensed"/>
                <a:ea typeface="Barlow Semi Condensed"/>
                <a:cs typeface="Barlow Semi Condensed"/>
                <a:sym typeface="Barlow Semi Condensed"/>
              </a:rPr>
              <a:t>1,700</a:t>
            </a:r>
            <a:endParaRPr dirty="0">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b="1" u="sng" dirty="0">
                <a:latin typeface="Barlow Semi Condensed"/>
                <a:ea typeface="Barlow Semi Condensed"/>
                <a:cs typeface="Barlow Semi Condensed"/>
                <a:sym typeface="Barlow Semi Condensed"/>
              </a:rPr>
              <a:t>Time Range:</a:t>
            </a:r>
            <a:r>
              <a:rPr lang="en" dirty="0">
                <a:latin typeface="Barlow Semi Condensed"/>
                <a:ea typeface="Barlow Semi Condensed"/>
                <a:cs typeface="Barlow Semi Condensed"/>
                <a:sym typeface="Barlow Semi Condensed"/>
              </a:rPr>
              <a:t> </a:t>
            </a:r>
            <a:endParaRPr dirty="0">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dirty="0">
                <a:latin typeface="Barlow Semi Condensed"/>
                <a:ea typeface="Barlow Semi Condensed"/>
                <a:cs typeface="Barlow Semi Condensed"/>
                <a:sym typeface="Barlow Semi Condensed"/>
              </a:rPr>
              <a:t>July 21, Wednesday 2021   (GMT)</a:t>
            </a:r>
            <a:endParaRPr dirty="0">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dirty="0">
                <a:latin typeface="Barlow Semi Condensed"/>
                <a:ea typeface="Barlow Semi Condensed"/>
                <a:cs typeface="Barlow Semi Condensed"/>
                <a:sym typeface="Barlow Semi Condensed"/>
              </a:rPr>
              <a:t>July 22, Thursday 2021        (GMT)</a:t>
            </a:r>
            <a:endParaRPr dirty="0">
              <a:latin typeface="Barlow Semi Condensed"/>
              <a:ea typeface="Barlow Semi Condensed"/>
              <a:cs typeface="Barlow Semi Condensed"/>
              <a:sym typeface="Barlow Semi Condensed"/>
            </a:endParaRPr>
          </a:p>
          <a:p>
            <a:pPr marL="0" lvl="0" indent="0" algn="l" rtl="0">
              <a:spcBef>
                <a:spcPts val="0"/>
              </a:spcBef>
              <a:spcAft>
                <a:spcPts val="0"/>
              </a:spcAft>
              <a:buNone/>
            </a:pPr>
            <a:endParaRPr dirty="0">
              <a:latin typeface="Barlow Semi Condensed"/>
              <a:ea typeface="Barlow Semi Condensed"/>
              <a:cs typeface="Barlow Semi Condensed"/>
              <a:sym typeface="Barlow Semi Condensed"/>
            </a:endParaRPr>
          </a:p>
        </p:txBody>
      </p:sp>
      <p:sp>
        <p:nvSpPr>
          <p:cNvPr id="2075" name="Google Shape;2075;p45"/>
          <p:cNvSpPr/>
          <p:nvPr/>
        </p:nvSpPr>
        <p:spPr>
          <a:xfrm>
            <a:off x="4942450" y="2866250"/>
            <a:ext cx="2811300" cy="16167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u="sng" dirty="0">
                <a:latin typeface="Barlow Semi Condensed"/>
                <a:ea typeface="Barlow Semi Condensed"/>
                <a:cs typeface="Barlow Semi Condensed"/>
                <a:sym typeface="Barlow Semi Condensed"/>
              </a:rPr>
              <a:t>Data Size:</a:t>
            </a:r>
            <a:r>
              <a:rPr lang="en" dirty="0">
                <a:latin typeface="Barlow Semi Condensed"/>
                <a:ea typeface="Barlow Semi Condensed"/>
                <a:cs typeface="Barlow Semi Condensed"/>
                <a:sym typeface="Barlow Semi Condensed"/>
              </a:rPr>
              <a:t> </a:t>
            </a:r>
            <a:endParaRPr dirty="0">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dirty="0">
                <a:latin typeface="Barlow Semi Condensed"/>
                <a:ea typeface="Barlow Semi Condensed"/>
                <a:cs typeface="Barlow Semi Condensed"/>
                <a:sym typeface="Barlow Semi Condensed"/>
              </a:rPr>
              <a:t>1,700</a:t>
            </a:r>
            <a:endParaRPr dirty="0">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b="1" u="sng" dirty="0">
                <a:latin typeface="Barlow Semi Condensed"/>
                <a:ea typeface="Barlow Semi Condensed"/>
                <a:cs typeface="Barlow Semi Condensed"/>
                <a:sym typeface="Barlow Semi Condensed"/>
              </a:rPr>
              <a:t>Time Range:</a:t>
            </a:r>
            <a:r>
              <a:rPr lang="en" dirty="0">
                <a:latin typeface="Barlow Semi Condensed"/>
                <a:ea typeface="Barlow Semi Condensed"/>
                <a:cs typeface="Barlow Semi Condensed"/>
                <a:sym typeface="Barlow Semi Condensed"/>
              </a:rPr>
              <a:t> </a:t>
            </a:r>
            <a:endParaRPr dirty="0">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dirty="0">
                <a:latin typeface="Barlow Semi Condensed"/>
                <a:ea typeface="Barlow Semi Condensed"/>
                <a:cs typeface="Barlow Semi Condensed"/>
                <a:sym typeface="Barlow Semi Condensed"/>
              </a:rPr>
              <a:t>July 21, Wednesday 2021   (GMT)</a:t>
            </a:r>
            <a:endParaRPr dirty="0">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dirty="0">
                <a:latin typeface="Barlow Semi Condensed"/>
                <a:ea typeface="Barlow Semi Condensed"/>
                <a:cs typeface="Barlow Semi Condensed"/>
                <a:sym typeface="Barlow Semi Condensed"/>
              </a:rPr>
              <a:t>July 17, Saturday 2021        (GMT)</a:t>
            </a:r>
            <a:endParaRPr dirty="0">
              <a:latin typeface="Barlow Semi Condensed"/>
              <a:ea typeface="Barlow Semi Condensed"/>
              <a:cs typeface="Barlow Semi Condensed"/>
              <a:sym typeface="Barlow Semi Condensed"/>
            </a:endParaRPr>
          </a:p>
          <a:p>
            <a:pPr marL="0" lvl="0" indent="0" algn="l" rtl="0">
              <a:spcBef>
                <a:spcPts val="0"/>
              </a:spcBef>
              <a:spcAft>
                <a:spcPts val="0"/>
              </a:spcAft>
              <a:buNone/>
            </a:pPr>
            <a:endParaRPr dirty="0">
              <a:latin typeface="Barlow Semi Condensed"/>
              <a:ea typeface="Barlow Semi Condensed"/>
              <a:cs typeface="Barlow Semi Condensed"/>
              <a:sym typeface="Barlow Semi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9"/>
        <p:cNvGrpSpPr/>
        <p:nvPr/>
      </p:nvGrpSpPr>
      <p:grpSpPr>
        <a:xfrm>
          <a:off x="0" y="0"/>
          <a:ext cx="0" cy="0"/>
          <a:chOff x="0" y="0"/>
          <a:chExt cx="0" cy="0"/>
        </a:xfrm>
      </p:grpSpPr>
      <p:sp>
        <p:nvSpPr>
          <p:cNvPr id="2080" name="Google Shape;2080;p4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a:t>Outline of our Workflow</a:t>
            </a:r>
            <a:endParaRPr/>
          </a:p>
        </p:txBody>
      </p:sp>
      <p:sp>
        <p:nvSpPr>
          <p:cNvPr id="2081" name="Google Shape;2081;p46"/>
          <p:cNvSpPr txBox="1"/>
          <p:nvPr/>
        </p:nvSpPr>
        <p:spPr>
          <a:xfrm>
            <a:off x="581150" y="1474325"/>
            <a:ext cx="2060700" cy="503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600" b="1" u="sng">
                <a:solidFill>
                  <a:schemeClr val="dk2"/>
                </a:solidFill>
                <a:latin typeface="Barlow Semi Condensed"/>
                <a:ea typeface="Barlow Semi Condensed"/>
                <a:cs typeface="Barlow Semi Condensed"/>
                <a:sym typeface="Barlow Semi Condensed"/>
              </a:rPr>
              <a:t>Web Scraping</a:t>
            </a:r>
            <a:endParaRPr sz="1600">
              <a:solidFill>
                <a:schemeClr val="dk2"/>
              </a:solidFill>
              <a:latin typeface="Barlow Semi Condensed"/>
              <a:ea typeface="Barlow Semi Condensed"/>
              <a:cs typeface="Barlow Semi Condensed"/>
              <a:sym typeface="Barlow Semi Condensed"/>
            </a:endParaRPr>
          </a:p>
        </p:txBody>
      </p:sp>
      <p:sp>
        <p:nvSpPr>
          <p:cNvPr id="2082" name="Google Shape;2082;p46"/>
          <p:cNvSpPr txBox="1"/>
          <p:nvPr/>
        </p:nvSpPr>
        <p:spPr>
          <a:xfrm>
            <a:off x="3582825" y="1470175"/>
            <a:ext cx="2060700" cy="503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600" b="1" u="sng">
                <a:solidFill>
                  <a:schemeClr val="dk2"/>
                </a:solidFill>
                <a:latin typeface="Barlow Semi Condensed"/>
                <a:ea typeface="Barlow Semi Condensed"/>
                <a:cs typeface="Barlow Semi Condensed"/>
                <a:sym typeface="Barlow Semi Condensed"/>
              </a:rPr>
              <a:t>EDA</a:t>
            </a:r>
            <a:endParaRPr sz="1600">
              <a:solidFill>
                <a:schemeClr val="dk2"/>
              </a:solidFill>
              <a:latin typeface="Barlow Semi Condensed"/>
              <a:ea typeface="Barlow Semi Condensed"/>
              <a:cs typeface="Barlow Semi Condensed"/>
              <a:sym typeface="Barlow Semi Condensed"/>
            </a:endParaRPr>
          </a:p>
        </p:txBody>
      </p:sp>
      <p:sp>
        <p:nvSpPr>
          <p:cNvPr id="2083" name="Google Shape;2083;p46"/>
          <p:cNvSpPr txBox="1"/>
          <p:nvPr/>
        </p:nvSpPr>
        <p:spPr>
          <a:xfrm>
            <a:off x="2062127" y="3300437"/>
            <a:ext cx="2060700" cy="590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600" b="1" u="sng">
                <a:solidFill>
                  <a:schemeClr val="dk2"/>
                </a:solidFill>
                <a:latin typeface="Barlow Semi Condensed"/>
                <a:ea typeface="Barlow Semi Condensed"/>
                <a:cs typeface="Barlow Semi Condensed"/>
                <a:sym typeface="Barlow Semi Condensed"/>
              </a:rPr>
              <a:t>Cleaning of the Data</a:t>
            </a:r>
            <a:endParaRPr sz="1600" b="1" u="sng">
              <a:solidFill>
                <a:schemeClr val="dk2"/>
              </a:solidFill>
              <a:latin typeface="Barlow Semi Condensed"/>
              <a:ea typeface="Barlow Semi Condensed"/>
              <a:cs typeface="Barlow Semi Condensed"/>
              <a:sym typeface="Barlow Semi Condensed"/>
            </a:endParaRPr>
          </a:p>
        </p:txBody>
      </p:sp>
      <p:sp>
        <p:nvSpPr>
          <p:cNvPr id="2084" name="Google Shape;2084;p46"/>
          <p:cNvSpPr txBox="1"/>
          <p:nvPr/>
        </p:nvSpPr>
        <p:spPr>
          <a:xfrm>
            <a:off x="5103525" y="3300426"/>
            <a:ext cx="20607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600" b="1" u="sng">
                <a:solidFill>
                  <a:schemeClr val="dk2"/>
                </a:solidFill>
                <a:latin typeface="Barlow Semi Condensed"/>
                <a:ea typeface="Barlow Semi Condensed"/>
                <a:cs typeface="Barlow Semi Condensed"/>
                <a:sym typeface="Barlow Semi Condensed"/>
              </a:rPr>
              <a:t>Modelling</a:t>
            </a:r>
            <a:endParaRPr sz="1600">
              <a:solidFill>
                <a:schemeClr val="dk2"/>
              </a:solidFill>
              <a:latin typeface="Barlow Semi Condensed"/>
              <a:ea typeface="Barlow Semi Condensed"/>
              <a:cs typeface="Barlow Semi Condensed"/>
              <a:sym typeface="Barlow Semi Condensed"/>
            </a:endParaRPr>
          </a:p>
        </p:txBody>
      </p:sp>
      <p:grpSp>
        <p:nvGrpSpPr>
          <p:cNvPr id="2085" name="Google Shape;2085;p46"/>
          <p:cNvGrpSpPr/>
          <p:nvPr/>
        </p:nvGrpSpPr>
        <p:grpSpPr>
          <a:xfrm>
            <a:off x="1112112" y="1905483"/>
            <a:ext cx="5478060" cy="1408709"/>
            <a:chOff x="1621724" y="2106974"/>
            <a:chExt cx="5900539" cy="1517351"/>
          </a:xfrm>
        </p:grpSpPr>
        <p:grpSp>
          <p:nvGrpSpPr>
            <p:cNvPr id="2086" name="Google Shape;2086;p46"/>
            <p:cNvGrpSpPr/>
            <p:nvPr/>
          </p:nvGrpSpPr>
          <p:grpSpPr>
            <a:xfrm>
              <a:off x="2604781" y="2884996"/>
              <a:ext cx="4021755" cy="519"/>
              <a:chOff x="3762454" y="2553002"/>
              <a:chExt cx="1121578" cy="145"/>
            </a:xfrm>
          </p:grpSpPr>
          <p:cxnSp>
            <p:nvCxnSpPr>
              <p:cNvPr id="2087" name="Google Shape;2087;p46"/>
              <p:cNvCxnSpPr/>
              <p:nvPr/>
            </p:nvCxnSpPr>
            <p:spPr>
              <a:xfrm>
                <a:off x="4195395" y="2553002"/>
                <a:ext cx="231600" cy="0"/>
              </a:xfrm>
              <a:prstGeom prst="straightConnector1">
                <a:avLst/>
              </a:prstGeom>
              <a:noFill/>
              <a:ln w="9525" cap="flat" cmpd="sng">
                <a:solidFill>
                  <a:srgbClr val="595959"/>
                </a:solidFill>
                <a:prstDash val="solid"/>
                <a:round/>
                <a:headEnd type="none" w="med" len="med"/>
                <a:tailEnd type="none" w="med" len="med"/>
              </a:ln>
            </p:spPr>
          </p:cxnSp>
          <p:cxnSp>
            <p:nvCxnSpPr>
              <p:cNvPr id="2088" name="Google Shape;2088;p46"/>
              <p:cNvCxnSpPr/>
              <p:nvPr/>
            </p:nvCxnSpPr>
            <p:spPr>
              <a:xfrm>
                <a:off x="4652432" y="2553002"/>
                <a:ext cx="231600" cy="0"/>
              </a:xfrm>
              <a:prstGeom prst="straightConnector1">
                <a:avLst/>
              </a:prstGeom>
              <a:noFill/>
              <a:ln w="9525" cap="flat" cmpd="sng">
                <a:solidFill>
                  <a:srgbClr val="595959"/>
                </a:solidFill>
                <a:prstDash val="solid"/>
                <a:round/>
                <a:headEnd type="none" w="med" len="med"/>
                <a:tailEnd type="none" w="med" len="med"/>
              </a:ln>
            </p:spPr>
          </p:cxnSp>
          <p:cxnSp>
            <p:nvCxnSpPr>
              <p:cNvPr id="2089" name="Google Shape;2089;p46"/>
              <p:cNvCxnSpPr>
                <a:stCxn id="2090" idx="6"/>
                <a:endCxn id="2091" idx="2"/>
              </p:cNvCxnSpPr>
              <p:nvPr/>
            </p:nvCxnSpPr>
            <p:spPr>
              <a:xfrm>
                <a:off x="3762454" y="2553146"/>
                <a:ext cx="183000" cy="0"/>
              </a:xfrm>
              <a:prstGeom prst="straightConnector1">
                <a:avLst/>
              </a:prstGeom>
              <a:noFill/>
              <a:ln w="9525" cap="flat" cmpd="sng">
                <a:solidFill>
                  <a:srgbClr val="595959"/>
                </a:solidFill>
                <a:prstDash val="solid"/>
                <a:round/>
                <a:headEnd type="none" w="med" len="med"/>
                <a:tailEnd type="none" w="med" len="med"/>
              </a:ln>
            </p:spPr>
          </p:cxnSp>
        </p:grpSp>
        <p:cxnSp>
          <p:nvCxnSpPr>
            <p:cNvPr id="2092" name="Google Shape;2092;p46"/>
            <p:cNvCxnSpPr/>
            <p:nvPr/>
          </p:nvCxnSpPr>
          <p:spPr>
            <a:xfrm>
              <a:off x="3752008" y="3186309"/>
              <a:ext cx="0" cy="358200"/>
            </a:xfrm>
            <a:prstGeom prst="straightConnector1">
              <a:avLst/>
            </a:prstGeom>
            <a:noFill/>
            <a:ln w="9525" cap="flat" cmpd="sng">
              <a:solidFill>
                <a:schemeClr val="dk2"/>
              </a:solidFill>
              <a:prstDash val="solid"/>
              <a:round/>
              <a:headEnd type="none" w="med" len="med"/>
              <a:tailEnd type="none" w="med" len="med"/>
            </a:ln>
          </p:spPr>
        </p:cxnSp>
        <p:grpSp>
          <p:nvGrpSpPr>
            <p:cNvPr id="2093" name="Google Shape;2093;p46"/>
            <p:cNvGrpSpPr/>
            <p:nvPr/>
          </p:nvGrpSpPr>
          <p:grpSpPr>
            <a:xfrm>
              <a:off x="3261117" y="2393765"/>
              <a:ext cx="983016" cy="983016"/>
              <a:chOff x="3347725" y="2480342"/>
              <a:chExt cx="810000" cy="810000"/>
            </a:xfrm>
          </p:grpSpPr>
          <p:sp>
            <p:nvSpPr>
              <p:cNvPr id="2091" name="Google Shape;2091;p46"/>
              <p:cNvSpPr/>
              <p:nvPr/>
            </p:nvSpPr>
            <p:spPr>
              <a:xfrm>
                <a:off x="3347725" y="2480342"/>
                <a:ext cx="810000" cy="8100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6"/>
              <p:cNvSpPr/>
              <p:nvPr/>
            </p:nvSpPr>
            <p:spPr>
              <a:xfrm>
                <a:off x="3451091" y="2583719"/>
                <a:ext cx="603600" cy="6036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95" name="Google Shape;2095;p46"/>
            <p:cNvCxnSpPr>
              <a:stCxn id="2096" idx="0"/>
            </p:cNvCxnSpPr>
            <p:nvPr/>
          </p:nvCxnSpPr>
          <p:spPr>
            <a:xfrm rot="10800000">
              <a:off x="5391605" y="2122099"/>
              <a:ext cx="0" cy="396900"/>
            </a:xfrm>
            <a:prstGeom prst="straightConnector1">
              <a:avLst/>
            </a:prstGeom>
            <a:noFill/>
            <a:ln w="9525" cap="flat" cmpd="sng">
              <a:solidFill>
                <a:schemeClr val="dk2"/>
              </a:solidFill>
              <a:prstDash val="solid"/>
              <a:round/>
              <a:headEnd type="none" w="med" len="med"/>
              <a:tailEnd type="none" w="med" len="med"/>
            </a:ln>
          </p:spPr>
        </p:cxnSp>
        <p:grpSp>
          <p:nvGrpSpPr>
            <p:cNvPr id="2097" name="Google Shape;2097;p46"/>
            <p:cNvGrpSpPr/>
            <p:nvPr/>
          </p:nvGrpSpPr>
          <p:grpSpPr>
            <a:xfrm>
              <a:off x="4899976" y="2393376"/>
              <a:ext cx="983218" cy="983218"/>
              <a:chOff x="4987056" y="2480342"/>
              <a:chExt cx="809100" cy="809100"/>
            </a:xfrm>
          </p:grpSpPr>
          <p:sp>
            <p:nvSpPr>
              <p:cNvPr id="2098" name="Google Shape;2098;p46"/>
              <p:cNvSpPr/>
              <p:nvPr/>
            </p:nvSpPr>
            <p:spPr>
              <a:xfrm>
                <a:off x="4987056" y="2480342"/>
                <a:ext cx="809100" cy="809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6"/>
              <p:cNvSpPr/>
              <p:nvPr/>
            </p:nvSpPr>
            <p:spPr>
              <a:xfrm>
                <a:off x="5090423" y="2583719"/>
                <a:ext cx="602400" cy="6024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99" name="Google Shape;2099;p46"/>
            <p:cNvCxnSpPr/>
            <p:nvPr/>
          </p:nvCxnSpPr>
          <p:spPr>
            <a:xfrm>
              <a:off x="7031106" y="3186309"/>
              <a:ext cx="0" cy="357000"/>
            </a:xfrm>
            <a:prstGeom prst="straightConnector1">
              <a:avLst/>
            </a:prstGeom>
            <a:noFill/>
            <a:ln w="9525" cap="flat" cmpd="sng">
              <a:solidFill>
                <a:schemeClr val="dk2"/>
              </a:solidFill>
              <a:prstDash val="solid"/>
              <a:round/>
              <a:headEnd type="none" w="med" len="med"/>
              <a:tailEnd type="none" w="med" len="med"/>
            </a:ln>
          </p:spPr>
        </p:cxnSp>
        <p:grpSp>
          <p:nvGrpSpPr>
            <p:cNvPr id="2100" name="Google Shape;2100;p46"/>
            <p:cNvGrpSpPr/>
            <p:nvPr/>
          </p:nvGrpSpPr>
          <p:grpSpPr>
            <a:xfrm>
              <a:off x="6539045" y="2393178"/>
              <a:ext cx="983218" cy="983218"/>
              <a:chOff x="6626363" y="2480342"/>
              <a:chExt cx="809100" cy="809100"/>
            </a:xfrm>
          </p:grpSpPr>
          <p:sp>
            <p:nvSpPr>
              <p:cNvPr id="2101" name="Google Shape;2101;p46"/>
              <p:cNvSpPr/>
              <p:nvPr/>
            </p:nvSpPr>
            <p:spPr>
              <a:xfrm>
                <a:off x="6626363" y="2480342"/>
                <a:ext cx="809100" cy="8091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6"/>
              <p:cNvSpPr/>
              <p:nvPr/>
            </p:nvSpPr>
            <p:spPr>
              <a:xfrm>
                <a:off x="6729729" y="2583719"/>
                <a:ext cx="602400" cy="602400"/>
              </a:xfrm>
              <a:prstGeom prst="ellipse">
                <a:avLst/>
              </a:prstGeom>
              <a:solidFill>
                <a:schemeClr val="l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03" name="Google Shape;2103;p46"/>
            <p:cNvCxnSpPr>
              <a:stCxn id="2104" idx="0"/>
            </p:cNvCxnSpPr>
            <p:nvPr/>
          </p:nvCxnSpPr>
          <p:spPr>
            <a:xfrm rot="10800000">
              <a:off x="2113474" y="2122227"/>
              <a:ext cx="0" cy="397200"/>
            </a:xfrm>
            <a:prstGeom prst="straightConnector1">
              <a:avLst/>
            </a:prstGeom>
            <a:noFill/>
            <a:ln w="9525" cap="flat" cmpd="sng">
              <a:solidFill>
                <a:schemeClr val="dk2"/>
              </a:solidFill>
              <a:prstDash val="solid"/>
              <a:round/>
              <a:headEnd type="none" w="med" len="med"/>
              <a:tailEnd type="none" w="med" len="med"/>
            </a:ln>
          </p:spPr>
        </p:cxnSp>
        <p:grpSp>
          <p:nvGrpSpPr>
            <p:cNvPr id="2105" name="Google Shape;2105;p46"/>
            <p:cNvGrpSpPr/>
            <p:nvPr/>
          </p:nvGrpSpPr>
          <p:grpSpPr>
            <a:xfrm>
              <a:off x="1621724" y="2393805"/>
              <a:ext cx="983056" cy="983421"/>
              <a:chOff x="1708681" y="2480698"/>
              <a:chExt cx="809100" cy="809400"/>
            </a:xfrm>
          </p:grpSpPr>
          <p:sp>
            <p:nvSpPr>
              <p:cNvPr id="2090" name="Google Shape;2090;p46"/>
              <p:cNvSpPr/>
              <p:nvPr/>
            </p:nvSpPr>
            <p:spPr>
              <a:xfrm>
                <a:off x="1708681" y="2480698"/>
                <a:ext cx="809100" cy="8094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6"/>
              <p:cNvSpPr/>
              <p:nvPr/>
            </p:nvSpPr>
            <p:spPr>
              <a:xfrm>
                <a:off x="1812063" y="2584091"/>
                <a:ext cx="602700" cy="6027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6" name="Google Shape;2106;p46"/>
            <p:cNvSpPr/>
            <p:nvPr/>
          </p:nvSpPr>
          <p:spPr>
            <a:xfrm>
              <a:off x="2073125" y="2106975"/>
              <a:ext cx="79800" cy="79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6"/>
            <p:cNvSpPr/>
            <p:nvPr/>
          </p:nvSpPr>
          <p:spPr>
            <a:xfrm>
              <a:off x="5351645" y="2106974"/>
              <a:ext cx="79800" cy="79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6"/>
            <p:cNvSpPr/>
            <p:nvPr/>
          </p:nvSpPr>
          <p:spPr>
            <a:xfrm>
              <a:off x="3711575" y="3544525"/>
              <a:ext cx="79800" cy="798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6"/>
            <p:cNvSpPr/>
            <p:nvPr/>
          </p:nvSpPr>
          <p:spPr>
            <a:xfrm>
              <a:off x="6990966" y="3544525"/>
              <a:ext cx="79800" cy="798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0" name="Google Shape;2110;p46"/>
          <p:cNvSpPr txBox="1"/>
          <p:nvPr/>
        </p:nvSpPr>
        <p:spPr>
          <a:xfrm>
            <a:off x="1244720" y="2478372"/>
            <a:ext cx="654000" cy="263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a:solidFill>
                  <a:schemeClr val="lt1"/>
                </a:solidFill>
                <a:latin typeface="Barlow Semi Condensed"/>
                <a:ea typeface="Barlow Semi Condensed"/>
                <a:cs typeface="Barlow Semi Condensed"/>
                <a:sym typeface="Barlow Semi Condensed"/>
              </a:rPr>
              <a:t>Step 1</a:t>
            </a:r>
            <a:endParaRPr sz="1800">
              <a:solidFill>
                <a:schemeClr val="lt1"/>
              </a:solidFill>
              <a:latin typeface="Barlow Semi Condensed"/>
              <a:ea typeface="Barlow Semi Condensed"/>
              <a:cs typeface="Barlow Semi Condensed"/>
              <a:sym typeface="Barlow Semi Condensed"/>
            </a:endParaRPr>
          </a:p>
        </p:txBody>
      </p:sp>
      <p:sp>
        <p:nvSpPr>
          <p:cNvPr id="2111" name="Google Shape;2111;p46"/>
          <p:cNvSpPr txBox="1"/>
          <p:nvPr/>
        </p:nvSpPr>
        <p:spPr>
          <a:xfrm>
            <a:off x="2765423" y="2497243"/>
            <a:ext cx="654000" cy="263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a:solidFill>
                  <a:schemeClr val="accent1"/>
                </a:solidFill>
                <a:latin typeface="Barlow Semi Condensed"/>
                <a:ea typeface="Barlow Semi Condensed"/>
                <a:cs typeface="Barlow Semi Condensed"/>
                <a:sym typeface="Barlow Semi Condensed"/>
              </a:rPr>
              <a:t>Step 2</a:t>
            </a:r>
            <a:endParaRPr sz="1800">
              <a:solidFill>
                <a:schemeClr val="accent1"/>
              </a:solidFill>
              <a:latin typeface="Barlow Semi Condensed"/>
              <a:ea typeface="Barlow Semi Condensed"/>
              <a:cs typeface="Barlow Semi Condensed"/>
              <a:sym typeface="Barlow Semi Condensed"/>
            </a:endParaRPr>
          </a:p>
        </p:txBody>
      </p:sp>
      <p:sp>
        <p:nvSpPr>
          <p:cNvPr id="2112" name="Google Shape;2112;p46"/>
          <p:cNvSpPr txBox="1"/>
          <p:nvPr/>
        </p:nvSpPr>
        <p:spPr>
          <a:xfrm>
            <a:off x="4286125" y="2497243"/>
            <a:ext cx="654000" cy="26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lt1"/>
                </a:solidFill>
                <a:latin typeface="Barlow Semi Condensed"/>
                <a:ea typeface="Barlow Semi Condensed"/>
                <a:cs typeface="Barlow Semi Condensed"/>
                <a:sym typeface="Barlow Semi Condensed"/>
              </a:rPr>
              <a:t>Step3</a:t>
            </a:r>
            <a:endParaRPr sz="1800">
              <a:solidFill>
                <a:schemeClr val="lt1"/>
              </a:solidFill>
              <a:latin typeface="Barlow Semi Condensed"/>
              <a:ea typeface="Barlow Semi Condensed"/>
              <a:cs typeface="Barlow Semi Condensed"/>
              <a:sym typeface="Barlow Semi Condensed"/>
            </a:endParaRPr>
          </a:p>
        </p:txBody>
      </p:sp>
      <p:sp>
        <p:nvSpPr>
          <p:cNvPr id="2113" name="Google Shape;2113;p46"/>
          <p:cNvSpPr txBox="1"/>
          <p:nvPr/>
        </p:nvSpPr>
        <p:spPr>
          <a:xfrm>
            <a:off x="5806827" y="2497243"/>
            <a:ext cx="654000" cy="263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a:solidFill>
                  <a:schemeClr val="accent1"/>
                </a:solidFill>
                <a:latin typeface="Barlow Semi Condensed"/>
                <a:ea typeface="Barlow Semi Condensed"/>
                <a:cs typeface="Barlow Semi Condensed"/>
                <a:sym typeface="Barlow Semi Condensed"/>
              </a:rPr>
              <a:t>Step 4</a:t>
            </a:r>
            <a:endParaRPr sz="1800">
              <a:solidFill>
                <a:schemeClr val="accent1"/>
              </a:solidFill>
              <a:latin typeface="Barlow Semi Condensed"/>
              <a:ea typeface="Barlow Semi Condensed"/>
              <a:cs typeface="Barlow Semi Condensed"/>
              <a:sym typeface="Barlow Semi Condensed"/>
            </a:endParaRPr>
          </a:p>
        </p:txBody>
      </p:sp>
      <p:sp>
        <p:nvSpPr>
          <p:cNvPr id="2114" name="Google Shape;2114;p4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2115" name="Google Shape;2115;p46"/>
          <p:cNvSpPr/>
          <p:nvPr/>
        </p:nvSpPr>
        <p:spPr>
          <a:xfrm>
            <a:off x="7164225" y="2156688"/>
            <a:ext cx="906300" cy="906300"/>
          </a:xfrm>
          <a:prstGeom prst="ellipse">
            <a:avLst/>
          </a:prstGeom>
          <a:solidFill>
            <a:srgbClr val="F2F2F2">
              <a:alpha val="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6"/>
          <p:cNvSpPr/>
          <p:nvPr/>
        </p:nvSpPr>
        <p:spPr>
          <a:xfrm>
            <a:off x="7263825" y="2256288"/>
            <a:ext cx="707100" cy="7071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17" name="Google Shape;2117;p46"/>
          <p:cNvCxnSpPr/>
          <p:nvPr/>
        </p:nvCxnSpPr>
        <p:spPr>
          <a:xfrm rot="10800000" flipH="1">
            <a:off x="6590172" y="2609904"/>
            <a:ext cx="574200" cy="17700"/>
          </a:xfrm>
          <a:prstGeom prst="straightConnector1">
            <a:avLst/>
          </a:prstGeom>
          <a:noFill/>
          <a:ln w="9525" cap="flat" cmpd="sng">
            <a:solidFill>
              <a:schemeClr val="dk2"/>
            </a:solidFill>
            <a:prstDash val="solid"/>
            <a:round/>
            <a:headEnd type="none" w="med" len="med"/>
            <a:tailEnd type="none" w="med" len="med"/>
          </a:ln>
        </p:spPr>
      </p:cxnSp>
      <p:sp>
        <p:nvSpPr>
          <p:cNvPr id="2118" name="Google Shape;2118;p46"/>
          <p:cNvSpPr txBox="1"/>
          <p:nvPr/>
        </p:nvSpPr>
        <p:spPr>
          <a:xfrm>
            <a:off x="7293725" y="2497243"/>
            <a:ext cx="654000" cy="26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lt1"/>
                </a:solidFill>
                <a:latin typeface="Barlow Semi Condensed"/>
                <a:ea typeface="Barlow Semi Condensed"/>
                <a:cs typeface="Barlow Semi Condensed"/>
                <a:sym typeface="Barlow Semi Condensed"/>
              </a:rPr>
              <a:t>Step 5</a:t>
            </a:r>
            <a:endParaRPr sz="1800">
              <a:solidFill>
                <a:schemeClr val="lt1"/>
              </a:solidFill>
              <a:latin typeface="Barlow Semi Condensed"/>
              <a:ea typeface="Barlow Semi Condensed"/>
              <a:cs typeface="Barlow Semi Condensed"/>
              <a:sym typeface="Barlow Semi Condensed"/>
            </a:endParaRPr>
          </a:p>
        </p:txBody>
      </p:sp>
      <p:cxnSp>
        <p:nvCxnSpPr>
          <p:cNvPr id="2119" name="Google Shape;2119;p46"/>
          <p:cNvCxnSpPr>
            <a:stCxn id="2115" idx="0"/>
          </p:cNvCxnSpPr>
          <p:nvPr/>
        </p:nvCxnSpPr>
        <p:spPr>
          <a:xfrm rot="10800000">
            <a:off x="7617375" y="1947288"/>
            <a:ext cx="0" cy="209400"/>
          </a:xfrm>
          <a:prstGeom prst="straightConnector1">
            <a:avLst/>
          </a:prstGeom>
          <a:noFill/>
          <a:ln w="9525" cap="flat" cmpd="sng">
            <a:solidFill>
              <a:schemeClr val="dk2"/>
            </a:solidFill>
            <a:prstDash val="solid"/>
            <a:round/>
            <a:headEnd type="none" w="med" len="med"/>
            <a:tailEnd type="none" w="med" len="med"/>
          </a:ln>
        </p:spPr>
      </p:cxnSp>
      <p:sp>
        <p:nvSpPr>
          <p:cNvPr id="2120" name="Google Shape;2120;p46"/>
          <p:cNvSpPr/>
          <p:nvPr/>
        </p:nvSpPr>
        <p:spPr>
          <a:xfrm>
            <a:off x="7574825" y="1905475"/>
            <a:ext cx="91800" cy="918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6"/>
          <p:cNvSpPr txBox="1"/>
          <p:nvPr/>
        </p:nvSpPr>
        <p:spPr>
          <a:xfrm>
            <a:off x="6510831" y="1162624"/>
            <a:ext cx="2060700" cy="590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600" b="1" u="sng">
                <a:solidFill>
                  <a:schemeClr val="dk2"/>
                </a:solidFill>
                <a:latin typeface="Barlow Semi Condensed"/>
                <a:ea typeface="Barlow Semi Condensed"/>
                <a:cs typeface="Barlow Semi Condensed"/>
                <a:sym typeface="Barlow Semi Condensed"/>
              </a:rPr>
              <a:t>Insights and </a:t>
            </a:r>
            <a:endParaRPr sz="1600" b="1" u="sng">
              <a:solidFill>
                <a:schemeClr val="dk2"/>
              </a:solidFill>
              <a:latin typeface="Barlow Semi Condensed"/>
              <a:ea typeface="Barlow Semi Condensed"/>
              <a:cs typeface="Barlow Semi Condensed"/>
              <a:sym typeface="Barlow Semi Condensed"/>
            </a:endParaRPr>
          </a:p>
          <a:p>
            <a:pPr marL="0" lvl="0" indent="0" algn="ctr" rtl="0">
              <a:lnSpc>
                <a:spcPct val="100000"/>
              </a:lnSpc>
              <a:spcBef>
                <a:spcPts val="0"/>
              </a:spcBef>
              <a:spcAft>
                <a:spcPts val="0"/>
              </a:spcAft>
              <a:buNone/>
            </a:pPr>
            <a:r>
              <a:rPr lang="en" sz="1600" b="1" u="sng">
                <a:solidFill>
                  <a:schemeClr val="dk2"/>
                </a:solidFill>
                <a:latin typeface="Barlow Semi Condensed"/>
                <a:ea typeface="Barlow Semi Condensed"/>
                <a:cs typeface="Barlow Semi Condensed"/>
                <a:sym typeface="Barlow Semi Condensed"/>
              </a:rPr>
              <a:t>Recommendations</a:t>
            </a:r>
            <a:endParaRPr sz="1600" b="1" u="sng">
              <a:solidFill>
                <a:schemeClr val="dk2"/>
              </a:solidFill>
              <a:latin typeface="Barlow Semi Condensed"/>
              <a:ea typeface="Barlow Semi Condensed"/>
              <a:cs typeface="Barlow Semi Condensed"/>
              <a:sym typeface="Barlow Semi Condensed"/>
            </a:endParaRPr>
          </a:p>
        </p:txBody>
      </p:sp>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FF806D"/>
      </a:accent1>
      <a:accent2>
        <a:srgbClr val="FB9E90"/>
      </a:accent2>
      <a:accent3>
        <a:srgbClr val="FFD6CF"/>
      </a:accent3>
      <a:accent4>
        <a:srgbClr val="BEBEBE"/>
      </a:accent4>
      <a:accent5>
        <a:srgbClr val="D95B47"/>
      </a:accent5>
      <a:accent6>
        <a:srgbClr val="9E9E9E"/>
      </a:accent6>
      <a:hlink>
        <a:srgbClr val="FF80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1434</Words>
  <Application>Microsoft Office PowerPoint</Application>
  <PresentationFormat>On-screen Show (16:9)</PresentationFormat>
  <Paragraphs>270</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Barlow Semi Condensed</vt:lpstr>
      <vt:lpstr>Fjalla One</vt:lpstr>
      <vt:lpstr>Arial</vt:lpstr>
      <vt:lpstr>Roboto Condensed</vt:lpstr>
      <vt:lpstr>Technology Consulting by Slidesgo</vt:lpstr>
      <vt:lpstr>Relevant Posts, Happy Users</vt:lpstr>
      <vt:lpstr>Agenda</vt:lpstr>
      <vt:lpstr>52 MILLION </vt:lpstr>
      <vt:lpstr>… backed by extensive moderation efforts </vt:lpstr>
      <vt:lpstr>2 types of moderators:</vt:lpstr>
      <vt:lpstr>Improving moderation efforts and content optimisation </vt:lpstr>
      <vt:lpstr>This project aims to apply machine learning techniques to curate and flag irrelevant content posts within each subreddit so as to improve the quality of users’ experience and grow the active user base for better advertising revenue potential.   In classifying the posts, we also want to mitigate the risk of losing users to inappropriate removal of posts when they are actually relevant to the thread. </vt:lpstr>
      <vt:lpstr>2 Datasets that were used:</vt:lpstr>
      <vt:lpstr>Outline of our Workflow</vt:lpstr>
      <vt:lpstr>Data Cleaning / Data Processing</vt:lpstr>
      <vt:lpstr>Exploratory  Data Analysis</vt:lpstr>
      <vt:lpstr>Length of subreddit posts by Word Count </vt:lpstr>
      <vt:lpstr>Most related words to “stocks” &amp; “Crypto”  </vt:lpstr>
      <vt:lpstr>1-word appear frequently in ‘Stocks’</vt:lpstr>
      <vt:lpstr>1-word appear frequently in ‘CryptoCurrency’</vt:lpstr>
      <vt:lpstr>2-words appear frequently in ‘Stocks’</vt:lpstr>
      <vt:lpstr>2-words appear frequently in ‘CryptoCurrency’</vt:lpstr>
      <vt:lpstr>Heatmap for Feature Selection</vt:lpstr>
      <vt:lpstr>Model Selection for Naive Bayes   </vt:lpstr>
      <vt:lpstr>Model Preparation</vt:lpstr>
      <vt:lpstr>Model Evaluation</vt:lpstr>
      <vt:lpstr>Our model performance is strong</vt:lpstr>
      <vt:lpstr>Some keywords are strong predictors of a post’s relevance to r/stocks or r/CryptoCurrency </vt:lpstr>
      <vt:lpstr>Recommendations</vt:lpstr>
      <vt:lpstr>Future Steps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Relevant Posts, Happy Users</dc:title>
  <dc:creator>Andrew Chia Yih Jeng</dc:creator>
  <cp:lastModifiedBy>Andrew Chia Yih Jeng</cp:lastModifiedBy>
  <cp:revision>3</cp:revision>
  <dcterms:modified xsi:type="dcterms:W3CDTF">2021-07-29T14:35:27Z</dcterms:modified>
</cp:coreProperties>
</file>