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6" r:id="rId7"/>
    <p:sldId id="260" r:id="rId8"/>
    <p:sldId id="262" r:id="rId9"/>
    <p:sldId id="263" r:id="rId10"/>
    <p:sldId id="264" r:id="rId11"/>
    <p:sldId id="265" r:id="rId12"/>
    <p:sldId id="266" r:id="rId13"/>
    <p:sldId id="267" r:id="rId14"/>
    <p:sldId id="270" r:id="rId15"/>
    <p:sldId id="281" r:id="rId16"/>
    <p:sldId id="272" r:id="rId17"/>
    <p:sldId id="273" r:id="rId18"/>
    <p:sldId id="274" r:id="rId19"/>
    <p:sldId id="275" r:id="rId20"/>
    <p:sldId id="277" r:id="rId21"/>
    <p:sldId id="278" r:id="rId22"/>
    <p:sldId id="279"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FF27B-E667-41D2-B132-5D899B08EB21}" v="240" dt="2023-05-26T02:53:19.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ces10004@outlook.com" userId="a729cfb8db14399c" providerId="LiveId" clId="{410FF27B-E667-41D2-B132-5D899B08EB21}"/>
    <pc:docChg chg="undo redo custSel addSld delSld modSld sldOrd modMainMaster">
      <pc:chgData name="mrces10004@outlook.com" userId="a729cfb8db14399c" providerId="LiveId" clId="{410FF27B-E667-41D2-B132-5D899B08EB21}" dt="2023-05-26T17:19:27.864" v="12859" actId="1076"/>
      <pc:docMkLst>
        <pc:docMk/>
      </pc:docMkLst>
      <pc:sldChg chg="modSp mod">
        <pc:chgData name="mrces10004@outlook.com" userId="a729cfb8db14399c" providerId="LiveId" clId="{410FF27B-E667-41D2-B132-5D899B08EB21}" dt="2023-05-26T02:00:49.563" v="11174" actId="14100"/>
        <pc:sldMkLst>
          <pc:docMk/>
          <pc:sldMk cId="32877568" sldId="256"/>
        </pc:sldMkLst>
        <pc:spChg chg="mod">
          <ac:chgData name="mrces10004@outlook.com" userId="a729cfb8db14399c" providerId="LiveId" clId="{410FF27B-E667-41D2-B132-5D899B08EB21}" dt="2023-05-26T02:00:21.284" v="11160" actId="113"/>
          <ac:spMkLst>
            <pc:docMk/>
            <pc:sldMk cId="32877568" sldId="256"/>
            <ac:spMk id="2" creationId="{65A0C4EB-54AD-D9E6-8C1D-2DBAECB13D0A}"/>
          </ac:spMkLst>
        </pc:spChg>
        <pc:spChg chg="mod">
          <ac:chgData name="mrces10004@outlook.com" userId="a729cfb8db14399c" providerId="LiveId" clId="{410FF27B-E667-41D2-B132-5D899B08EB21}" dt="2023-05-26T02:00:49.563" v="11174" actId="14100"/>
          <ac:spMkLst>
            <pc:docMk/>
            <pc:sldMk cId="32877568" sldId="256"/>
            <ac:spMk id="3" creationId="{B77B907D-0773-B061-88B8-48E96D5113B7}"/>
          </ac:spMkLst>
        </pc:spChg>
      </pc:sldChg>
      <pc:sldChg chg="modSp mod">
        <pc:chgData name="mrces10004@outlook.com" userId="a729cfb8db14399c" providerId="LiveId" clId="{410FF27B-E667-41D2-B132-5D899B08EB21}" dt="2023-05-26T02:07:57.656" v="11536" actId="20577"/>
        <pc:sldMkLst>
          <pc:docMk/>
          <pc:sldMk cId="1066204803" sldId="257"/>
        </pc:sldMkLst>
        <pc:spChg chg="mod">
          <ac:chgData name="mrces10004@outlook.com" userId="a729cfb8db14399c" providerId="LiveId" clId="{410FF27B-E667-41D2-B132-5D899B08EB21}" dt="2023-05-26T02:07:27.420" v="11525" actId="115"/>
          <ac:spMkLst>
            <pc:docMk/>
            <pc:sldMk cId="1066204803" sldId="257"/>
            <ac:spMk id="2" creationId="{FCBC18E1-BD68-5687-B4B9-FA63BAE23DBD}"/>
          </ac:spMkLst>
        </pc:spChg>
        <pc:spChg chg="mod">
          <ac:chgData name="mrces10004@outlook.com" userId="a729cfb8db14399c" providerId="LiveId" clId="{410FF27B-E667-41D2-B132-5D899B08EB21}" dt="2023-05-26T02:07:57.656" v="11536" actId="20577"/>
          <ac:spMkLst>
            <pc:docMk/>
            <pc:sldMk cId="1066204803" sldId="257"/>
            <ac:spMk id="3" creationId="{3EF35D8A-116A-B54B-021F-4F356668D05A}"/>
          </ac:spMkLst>
        </pc:spChg>
      </pc:sldChg>
      <pc:sldChg chg="modSp mod">
        <pc:chgData name="mrces10004@outlook.com" userId="a729cfb8db14399c" providerId="LiveId" clId="{410FF27B-E667-41D2-B132-5D899B08EB21}" dt="2023-05-26T02:09:53.630" v="11586" actId="122"/>
        <pc:sldMkLst>
          <pc:docMk/>
          <pc:sldMk cId="418911549" sldId="258"/>
        </pc:sldMkLst>
        <pc:spChg chg="mod">
          <ac:chgData name="mrces10004@outlook.com" userId="a729cfb8db14399c" providerId="LiveId" clId="{410FF27B-E667-41D2-B132-5D899B08EB21}" dt="2023-05-26T02:09:53.630" v="11586" actId="122"/>
          <ac:spMkLst>
            <pc:docMk/>
            <pc:sldMk cId="418911549" sldId="258"/>
            <ac:spMk id="2" creationId="{EC8B3089-6D0C-C27B-6624-D5D2582F83D2}"/>
          </ac:spMkLst>
        </pc:spChg>
        <pc:spChg chg="mod">
          <ac:chgData name="mrces10004@outlook.com" userId="a729cfb8db14399c" providerId="LiveId" clId="{410FF27B-E667-41D2-B132-5D899B08EB21}" dt="2023-05-26T02:09:44.924" v="11583" actId="207"/>
          <ac:spMkLst>
            <pc:docMk/>
            <pc:sldMk cId="418911549" sldId="258"/>
            <ac:spMk id="3" creationId="{F89E87E7-B7DB-694A-78BD-507A2BF10440}"/>
          </ac:spMkLst>
        </pc:spChg>
      </pc:sldChg>
      <pc:sldChg chg="modSp new mod">
        <pc:chgData name="mrces10004@outlook.com" userId="a729cfb8db14399c" providerId="LiveId" clId="{410FF27B-E667-41D2-B132-5D899B08EB21}" dt="2023-05-26T02:16:36.740" v="11670" actId="115"/>
        <pc:sldMkLst>
          <pc:docMk/>
          <pc:sldMk cId="3335795074" sldId="259"/>
        </pc:sldMkLst>
        <pc:spChg chg="mod">
          <ac:chgData name="mrces10004@outlook.com" userId="a729cfb8db14399c" providerId="LiveId" clId="{410FF27B-E667-41D2-B132-5D899B08EB21}" dt="2023-05-26T02:14:56.643" v="11620" actId="122"/>
          <ac:spMkLst>
            <pc:docMk/>
            <pc:sldMk cId="3335795074" sldId="259"/>
            <ac:spMk id="2" creationId="{15DD3C5C-6C8B-326E-1EE9-DD1EDFA7EE87}"/>
          </ac:spMkLst>
        </pc:spChg>
        <pc:spChg chg="mod">
          <ac:chgData name="mrces10004@outlook.com" userId="a729cfb8db14399c" providerId="LiveId" clId="{410FF27B-E667-41D2-B132-5D899B08EB21}" dt="2023-05-26T02:16:36.740" v="11670" actId="115"/>
          <ac:spMkLst>
            <pc:docMk/>
            <pc:sldMk cId="3335795074" sldId="259"/>
            <ac:spMk id="3" creationId="{D8385844-022B-7C1A-5F8B-3CA2EBA4B44D}"/>
          </ac:spMkLst>
        </pc:spChg>
      </pc:sldChg>
      <pc:sldChg chg="addSp delSp modSp new mod">
        <pc:chgData name="mrces10004@outlook.com" userId="a729cfb8db14399c" providerId="LiveId" clId="{410FF27B-E667-41D2-B132-5D899B08EB21}" dt="2023-05-26T02:21:40.816" v="11710" actId="13926"/>
        <pc:sldMkLst>
          <pc:docMk/>
          <pc:sldMk cId="4158871352" sldId="260"/>
        </pc:sldMkLst>
        <pc:spChg chg="mod">
          <ac:chgData name="mrces10004@outlook.com" userId="a729cfb8db14399c" providerId="LiveId" clId="{410FF27B-E667-41D2-B132-5D899B08EB21}" dt="2023-05-26T02:20:32.591" v="11704" actId="115"/>
          <ac:spMkLst>
            <pc:docMk/>
            <pc:sldMk cId="4158871352" sldId="260"/>
            <ac:spMk id="2" creationId="{4A59281B-6D4B-7B79-7316-67AB87EA8C01}"/>
          </ac:spMkLst>
        </pc:spChg>
        <pc:spChg chg="mod">
          <ac:chgData name="mrces10004@outlook.com" userId="a729cfb8db14399c" providerId="LiveId" clId="{410FF27B-E667-41D2-B132-5D899B08EB21}" dt="2023-05-26T02:21:40.816" v="11710" actId="13926"/>
          <ac:spMkLst>
            <pc:docMk/>
            <pc:sldMk cId="4158871352" sldId="260"/>
            <ac:spMk id="3" creationId="{0E5DB832-B9A4-E711-1ABA-CF302A026FF0}"/>
          </ac:spMkLst>
        </pc:spChg>
        <pc:spChg chg="add del">
          <ac:chgData name="mrces10004@outlook.com" userId="a729cfb8db14399c" providerId="LiveId" clId="{410FF27B-E667-41D2-B132-5D899B08EB21}" dt="2023-05-25T05:38:27.708" v="1736"/>
          <ac:spMkLst>
            <pc:docMk/>
            <pc:sldMk cId="4158871352" sldId="260"/>
            <ac:spMk id="4" creationId="{CED55A95-D15D-13F4-3BF7-9AEFF6423B9C}"/>
          </ac:spMkLst>
        </pc:spChg>
      </pc:sldChg>
      <pc:sldChg chg="modSp new mod ord">
        <pc:chgData name="mrces10004@outlook.com" userId="a729cfb8db14399c" providerId="LiveId" clId="{410FF27B-E667-41D2-B132-5D899B08EB21}" dt="2023-05-26T02:18:14.044" v="11674" actId="122"/>
        <pc:sldMkLst>
          <pc:docMk/>
          <pc:sldMk cId="193285733" sldId="261"/>
        </pc:sldMkLst>
        <pc:spChg chg="mod">
          <ac:chgData name="mrces10004@outlook.com" userId="a729cfb8db14399c" providerId="LiveId" clId="{410FF27B-E667-41D2-B132-5D899B08EB21}" dt="2023-05-26T02:18:14.044" v="11674" actId="122"/>
          <ac:spMkLst>
            <pc:docMk/>
            <pc:sldMk cId="193285733" sldId="261"/>
            <ac:spMk id="2" creationId="{0FF442C7-7B0B-A0BF-1410-D8C88D172A4E}"/>
          </ac:spMkLst>
        </pc:spChg>
        <pc:spChg chg="mod">
          <ac:chgData name="mrces10004@outlook.com" userId="a729cfb8db14399c" providerId="LiveId" clId="{410FF27B-E667-41D2-B132-5D899B08EB21}" dt="2023-05-26T02:18:06.609" v="11671" actId="207"/>
          <ac:spMkLst>
            <pc:docMk/>
            <pc:sldMk cId="193285733" sldId="261"/>
            <ac:spMk id="3" creationId="{1CCFF79B-4B13-C91F-D394-3E70535ED2AC}"/>
          </ac:spMkLst>
        </pc:spChg>
      </pc:sldChg>
      <pc:sldChg chg="modSp new mod">
        <pc:chgData name="mrces10004@outlook.com" userId="a729cfb8db14399c" providerId="LiveId" clId="{410FF27B-E667-41D2-B132-5D899B08EB21}" dt="2023-05-26T17:05:08.540" v="12854" actId="13926"/>
        <pc:sldMkLst>
          <pc:docMk/>
          <pc:sldMk cId="330591755" sldId="262"/>
        </pc:sldMkLst>
        <pc:spChg chg="mod">
          <ac:chgData name="mrces10004@outlook.com" userId="a729cfb8db14399c" providerId="LiveId" clId="{410FF27B-E667-41D2-B132-5D899B08EB21}" dt="2023-05-26T02:21:15.458" v="11707" actId="122"/>
          <ac:spMkLst>
            <pc:docMk/>
            <pc:sldMk cId="330591755" sldId="262"/>
            <ac:spMk id="2" creationId="{AEADDB23-5A7C-B8A1-F227-A9B14A625200}"/>
          </ac:spMkLst>
        </pc:spChg>
        <pc:spChg chg="mod">
          <ac:chgData name="mrces10004@outlook.com" userId="a729cfb8db14399c" providerId="LiveId" clId="{410FF27B-E667-41D2-B132-5D899B08EB21}" dt="2023-05-26T17:05:08.540" v="12854" actId="13926"/>
          <ac:spMkLst>
            <pc:docMk/>
            <pc:sldMk cId="330591755" sldId="262"/>
            <ac:spMk id="3" creationId="{148D3B17-410C-9DC8-D19B-D03F80C1A3BB}"/>
          </ac:spMkLst>
        </pc:spChg>
      </pc:sldChg>
      <pc:sldChg chg="modSp mod">
        <pc:chgData name="mrces10004@outlook.com" userId="a729cfb8db14399c" providerId="LiveId" clId="{410FF27B-E667-41D2-B132-5D899B08EB21}" dt="2023-05-26T02:22:52.696" v="11725" actId="115"/>
        <pc:sldMkLst>
          <pc:docMk/>
          <pc:sldMk cId="1360429252" sldId="263"/>
        </pc:sldMkLst>
        <pc:spChg chg="mod">
          <ac:chgData name="mrces10004@outlook.com" userId="a729cfb8db14399c" providerId="LiveId" clId="{410FF27B-E667-41D2-B132-5D899B08EB21}" dt="2023-05-26T02:22:19.053" v="11716" actId="122"/>
          <ac:spMkLst>
            <pc:docMk/>
            <pc:sldMk cId="1360429252" sldId="263"/>
            <ac:spMk id="2" creationId="{4A59281B-6D4B-7B79-7316-67AB87EA8C01}"/>
          </ac:spMkLst>
        </pc:spChg>
        <pc:spChg chg="mod">
          <ac:chgData name="mrces10004@outlook.com" userId="a729cfb8db14399c" providerId="LiveId" clId="{410FF27B-E667-41D2-B132-5D899B08EB21}" dt="2023-05-26T02:22:52.696" v="11725" actId="115"/>
          <ac:spMkLst>
            <pc:docMk/>
            <pc:sldMk cId="1360429252" sldId="263"/>
            <ac:spMk id="3" creationId="{0E5DB832-B9A4-E711-1ABA-CF302A026FF0}"/>
          </ac:spMkLst>
        </pc:spChg>
      </pc:sldChg>
      <pc:sldChg chg="modSp mod">
        <pc:chgData name="mrces10004@outlook.com" userId="a729cfb8db14399c" providerId="LiveId" clId="{410FF27B-E667-41D2-B132-5D899B08EB21}" dt="2023-05-26T17:05:19.264" v="12855" actId="13926"/>
        <pc:sldMkLst>
          <pc:docMk/>
          <pc:sldMk cId="3825221969" sldId="264"/>
        </pc:sldMkLst>
        <pc:spChg chg="mod">
          <ac:chgData name="mrces10004@outlook.com" userId="a729cfb8db14399c" providerId="LiveId" clId="{410FF27B-E667-41D2-B132-5D899B08EB21}" dt="2023-05-26T02:22:40.631" v="11721" actId="122"/>
          <ac:spMkLst>
            <pc:docMk/>
            <pc:sldMk cId="3825221969" sldId="264"/>
            <ac:spMk id="2" creationId="{AEADDB23-5A7C-B8A1-F227-A9B14A625200}"/>
          </ac:spMkLst>
        </pc:spChg>
        <pc:spChg chg="mod">
          <ac:chgData name="mrces10004@outlook.com" userId="a729cfb8db14399c" providerId="LiveId" clId="{410FF27B-E667-41D2-B132-5D899B08EB21}" dt="2023-05-26T17:05:19.264" v="12855" actId="13926"/>
          <ac:spMkLst>
            <pc:docMk/>
            <pc:sldMk cId="3825221969" sldId="264"/>
            <ac:spMk id="3" creationId="{148D3B17-410C-9DC8-D19B-D03F80C1A3BB}"/>
          </ac:spMkLst>
        </pc:spChg>
      </pc:sldChg>
      <pc:sldChg chg="modSp mod">
        <pc:chgData name="mrces10004@outlook.com" userId="a729cfb8db14399c" providerId="LiveId" clId="{410FF27B-E667-41D2-B132-5D899B08EB21}" dt="2023-05-26T02:24:15.655" v="11734" actId="122"/>
        <pc:sldMkLst>
          <pc:docMk/>
          <pc:sldMk cId="942942819" sldId="265"/>
        </pc:sldMkLst>
        <pc:spChg chg="mod">
          <ac:chgData name="mrces10004@outlook.com" userId="a729cfb8db14399c" providerId="LiveId" clId="{410FF27B-E667-41D2-B132-5D899B08EB21}" dt="2023-05-26T02:24:15.655" v="11734" actId="122"/>
          <ac:spMkLst>
            <pc:docMk/>
            <pc:sldMk cId="942942819" sldId="265"/>
            <ac:spMk id="2" creationId="{4A59281B-6D4B-7B79-7316-67AB87EA8C01}"/>
          </ac:spMkLst>
        </pc:spChg>
        <pc:spChg chg="mod">
          <ac:chgData name="mrces10004@outlook.com" userId="a729cfb8db14399c" providerId="LiveId" clId="{410FF27B-E667-41D2-B132-5D899B08EB21}" dt="2023-05-26T02:24:03.243" v="11731" actId="13926"/>
          <ac:spMkLst>
            <pc:docMk/>
            <pc:sldMk cId="942942819" sldId="265"/>
            <ac:spMk id="3" creationId="{0E5DB832-B9A4-E711-1ABA-CF302A026FF0}"/>
          </ac:spMkLst>
        </pc:spChg>
      </pc:sldChg>
      <pc:sldChg chg="modSp mod">
        <pc:chgData name="mrces10004@outlook.com" userId="a729cfb8db14399c" providerId="LiveId" clId="{410FF27B-E667-41D2-B132-5D899B08EB21}" dt="2023-05-26T17:05:25.002" v="12856" actId="13926"/>
        <pc:sldMkLst>
          <pc:docMk/>
          <pc:sldMk cId="1479634749" sldId="266"/>
        </pc:sldMkLst>
        <pc:spChg chg="mod">
          <ac:chgData name="mrces10004@outlook.com" userId="a729cfb8db14399c" providerId="LiveId" clId="{410FF27B-E667-41D2-B132-5D899B08EB21}" dt="2023-05-26T02:24:20.956" v="11737" actId="122"/>
          <ac:spMkLst>
            <pc:docMk/>
            <pc:sldMk cId="1479634749" sldId="266"/>
            <ac:spMk id="2" creationId="{AEADDB23-5A7C-B8A1-F227-A9B14A625200}"/>
          </ac:spMkLst>
        </pc:spChg>
        <pc:spChg chg="mod">
          <ac:chgData name="mrces10004@outlook.com" userId="a729cfb8db14399c" providerId="LiveId" clId="{410FF27B-E667-41D2-B132-5D899B08EB21}" dt="2023-05-26T17:05:25.002" v="12856" actId="13926"/>
          <ac:spMkLst>
            <pc:docMk/>
            <pc:sldMk cId="1479634749" sldId="266"/>
            <ac:spMk id="3" creationId="{148D3B17-410C-9DC8-D19B-D03F80C1A3BB}"/>
          </ac:spMkLst>
        </pc:spChg>
      </pc:sldChg>
      <pc:sldChg chg="modSp new mod">
        <pc:chgData name="mrces10004@outlook.com" userId="a729cfb8db14399c" providerId="LiveId" clId="{410FF27B-E667-41D2-B132-5D899B08EB21}" dt="2023-05-26T02:24:59.404" v="11745" actId="113"/>
        <pc:sldMkLst>
          <pc:docMk/>
          <pc:sldMk cId="90071366" sldId="267"/>
        </pc:sldMkLst>
        <pc:spChg chg="mod">
          <ac:chgData name="mrces10004@outlook.com" userId="a729cfb8db14399c" providerId="LiveId" clId="{410FF27B-E667-41D2-B132-5D899B08EB21}" dt="2023-05-26T02:24:41.660" v="11743" actId="115"/>
          <ac:spMkLst>
            <pc:docMk/>
            <pc:sldMk cId="90071366" sldId="267"/>
            <ac:spMk id="2" creationId="{02F4CEDE-6135-9CEC-51D2-A6AE6C7D976B}"/>
          </ac:spMkLst>
        </pc:spChg>
        <pc:spChg chg="mod">
          <ac:chgData name="mrces10004@outlook.com" userId="a729cfb8db14399c" providerId="LiveId" clId="{410FF27B-E667-41D2-B132-5D899B08EB21}" dt="2023-05-26T02:24:59.404" v="11745" actId="113"/>
          <ac:spMkLst>
            <pc:docMk/>
            <pc:sldMk cId="90071366" sldId="267"/>
            <ac:spMk id="3" creationId="{5BB3F6E5-E54E-1767-F2EC-E499CC7F3579}"/>
          </ac:spMkLst>
        </pc:spChg>
      </pc:sldChg>
      <pc:sldChg chg="addSp delSp modSp new del mod">
        <pc:chgData name="mrces10004@outlook.com" userId="a729cfb8db14399c" providerId="LiveId" clId="{410FF27B-E667-41D2-B132-5D899B08EB21}" dt="2023-05-25T18:59:39.015" v="3954" actId="2696"/>
        <pc:sldMkLst>
          <pc:docMk/>
          <pc:sldMk cId="2516523134" sldId="268"/>
        </pc:sldMkLst>
        <pc:spChg chg="mod">
          <ac:chgData name="mrces10004@outlook.com" userId="a729cfb8db14399c" providerId="LiveId" clId="{410FF27B-E667-41D2-B132-5D899B08EB21}" dt="2023-05-25T18:43:58.050" v="3891" actId="20577"/>
          <ac:spMkLst>
            <pc:docMk/>
            <pc:sldMk cId="2516523134" sldId="268"/>
            <ac:spMk id="2" creationId="{A59283A4-926F-12E2-B919-286F34172623}"/>
          </ac:spMkLst>
        </pc:spChg>
        <pc:spChg chg="del mod">
          <ac:chgData name="mrces10004@outlook.com" userId="a729cfb8db14399c" providerId="LiveId" clId="{410FF27B-E667-41D2-B132-5D899B08EB21}" dt="2023-05-25T18:46:16.904" v="3894" actId="22"/>
          <ac:spMkLst>
            <pc:docMk/>
            <pc:sldMk cId="2516523134" sldId="268"/>
            <ac:spMk id="3" creationId="{B1688E79-20C9-DCC7-23C9-36FB0688F75C}"/>
          </ac:spMkLst>
        </pc:spChg>
        <pc:spChg chg="add del mod">
          <ac:chgData name="mrces10004@outlook.com" userId="a729cfb8db14399c" providerId="LiveId" clId="{410FF27B-E667-41D2-B132-5D899B08EB21}" dt="2023-05-25T18:57:29.253" v="3946" actId="20577"/>
          <ac:spMkLst>
            <pc:docMk/>
            <pc:sldMk cId="2516523134" sldId="268"/>
            <ac:spMk id="16" creationId="{4BC0F94B-FCE1-AEC1-A350-91C8C2CD3AEC}"/>
          </ac:spMkLst>
        </pc:spChg>
        <pc:spChg chg="add mod">
          <ac:chgData name="mrces10004@outlook.com" userId="a729cfb8db14399c" providerId="LiveId" clId="{410FF27B-E667-41D2-B132-5D899B08EB21}" dt="2023-05-25T18:59:24.661" v="3952" actId="21"/>
          <ac:spMkLst>
            <pc:docMk/>
            <pc:sldMk cId="2516523134" sldId="268"/>
            <ac:spMk id="18" creationId="{652A6E4B-BEDD-158E-15EC-5B2C7976881B}"/>
          </ac:spMkLst>
        </pc:spChg>
        <pc:picChg chg="add del">
          <ac:chgData name="mrces10004@outlook.com" userId="a729cfb8db14399c" providerId="LiveId" clId="{410FF27B-E667-41D2-B132-5D899B08EB21}" dt="2023-05-25T18:13:57.485" v="3813" actId="22"/>
          <ac:picMkLst>
            <pc:docMk/>
            <pc:sldMk cId="2516523134" sldId="268"/>
            <ac:picMk id="5" creationId="{BCE8BB1F-F29B-58F2-B040-5FF0EB426E29}"/>
          </ac:picMkLst>
        </pc:picChg>
        <pc:picChg chg="add del mod">
          <ac:chgData name="mrces10004@outlook.com" userId="a729cfb8db14399c" providerId="LiveId" clId="{410FF27B-E667-41D2-B132-5D899B08EB21}" dt="2023-05-25T18:14:20.038" v="3825" actId="931"/>
          <ac:picMkLst>
            <pc:docMk/>
            <pc:sldMk cId="2516523134" sldId="268"/>
            <ac:picMk id="7" creationId="{CA9616D6-9091-2D96-BF55-94EC31F334DF}"/>
          </ac:picMkLst>
        </pc:picChg>
        <pc:picChg chg="add del mod">
          <ac:chgData name="mrces10004@outlook.com" userId="a729cfb8db14399c" providerId="LiveId" clId="{410FF27B-E667-41D2-B132-5D899B08EB21}" dt="2023-05-25T18:52:43.842" v="3922" actId="478"/>
          <ac:picMkLst>
            <pc:docMk/>
            <pc:sldMk cId="2516523134" sldId="268"/>
            <ac:picMk id="9" creationId="{E84C45ED-92DD-5245-3595-2CEBE60DC577}"/>
          </ac:picMkLst>
        </pc:picChg>
        <pc:picChg chg="add del mod">
          <ac:chgData name="mrces10004@outlook.com" userId="a729cfb8db14399c" providerId="LiveId" clId="{410FF27B-E667-41D2-B132-5D899B08EB21}" dt="2023-05-25T18:52:43.550" v="3920" actId="478"/>
          <ac:picMkLst>
            <pc:docMk/>
            <pc:sldMk cId="2516523134" sldId="268"/>
            <ac:picMk id="11" creationId="{E891D8B1-6E11-7B7E-DB93-1D0F5945D872}"/>
          </ac:picMkLst>
        </pc:picChg>
        <pc:picChg chg="add del mod ord">
          <ac:chgData name="mrces10004@outlook.com" userId="a729cfb8db14399c" providerId="LiveId" clId="{410FF27B-E667-41D2-B132-5D899B08EB21}" dt="2023-05-25T18:59:24.661" v="3952" actId="21"/>
          <ac:picMkLst>
            <pc:docMk/>
            <pc:sldMk cId="2516523134" sldId="268"/>
            <ac:picMk id="13" creationId="{5A0435B9-27B1-5665-DBA1-E90B5F575315}"/>
          </ac:picMkLst>
        </pc:picChg>
        <pc:picChg chg="add del mod">
          <ac:chgData name="mrces10004@outlook.com" userId="a729cfb8db14399c" providerId="LiveId" clId="{410FF27B-E667-41D2-B132-5D899B08EB21}" dt="2023-05-25T18:57:53.096" v="3948" actId="21"/>
          <ac:picMkLst>
            <pc:docMk/>
            <pc:sldMk cId="2516523134" sldId="268"/>
            <ac:picMk id="15" creationId="{3FB61246-FB35-2A19-AD30-E8F22E01169C}"/>
          </ac:picMkLst>
        </pc:picChg>
      </pc:sldChg>
      <pc:sldChg chg="addSp delSp modSp new del mod">
        <pc:chgData name="mrces10004@outlook.com" userId="a729cfb8db14399c" providerId="LiveId" clId="{410FF27B-E667-41D2-B132-5D899B08EB21}" dt="2023-05-25T18:19:26.630" v="3839" actId="2696"/>
        <pc:sldMkLst>
          <pc:docMk/>
          <pc:sldMk cId="417963251" sldId="269"/>
        </pc:sldMkLst>
        <pc:spChg chg="del">
          <ac:chgData name="mrces10004@outlook.com" userId="a729cfb8db14399c" providerId="LiveId" clId="{410FF27B-E667-41D2-B132-5D899B08EB21}" dt="2023-05-25T18:18:39.159" v="3837" actId="22"/>
          <ac:spMkLst>
            <pc:docMk/>
            <pc:sldMk cId="417963251" sldId="269"/>
            <ac:spMk id="3" creationId="{87EEE704-4114-E050-5F16-621DB39E91AD}"/>
          </ac:spMkLst>
        </pc:spChg>
        <pc:picChg chg="add mod ord">
          <ac:chgData name="mrces10004@outlook.com" userId="a729cfb8db14399c" providerId="LiveId" clId="{410FF27B-E667-41D2-B132-5D899B08EB21}" dt="2023-05-25T18:18:49.011" v="3838" actId="14100"/>
          <ac:picMkLst>
            <pc:docMk/>
            <pc:sldMk cId="417963251" sldId="269"/>
            <ac:picMk id="5" creationId="{240FBDC1-8A50-2382-59BB-D9680CE8690F}"/>
          </ac:picMkLst>
        </pc:picChg>
      </pc:sldChg>
      <pc:sldChg chg="addSp delSp modSp new del mod">
        <pc:chgData name="mrces10004@outlook.com" userId="a729cfb8db14399c" providerId="LiveId" clId="{410FF27B-E667-41D2-B132-5D899B08EB21}" dt="2023-05-25T19:00:05.750" v="3960" actId="2696"/>
        <pc:sldMkLst>
          <pc:docMk/>
          <pc:sldMk cId="1275635456" sldId="269"/>
        </pc:sldMkLst>
        <pc:spChg chg="del">
          <ac:chgData name="mrces10004@outlook.com" userId="a729cfb8db14399c" providerId="LiveId" clId="{410FF27B-E667-41D2-B132-5D899B08EB21}" dt="2023-05-25T18:22:01.309" v="3843" actId="22"/>
          <ac:spMkLst>
            <pc:docMk/>
            <pc:sldMk cId="1275635456" sldId="269"/>
            <ac:spMk id="3" creationId="{2D65A32C-9CBE-917F-9B8B-9F12AB145758}"/>
          </ac:spMkLst>
        </pc:spChg>
        <pc:spChg chg="add del mod">
          <ac:chgData name="mrces10004@outlook.com" userId="a729cfb8db14399c" providerId="LiveId" clId="{410FF27B-E667-41D2-B132-5D899B08EB21}" dt="2023-05-25T18:24:57.872" v="3850" actId="478"/>
          <ac:spMkLst>
            <pc:docMk/>
            <pc:sldMk cId="1275635456" sldId="269"/>
            <ac:spMk id="6" creationId="{CF4BF769-66D0-610E-0CFB-416A46C52B87}"/>
          </ac:spMkLst>
        </pc:spChg>
        <pc:spChg chg="add mod">
          <ac:chgData name="mrces10004@outlook.com" userId="a729cfb8db14399c" providerId="LiveId" clId="{410FF27B-E667-41D2-B132-5D899B08EB21}" dt="2023-05-25T18:59:49.453" v="3956" actId="21"/>
          <ac:spMkLst>
            <pc:docMk/>
            <pc:sldMk cId="1275635456" sldId="269"/>
            <ac:spMk id="8" creationId="{3DBB3353-E74E-C349-E7A3-CBF039471A35}"/>
          </ac:spMkLst>
        </pc:spChg>
        <pc:picChg chg="add del mod ord">
          <ac:chgData name="mrces10004@outlook.com" userId="a729cfb8db14399c" providerId="LiveId" clId="{410FF27B-E667-41D2-B132-5D899B08EB21}" dt="2023-05-25T18:59:49.453" v="3956" actId="21"/>
          <ac:picMkLst>
            <pc:docMk/>
            <pc:sldMk cId="1275635456" sldId="269"/>
            <ac:picMk id="5" creationId="{A2AD522D-1255-BC1D-0E01-E16059EAE86A}"/>
          </ac:picMkLst>
        </pc:picChg>
      </pc:sldChg>
      <pc:sldChg chg="modSp new mod">
        <pc:chgData name="mrces10004@outlook.com" userId="a729cfb8db14399c" providerId="LiveId" clId="{410FF27B-E667-41D2-B132-5D899B08EB21}" dt="2023-05-26T02:29:41.754" v="12149" actId="207"/>
        <pc:sldMkLst>
          <pc:docMk/>
          <pc:sldMk cId="590833416" sldId="270"/>
        </pc:sldMkLst>
        <pc:spChg chg="mod">
          <ac:chgData name="mrces10004@outlook.com" userId="a729cfb8db14399c" providerId="LiveId" clId="{410FF27B-E667-41D2-B132-5D899B08EB21}" dt="2023-05-26T02:25:34.949" v="11750" actId="122"/>
          <ac:spMkLst>
            <pc:docMk/>
            <pc:sldMk cId="590833416" sldId="270"/>
            <ac:spMk id="2" creationId="{AEFB8FF0-1B3F-9A46-6131-C6EDB29D364F}"/>
          </ac:spMkLst>
        </pc:spChg>
        <pc:spChg chg="mod">
          <ac:chgData name="mrces10004@outlook.com" userId="a729cfb8db14399c" providerId="LiveId" clId="{410FF27B-E667-41D2-B132-5D899B08EB21}" dt="2023-05-26T02:29:41.754" v="12149" actId="207"/>
          <ac:spMkLst>
            <pc:docMk/>
            <pc:sldMk cId="590833416" sldId="270"/>
            <ac:spMk id="3" creationId="{60F63B37-1EF5-C94D-CF8F-0F3A461E742C}"/>
          </ac:spMkLst>
        </pc:spChg>
      </pc:sldChg>
      <pc:sldChg chg="addSp delSp modSp new del mod setBg">
        <pc:chgData name="mrces10004@outlook.com" userId="a729cfb8db14399c" providerId="LiveId" clId="{410FF27B-E667-41D2-B132-5D899B08EB21}" dt="2023-05-26T02:35:41.051" v="12370" actId="2696"/>
        <pc:sldMkLst>
          <pc:docMk/>
          <pc:sldMk cId="1432105869" sldId="271"/>
        </pc:sldMkLst>
        <pc:spChg chg="mod">
          <ac:chgData name="mrces10004@outlook.com" userId="a729cfb8db14399c" providerId="LiveId" clId="{410FF27B-E667-41D2-B132-5D899B08EB21}" dt="2023-05-26T02:34:08.460" v="12263" actId="26606"/>
          <ac:spMkLst>
            <pc:docMk/>
            <pc:sldMk cId="1432105869" sldId="271"/>
            <ac:spMk id="2" creationId="{87CB74A2-324C-9EA4-C38D-DBC88B75E43B}"/>
          </ac:spMkLst>
        </pc:spChg>
        <pc:spChg chg="add del mod ord">
          <ac:chgData name="mrces10004@outlook.com" userId="a729cfb8db14399c" providerId="LiveId" clId="{410FF27B-E667-41D2-B132-5D899B08EB21}" dt="2023-05-26T02:34:08.460" v="12263" actId="26606"/>
          <ac:spMkLst>
            <pc:docMk/>
            <pc:sldMk cId="1432105869" sldId="271"/>
            <ac:spMk id="3" creationId="{9953953D-3389-54BA-FAD4-80EEAABFAA56}"/>
          </ac:spMkLst>
        </pc:spChg>
        <pc:spChg chg="add del">
          <ac:chgData name="mrces10004@outlook.com" userId="a729cfb8db14399c" providerId="LiveId" clId="{410FF27B-E667-41D2-B132-5D899B08EB21}" dt="2023-05-26T02:30:52.251" v="12155" actId="26606"/>
          <ac:spMkLst>
            <pc:docMk/>
            <pc:sldMk cId="1432105869" sldId="271"/>
            <ac:spMk id="11" creationId="{231BF440-39FA-4087-84CC-2EEC0BBDAF29}"/>
          </ac:spMkLst>
        </pc:spChg>
        <pc:spChg chg="add del">
          <ac:chgData name="mrces10004@outlook.com" userId="a729cfb8db14399c" providerId="LiveId" clId="{410FF27B-E667-41D2-B132-5D899B08EB21}" dt="2023-05-26T02:30:52.251" v="12155" actId="26606"/>
          <ac:spMkLst>
            <pc:docMk/>
            <pc:sldMk cId="1432105869" sldId="271"/>
            <ac:spMk id="13" creationId="{F04E4CBA-303B-48BD-8451-C2701CB0EEBF}"/>
          </ac:spMkLst>
        </pc:spChg>
        <pc:spChg chg="add del">
          <ac:chgData name="mrces10004@outlook.com" userId="a729cfb8db14399c" providerId="LiveId" clId="{410FF27B-E667-41D2-B132-5D899B08EB21}" dt="2023-05-26T02:30:52.251" v="12155" actId="26606"/>
          <ac:spMkLst>
            <pc:docMk/>
            <pc:sldMk cId="1432105869" sldId="271"/>
            <ac:spMk id="15" creationId="{F6CA58B3-AFCC-4A40-9882-50D5080879B0}"/>
          </ac:spMkLst>
        </pc:spChg>
        <pc:spChg chg="add del">
          <ac:chgData name="mrces10004@outlook.com" userId="a729cfb8db14399c" providerId="LiveId" clId="{410FF27B-E667-41D2-B132-5D899B08EB21}" dt="2023-05-26T02:30:52.251" v="12155" actId="26606"/>
          <ac:spMkLst>
            <pc:docMk/>
            <pc:sldMk cId="1432105869" sldId="271"/>
            <ac:spMk id="17" creationId="{75C56826-D4E5-42ED-8529-079651CB3005}"/>
          </ac:spMkLst>
        </pc:spChg>
        <pc:spChg chg="add del">
          <ac:chgData name="mrces10004@outlook.com" userId="a729cfb8db14399c" providerId="LiveId" clId="{410FF27B-E667-41D2-B132-5D899B08EB21}" dt="2023-05-26T02:30:52.251" v="12155" actId="26606"/>
          <ac:spMkLst>
            <pc:docMk/>
            <pc:sldMk cId="1432105869" sldId="271"/>
            <ac:spMk id="19" creationId="{82095FCE-EF05-4443-B97A-85DEE3A5CA17}"/>
          </ac:spMkLst>
        </pc:spChg>
        <pc:spChg chg="add del">
          <ac:chgData name="mrces10004@outlook.com" userId="a729cfb8db14399c" providerId="LiveId" clId="{410FF27B-E667-41D2-B132-5D899B08EB21}" dt="2023-05-26T02:30:52.251" v="12155" actId="26606"/>
          <ac:spMkLst>
            <pc:docMk/>
            <pc:sldMk cId="1432105869" sldId="271"/>
            <ac:spMk id="21" creationId="{CA00AE6B-AA30-4CF8-BA6F-339B780AD76C}"/>
          </ac:spMkLst>
        </pc:spChg>
        <pc:spChg chg="add del">
          <ac:chgData name="mrces10004@outlook.com" userId="a729cfb8db14399c" providerId="LiveId" clId="{410FF27B-E667-41D2-B132-5D899B08EB21}" dt="2023-05-26T02:32:07.219" v="12180" actId="26606"/>
          <ac:spMkLst>
            <pc:docMk/>
            <pc:sldMk cId="1432105869" sldId="271"/>
            <ac:spMk id="23" creationId="{8CB5D2D7-DF65-4E86-BFBA-FFB9B5ACEB64}"/>
          </ac:spMkLst>
        </pc:spChg>
        <pc:spChg chg="add del">
          <ac:chgData name="mrces10004@outlook.com" userId="a729cfb8db14399c" providerId="LiveId" clId="{410FF27B-E667-41D2-B132-5D899B08EB21}" dt="2023-05-26T02:32:07.219" v="12180" actId="26606"/>
          <ac:spMkLst>
            <pc:docMk/>
            <pc:sldMk cId="1432105869" sldId="271"/>
            <ac:spMk id="24" creationId="{AAAE94E3-A7DB-4868-B1E3-E49703488BBC}"/>
          </ac:spMkLst>
        </pc:spChg>
        <pc:spChg chg="add del">
          <ac:chgData name="mrces10004@outlook.com" userId="a729cfb8db14399c" providerId="LiveId" clId="{410FF27B-E667-41D2-B132-5D899B08EB21}" dt="2023-05-26T02:32:07.219" v="12180" actId="26606"/>
          <ac:spMkLst>
            <pc:docMk/>
            <pc:sldMk cId="1432105869" sldId="271"/>
            <ac:spMk id="27" creationId="{3873B707-463F-40B0-8227-E8CC6C67EB25}"/>
          </ac:spMkLst>
        </pc:spChg>
        <pc:spChg chg="add del">
          <ac:chgData name="mrces10004@outlook.com" userId="a729cfb8db14399c" providerId="LiveId" clId="{410FF27B-E667-41D2-B132-5D899B08EB21}" dt="2023-05-26T02:32:07.219" v="12180" actId="26606"/>
          <ac:spMkLst>
            <pc:docMk/>
            <pc:sldMk cId="1432105869" sldId="271"/>
            <ac:spMk id="28" creationId="{C13237C8-E62C-4F0D-A318-BD6FB6C2D138}"/>
          </ac:spMkLst>
        </pc:spChg>
        <pc:spChg chg="add del">
          <ac:chgData name="mrces10004@outlook.com" userId="a729cfb8db14399c" providerId="LiveId" clId="{410FF27B-E667-41D2-B132-5D899B08EB21}" dt="2023-05-26T02:32:07.219" v="12180" actId="26606"/>
          <ac:spMkLst>
            <pc:docMk/>
            <pc:sldMk cId="1432105869" sldId="271"/>
            <ac:spMk id="29" creationId="{19C9EAEA-39D0-4B0E-A0EB-51E7B26740B1}"/>
          </ac:spMkLst>
        </pc:spChg>
        <pc:spChg chg="add del">
          <ac:chgData name="mrces10004@outlook.com" userId="a729cfb8db14399c" providerId="LiveId" clId="{410FF27B-E667-41D2-B132-5D899B08EB21}" dt="2023-05-26T02:31:52.329" v="12163" actId="26606"/>
          <ac:spMkLst>
            <pc:docMk/>
            <pc:sldMk cId="1432105869" sldId="271"/>
            <ac:spMk id="34" creationId="{352BEC0E-22F8-46D0-9632-375DB541B06C}"/>
          </ac:spMkLst>
        </pc:spChg>
        <pc:spChg chg="add del">
          <ac:chgData name="mrces10004@outlook.com" userId="a729cfb8db14399c" providerId="LiveId" clId="{410FF27B-E667-41D2-B132-5D899B08EB21}" dt="2023-05-26T02:31:52.329" v="12163" actId="26606"/>
          <ac:spMkLst>
            <pc:docMk/>
            <pc:sldMk cId="1432105869" sldId="271"/>
            <ac:spMk id="36" creationId="{3FCFB1DE-0B7E-48CC-BA90-B2AB0889F9D6}"/>
          </ac:spMkLst>
        </pc:spChg>
        <pc:spChg chg="add del">
          <ac:chgData name="mrces10004@outlook.com" userId="a729cfb8db14399c" providerId="LiveId" clId="{410FF27B-E667-41D2-B132-5D899B08EB21}" dt="2023-05-26T02:31:54.296" v="12165" actId="26606"/>
          <ac:spMkLst>
            <pc:docMk/>
            <pc:sldMk cId="1432105869" sldId="271"/>
            <ac:spMk id="38" creationId="{F6CA58B3-AFCC-4A40-9882-50D5080879B0}"/>
          </ac:spMkLst>
        </pc:spChg>
        <pc:spChg chg="add del">
          <ac:chgData name="mrces10004@outlook.com" userId="a729cfb8db14399c" providerId="LiveId" clId="{410FF27B-E667-41D2-B132-5D899B08EB21}" dt="2023-05-26T02:31:54.296" v="12165" actId="26606"/>
          <ac:spMkLst>
            <pc:docMk/>
            <pc:sldMk cId="1432105869" sldId="271"/>
            <ac:spMk id="39" creationId="{231BF440-39FA-4087-84CC-2EEC0BBDAF29}"/>
          </ac:spMkLst>
        </pc:spChg>
        <pc:spChg chg="add del">
          <ac:chgData name="mrces10004@outlook.com" userId="a729cfb8db14399c" providerId="LiveId" clId="{410FF27B-E667-41D2-B132-5D899B08EB21}" dt="2023-05-26T02:31:54.296" v="12165" actId="26606"/>
          <ac:spMkLst>
            <pc:docMk/>
            <pc:sldMk cId="1432105869" sldId="271"/>
            <ac:spMk id="40" creationId="{75C56826-D4E5-42ED-8529-079651CB3005}"/>
          </ac:spMkLst>
        </pc:spChg>
        <pc:spChg chg="add del">
          <ac:chgData name="mrces10004@outlook.com" userId="a729cfb8db14399c" providerId="LiveId" clId="{410FF27B-E667-41D2-B132-5D899B08EB21}" dt="2023-05-26T02:31:54.296" v="12165" actId="26606"/>
          <ac:spMkLst>
            <pc:docMk/>
            <pc:sldMk cId="1432105869" sldId="271"/>
            <ac:spMk id="41" creationId="{F04E4CBA-303B-48BD-8451-C2701CB0EEBF}"/>
          </ac:spMkLst>
        </pc:spChg>
        <pc:spChg chg="add del">
          <ac:chgData name="mrces10004@outlook.com" userId="a729cfb8db14399c" providerId="LiveId" clId="{410FF27B-E667-41D2-B132-5D899B08EB21}" dt="2023-05-26T02:31:54.296" v="12165" actId="26606"/>
          <ac:spMkLst>
            <pc:docMk/>
            <pc:sldMk cId="1432105869" sldId="271"/>
            <ac:spMk id="42" creationId="{82095FCE-EF05-4443-B97A-85DEE3A5CA17}"/>
          </ac:spMkLst>
        </pc:spChg>
        <pc:spChg chg="add del">
          <ac:chgData name="mrces10004@outlook.com" userId="a729cfb8db14399c" providerId="LiveId" clId="{410FF27B-E667-41D2-B132-5D899B08EB21}" dt="2023-05-26T02:32:05.056" v="12173" actId="26606"/>
          <ac:spMkLst>
            <pc:docMk/>
            <pc:sldMk cId="1432105869" sldId="271"/>
            <ac:spMk id="43" creationId="{395ECC94-3D5E-46A7-A7A1-DE807E1563B4}"/>
          </ac:spMkLst>
        </pc:spChg>
        <pc:spChg chg="add del">
          <ac:chgData name="mrces10004@outlook.com" userId="a729cfb8db14399c" providerId="LiveId" clId="{410FF27B-E667-41D2-B132-5D899B08EB21}" dt="2023-05-26T02:31:54.296" v="12165" actId="26606"/>
          <ac:spMkLst>
            <pc:docMk/>
            <pc:sldMk cId="1432105869" sldId="271"/>
            <ac:spMk id="44" creationId="{CA00AE6B-AA30-4CF8-BA6F-339B780AD76C}"/>
          </ac:spMkLst>
        </pc:spChg>
        <pc:spChg chg="add del">
          <ac:chgData name="mrces10004@outlook.com" userId="a729cfb8db14399c" providerId="LiveId" clId="{410FF27B-E667-41D2-B132-5D899B08EB21}" dt="2023-05-26T02:32:05.056" v="12173" actId="26606"/>
          <ac:spMkLst>
            <pc:docMk/>
            <pc:sldMk cId="1432105869" sldId="271"/>
            <ac:spMk id="45" creationId="{7E549738-9961-462D-81B7-4A7A44691102}"/>
          </ac:spMkLst>
        </pc:spChg>
        <pc:spChg chg="add del">
          <ac:chgData name="mrces10004@outlook.com" userId="a729cfb8db14399c" providerId="LiveId" clId="{410FF27B-E667-41D2-B132-5D899B08EB21}" dt="2023-05-26T02:32:02.654" v="12171" actId="26606"/>
          <ac:spMkLst>
            <pc:docMk/>
            <pc:sldMk cId="1432105869" sldId="271"/>
            <ac:spMk id="46" creationId="{8CB5D2D7-DF65-4E86-BFBA-FFB9B5ACEB64}"/>
          </ac:spMkLst>
        </pc:spChg>
        <pc:spChg chg="add del">
          <ac:chgData name="mrces10004@outlook.com" userId="a729cfb8db14399c" providerId="LiveId" clId="{410FF27B-E667-41D2-B132-5D899B08EB21}" dt="2023-05-26T02:31:56.626" v="12167" actId="26606"/>
          <ac:spMkLst>
            <pc:docMk/>
            <pc:sldMk cId="1432105869" sldId="271"/>
            <ac:spMk id="47" creationId="{6B92FAF7-0AD3-4B47-9111-D0E9CD79E247}"/>
          </ac:spMkLst>
        </pc:spChg>
        <pc:spChg chg="add del">
          <ac:chgData name="mrces10004@outlook.com" userId="a729cfb8db14399c" providerId="LiveId" clId="{410FF27B-E667-41D2-B132-5D899B08EB21}" dt="2023-05-26T02:32:01.460" v="12169" actId="26606"/>
          <ac:spMkLst>
            <pc:docMk/>
            <pc:sldMk cId="1432105869" sldId="271"/>
            <ac:spMk id="55" creationId="{F35DB090-93B5-4581-8D71-BB3839684BFF}"/>
          </ac:spMkLst>
        </pc:spChg>
        <pc:spChg chg="add del">
          <ac:chgData name="mrces10004@outlook.com" userId="a729cfb8db14399c" providerId="LiveId" clId="{410FF27B-E667-41D2-B132-5D899B08EB21}" dt="2023-05-26T02:32:01.460" v="12169" actId="26606"/>
          <ac:spMkLst>
            <pc:docMk/>
            <pc:sldMk cId="1432105869" sldId="271"/>
            <ac:spMk id="56" creationId="{A0DE92DF-4769-4DE9-93FD-EE31271850CA}"/>
          </ac:spMkLst>
        </pc:spChg>
        <pc:spChg chg="add del">
          <ac:chgData name="mrces10004@outlook.com" userId="a729cfb8db14399c" providerId="LiveId" clId="{410FF27B-E667-41D2-B132-5D899B08EB21}" dt="2023-05-26T02:32:02.654" v="12171" actId="26606"/>
          <ac:spMkLst>
            <pc:docMk/>
            <pc:sldMk cId="1432105869" sldId="271"/>
            <ac:spMk id="58" creationId="{AAAE94E3-A7DB-4868-B1E3-E49703488BBC}"/>
          </ac:spMkLst>
        </pc:spChg>
        <pc:spChg chg="add del">
          <ac:chgData name="mrces10004@outlook.com" userId="a729cfb8db14399c" providerId="LiveId" clId="{410FF27B-E667-41D2-B132-5D899B08EB21}" dt="2023-05-26T02:32:02.654" v="12171" actId="26606"/>
          <ac:spMkLst>
            <pc:docMk/>
            <pc:sldMk cId="1432105869" sldId="271"/>
            <ac:spMk id="61" creationId="{3873B707-463F-40B0-8227-E8CC6C67EB25}"/>
          </ac:spMkLst>
        </pc:spChg>
        <pc:spChg chg="add del">
          <ac:chgData name="mrces10004@outlook.com" userId="a729cfb8db14399c" providerId="LiveId" clId="{410FF27B-E667-41D2-B132-5D899B08EB21}" dt="2023-05-26T02:32:02.654" v="12171" actId="26606"/>
          <ac:spMkLst>
            <pc:docMk/>
            <pc:sldMk cId="1432105869" sldId="271"/>
            <ac:spMk id="62" creationId="{C13237C8-E62C-4F0D-A318-BD6FB6C2D138}"/>
          </ac:spMkLst>
        </pc:spChg>
        <pc:spChg chg="add del">
          <ac:chgData name="mrces10004@outlook.com" userId="a729cfb8db14399c" providerId="LiveId" clId="{410FF27B-E667-41D2-B132-5D899B08EB21}" dt="2023-05-26T02:32:02.654" v="12171" actId="26606"/>
          <ac:spMkLst>
            <pc:docMk/>
            <pc:sldMk cId="1432105869" sldId="271"/>
            <ac:spMk id="63" creationId="{19C9EAEA-39D0-4B0E-A0EB-51E7B26740B1}"/>
          </ac:spMkLst>
        </pc:spChg>
        <pc:spChg chg="add del">
          <ac:chgData name="mrces10004@outlook.com" userId="a729cfb8db14399c" providerId="LiveId" clId="{410FF27B-E667-41D2-B132-5D899B08EB21}" dt="2023-05-26T02:32:05.056" v="12173" actId="26606"/>
          <ac:spMkLst>
            <pc:docMk/>
            <pc:sldMk cId="1432105869" sldId="271"/>
            <ac:spMk id="65" creationId="{922F19F4-FE70-43DC-856F-2CE5F521DC48}"/>
          </ac:spMkLst>
        </pc:spChg>
        <pc:spChg chg="add del">
          <ac:chgData name="mrces10004@outlook.com" userId="a729cfb8db14399c" providerId="LiveId" clId="{410FF27B-E667-41D2-B132-5D899B08EB21}" dt="2023-05-26T02:32:05.056" v="12173" actId="26606"/>
          <ac:spMkLst>
            <pc:docMk/>
            <pc:sldMk cId="1432105869" sldId="271"/>
            <ac:spMk id="70" creationId="{D5B0017B-2ECA-49AF-B397-DC140825DF8D}"/>
          </ac:spMkLst>
        </pc:spChg>
        <pc:spChg chg="add del">
          <ac:chgData name="mrces10004@outlook.com" userId="a729cfb8db14399c" providerId="LiveId" clId="{410FF27B-E667-41D2-B132-5D899B08EB21}" dt="2023-05-26T02:32:05.984" v="12175" actId="26606"/>
          <ac:spMkLst>
            <pc:docMk/>
            <pc:sldMk cId="1432105869" sldId="271"/>
            <ac:spMk id="73" creationId="{F5A5F1D7-F0D0-4687-9BD3-CA6A0714C634}"/>
          </ac:spMkLst>
        </pc:spChg>
        <pc:spChg chg="add del">
          <ac:chgData name="mrces10004@outlook.com" userId="a729cfb8db14399c" providerId="LiveId" clId="{410FF27B-E667-41D2-B132-5D899B08EB21}" dt="2023-05-26T02:32:05.984" v="12175" actId="26606"/>
          <ac:spMkLst>
            <pc:docMk/>
            <pc:sldMk cId="1432105869" sldId="271"/>
            <ac:spMk id="77" creationId="{D5B0017B-2ECA-49AF-B397-DC140825DF8D}"/>
          </ac:spMkLst>
        </pc:spChg>
        <pc:spChg chg="add del">
          <ac:chgData name="mrces10004@outlook.com" userId="a729cfb8db14399c" providerId="LiveId" clId="{410FF27B-E667-41D2-B132-5D899B08EB21}" dt="2023-05-26T02:32:06.878" v="12177" actId="26606"/>
          <ac:spMkLst>
            <pc:docMk/>
            <pc:sldMk cId="1432105869" sldId="271"/>
            <ac:spMk id="80" creationId="{922F19F4-FE70-43DC-856F-2CE5F521DC48}"/>
          </ac:spMkLst>
        </pc:spChg>
        <pc:spChg chg="add del">
          <ac:chgData name="mrces10004@outlook.com" userId="a729cfb8db14399c" providerId="LiveId" clId="{410FF27B-E667-41D2-B132-5D899B08EB21}" dt="2023-05-26T02:32:06.878" v="12177" actId="26606"/>
          <ac:spMkLst>
            <pc:docMk/>
            <pc:sldMk cId="1432105869" sldId="271"/>
            <ac:spMk id="85" creationId="{D5B0017B-2ECA-49AF-B397-DC140825DF8D}"/>
          </ac:spMkLst>
        </pc:spChg>
        <pc:spChg chg="add del">
          <ac:chgData name="mrces10004@outlook.com" userId="a729cfb8db14399c" providerId="LiveId" clId="{410FF27B-E667-41D2-B132-5D899B08EB21}" dt="2023-05-26T02:32:06.878" v="12177" actId="26606"/>
          <ac:spMkLst>
            <pc:docMk/>
            <pc:sldMk cId="1432105869" sldId="271"/>
            <ac:spMk id="86" creationId="{395ECC94-3D5E-46A7-A7A1-DE807E1563B4}"/>
          </ac:spMkLst>
        </pc:spChg>
        <pc:spChg chg="add del">
          <ac:chgData name="mrces10004@outlook.com" userId="a729cfb8db14399c" providerId="LiveId" clId="{410FF27B-E667-41D2-B132-5D899B08EB21}" dt="2023-05-26T02:32:06.878" v="12177" actId="26606"/>
          <ac:spMkLst>
            <pc:docMk/>
            <pc:sldMk cId="1432105869" sldId="271"/>
            <ac:spMk id="87" creationId="{7E549738-9961-462D-81B7-4A7A44691102}"/>
          </ac:spMkLst>
        </pc:spChg>
        <pc:spChg chg="add del">
          <ac:chgData name="mrces10004@outlook.com" userId="a729cfb8db14399c" providerId="LiveId" clId="{410FF27B-E667-41D2-B132-5D899B08EB21}" dt="2023-05-26T02:32:07.217" v="12179" actId="26606"/>
          <ac:spMkLst>
            <pc:docMk/>
            <pc:sldMk cId="1432105869" sldId="271"/>
            <ac:spMk id="90" creationId="{F5A5F1D7-F0D0-4687-9BD3-CA6A0714C634}"/>
          </ac:spMkLst>
        </pc:spChg>
        <pc:spChg chg="add del">
          <ac:chgData name="mrces10004@outlook.com" userId="a729cfb8db14399c" providerId="LiveId" clId="{410FF27B-E667-41D2-B132-5D899B08EB21}" dt="2023-05-26T02:32:07.217" v="12179" actId="26606"/>
          <ac:spMkLst>
            <pc:docMk/>
            <pc:sldMk cId="1432105869" sldId="271"/>
            <ac:spMk id="95" creationId="{D5B0017B-2ECA-49AF-B397-DC140825DF8D}"/>
          </ac:spMkLst>
        </pc:spChg>
        <pc:spChg chg="add del">
          <ac:chgData name="mrces10004@outlook.com" userId="a729cfb8db14399c" providerId="LiveId" clId="{410FF27B-E667-41D2-B132-5D899B08EB21}" dt="2023-05-26T02:34:08.460" v="12263" actId="26606"/>
          <ac:spMkLst>
            <pc:docMk/>
            <pc:sldMk cId="1432105869" sldId="271"/>
            <ac:spMk id="98" creationId="{84DF55BE-B4AB-4BA1-BDE1-E9F7FB3F110A}"/>
          </ac:spMkLst>
        </pc:spChg>
        <pc:spChg chg="add del">
          <ac:chgData name="mrces10004@outlook.com" userId="a729cfb8db14399c" providerId="LiveId" clId="{410FF27B-E667-41D2-B132-5D899B08EB21}" dt="2023-05-26T02:34:08.458" v="12262" actId="26606"/>
          <ac:spMkLst>
            <pc:docMk/>
            <pc:sldMk cId="1432105869" sldId="271"/>
            <ac:spMk id="103" creationId="{84DF55BE-B4AB-4BA1-BDE1-E9F7FB3F110A}"/>
          </ac:spMkLst>
        </pc:spChg>
        <pc:spChg chg="add">
          <ac:chgData name="mrces10004@outlook.com" userId="a729cfb8db14399c" providerId="LiveId" clId="{410FF27B-E667-41D2-B132-5D899B08EB21}" dt="2023-05-26T02:34:08.460" v="12263" actId="26606"/>
          <ac:spMkLst>
            <pc:docMk/>
            <pc:sldMk cId="1432105869" sldId="271"/>
            <ac:spMk id="105" creationId="{2CB962CF-61A3-4EF9-94F6-7C59B0329524}"/>
          </ac:spMkLst>
        </pc:spChg>
        <pc:grpChg chg="add del">
          <ac:chgData name="mrces10004@outlook.com" userId="a729cfb8db14399c" providerId="LiveId" clId="{410FF27B-E667-41D2-B132-5D899B08EB21}" dt="2023-05-26T02:32:07.219" v="12180" actId="26606"/>
          <ac:grpSpMkLst>
            <pc:docMk/>
            <pc:sldMk cId="1432105869" sldId="271"/>
            <ac:grpSpMk id="25" creationId="{1DE889C7-FAD6-4397-98E2-05D503484459}"/>
          </ac:grpSpMkLst>
        </pc:grpChg>
        <pc:grpChg chg="add del">
          <ac:chgData name="mrces10004@outlook.com" userId="a729cfb8db14399c" providerId="LiveId" clId="{410FF27B-E667-41D2-B132-5D899B08EB21}" dt="2023-05-26T02:31:56.626" v="12167" actId="26606"/>
          <ac:grpSpMkLst>
            <pc:docMk/>
            <pc:sldMk cId="1432105869" sldId="271"/>
            <ac:grpSpMk id="48" creationId="{D6A77139-BADB-4B2C-BD41-B67A4D37D758}"/>
          </ac:grpSpMkLst>
        </pc:grpChg>
        <pc:grpChg chg="add del">
          <ac:chgData name="mrces10004@outlook.com" userId="a729cfb8db14399c" providerId="LiveId" clId="{410FF27B-E667-41D2-B132-5D899B08EB21}" dt="2023-05-26T02:31:56.626" v="12167" actId="26606"/>
          <ac:grpSpMkLst>
            <pc:docMk/>
            <pc:sldMk cId="1432105869" sldId="271"/>
            <ac:grpSpMk id="52" creationId="{2786ABD8-AB9F-46F2-A7D9-36F1F7338CF9}"/>
          </ac:grpSpMkLst>
        </pc:grpChg>
        <pc:grpChg chg="add del">
          <ac:chgData name="mrces10004@outlook.com" userId="a729cfb8db14399c" providerId="LiveId" clId="{410FF27B-E667-41D2-B132-5D899B08EB21}" dt="2023-05-26T02:32:02.654" v="12171" actId="26606"/>
          <ac:grpSpMkLst>
            <pc:docMk/>
            <pc:sldMk cId="1432105869" sldId="271"/>
            <ac:grpSpMk id="59" creationId="{1DE889C7-FAD6-4397-98E2-05D503484459}"/>
          </ac:grpSpMkLst>
        </pc:grpChg>
        <pc:grpChg chg="add del">
          <ac:chgData name="mrces10004@outlook.com" userId="a729cfb8db14399c" providerId="LiveId" clId="{410FF27B-E667-41D2-B132-5D899B08EB21}" dt="2023-05-26T02:32:05.056" v="12173" actId="26606"/>
          <ac:grpSpMkLst>
            <pc:docMk/>
            <pc:sldMk cId="1432105869" sldId="271"/>
            <ac:grpSpMk id="66" creationId="{AE1C45F0-260A-458C-96ED-C1F6D2151219}"/>
          </ac:grpSpMkLst>
        </pc:grpChg>
        <pc:grpChg chg="add del">
          <ac:chgData name="mrces10004@outlook.com" userId="a729cfb8db14399c" providerId="LiveId" clId="{410FF27B-E667-41D2-B132-5D899B08EB21}" dt="2023-05-26T02:32:05.984" v="12175" actId="26606"/>
          <ac:grpSpMkLst>
            <pc:docMk/>
            <pc:sldMk cId="1432105869" sldId="271"/>
            <ac:grpSpMk id="74" creationId="{AE1C45F0-260A-458C-96ED-C1F6D2151219}"/>
          </ac:grpSpMkLst>
        </pc:grpChg>
        <pc:grpChg chg="add del">
          <ac:chgData name="mrces10004@outlook.com" userId="a729cfb8db14399c" providerId="LiveId" clId="{410FF27B-E667-41D2-B132-5D899B08EB21}" dt="2023-05-26T02:32:06.878" v="12177" actId="26606"/>
          <ac:grpSpMkLst>
            <pc:docMk/>
            <pc:sldMk cId="1432105869" sldId="271"/>
            <ac:grpSpMk id="81" creationId="{AE1C45F0-260A-458C-96ED-C1F6D2151219}"/>
          </ac:grpSpMkLst>
        </pc:grpChg>
        <pc:grpChg chg="add del">
          <ac:chgData name="mrces10004@outlook.com" userId="a729cfb8db14399c" providerId="LiveId" clId="{410FF27B-E667-41D2-B132-5D899B08EB21}" dt="2023-05-26T02:32:07.217" v="12179" actId="26606"/>
          <ac:grpSpMkLst>
            <pc:docMk/>
            <pc:sldMk cId="1432105869" sldId="271"/>
            <ac:grpSpMk id="91" creationId="{AE1C45F0-260A-458C-96ED-C1F6D2151219}"/>
          </ac:grpSpMkLst>
        </pc:grpChg>
        <pc:picChg chg="add del mod">
          <ac:chgData name="mrces10004@outlook.com" userId="a729cfb8db14399c" providerId="LiveId" clId="{410FF27B-E667-41D2-B132-5D899B08EB21}" dt="2023-05-25T18:57:57.484" v="3950"/>
          <ac:picMkLst>
            <pc:docMk/>
            <pc:sldMk cId="1432105869" sldId="271"/>
            <ac:picMk id="4" creationId="{2A18CC69-798B-4CE2-C917-5993C65113DD}"/>
          </ac:picMkLst>
        </pc:picChg>
        <pc:picChg chg="add del mod ord">
          <ac:chgData name="mrces10004@outlook.com" userId="a729cfb8db14399c" providerId="LiveId" clId="{410FF27B-E667-41D2-B132-5D899B08EB21}" dt="2023-05-26T02:35:27.891" v="12368" actId="21"/>
          <ac:picMkLst>
            <pc:docMk/>
            <pc:sldMk cId="1432105869" sldId="271"/>
            <ac:picMk id="5" creationId="{6A28C3FA-EA09-9F4F-B2D6-078C754DB759}"/>
          </ac:picMkLst>
        </pc:picChg>
        <pc:picChg chg="add del mod ord">
          <ac:chgData name="mrces10004@outlook.com" userId="a729cfb8db14399c" providerId="LiveId" clId="{410FF27B-E667-41D2-B132-5D899B08EB21}" dt="2023-05-26T02:35:18.735" v="12366" actId="21"/>
          <ac:picMkLst>
            <pc:docMk/>
            <pc:sldMk cId="1432105869" sldId="271"/>
            <ac:picMk id="6" creationId="{4C423819-CBB6-9CA5-6708-493FF1B3ACCF}"/>
          </ac:picMkLst>
        </pc:picChg>
        <pc:cxnChg chg="add del">
          <ac:chgData name="mrces10004@outlook.com" userId="a729cfb8db14399c" providerId="LiveId" clId="{410FF27B-E667-41D2-B132-5D899B08EB21}" dt="2023-05-26T02:32:05.056" v="12173" actId="26606"/>
          <ac:cxnSpMkLst>
            <pc:docMk/>
            <pc:sldMk cId="1432105869" sldId="271"/>
            <ac:cxnSpMk id="71" creationId="{6CF1BAF6-AD41-4082-B212-8A1F9A2E8779}"/>
          </ac:cxnSpMkLst>
        </pc:cxnChg>
        <pc:cxnChg chg="add del">
          <ac:chgData name="mrces10004@outlook.com" userId="a729cfb8db14399c" providerId="LiveId" clId="{410FF27B-E667-41D2-B132-5D899B08EB21}" dt="2023-05-26T02:32:05.984" v="12175" actId="26606"/>
          <ac:cxnSpMkLst>
            <pc:docMk/>
            <pc:sldMk cId="1432105869" sldId="271"/>
            <ac:cxnSpMk id="78" creationId="{6CF1BAF6-AD41-4082-B212-8A1F9A2E8779}"/>
          </ac:cxnSpMkLst>
        </pc:cxnChg>
        <pc:cxnChg chg="add del">
          <ac:chgData name="mrces10004@outlook.com" userId="a729cfb8db14399c" providerId="LiveId" clId="{410FF27B-E667-41D2-B132-5D899B08EB21}" dt="2023-05-26T02:32:06.878" v="12177" actId="26606"/>
          <ac:cxnSpMkLst>
            <pc:docMk/>
            <pc:sldMk cId="1432105869" sldId="271"/>
            <ac:cxnSpMk id="88" creationId="{6CF1BAF6-AD41-4082-B212-8A1F9A2E8779}"/>
          </ac:cxnSpMkLst>
        </pc:cxnChg>
        <pc:cxnChg chg="add del">
          <ac:chgData name="mrces10004@outlook.com" userId="a729cfb8db14399c" providerId="LiveId" clId="{410FF27B-E667-41D2-B132-5D899B08EB21}" dt="2023-05-26T02:32:07.217" v="12179" actId="26606"/>
          <ac:cxnSpMkLst>
            <pc:docMk/>
            <pc:sldMk cId="1432105869" sldId="271"/>
            <ac:cxnSpMk id="96" creationId="{6CF1BAF6-AD41-4082-B212-8A1F9A2E8779}"/>
          </ac:cxnSpMkLst>
        </pc:cxnChg>
      </pc:sldChg>
      <pc:sldChg chg="addSp delSp modSp new mod">
        <pc:chgData name="mrces10004@outlook.com" userId="a729cfb8db14399c" providerId="LiveId" clId="{410FF27B-E667-41D2-B132-5D899B08EB21}" dt="2023-05-26T02:47:53.315" v="12578" actId="14100"/>
        <pc:sldMkLst>
          <pc:docMk/>
          <pc:sldMk cId="1691832628" sldId="272"/>
        </pc:sldMkLst>
        <pc:spChg chg="mod">
          <ac:chgData name="mrces10004@outlook.com" userId="a729cfb8db14399c" providerId="LiveId" clId="{410FF27B-E667-41D2-B132-5D899B08EB21}" dt="2023-05-26T02:43:42.193" v="12528" actId="14100"/>
          <ac:spMkLst>
            <pc:docMk/>
            <pc:sldMk cId="1691832628" sldId="272"/>
            <ac:spMk id="2" creationId="{B80CEB83-CE90-AC22-5636-2D57A56E55CD}"/>
          </ac:spMkLst>
        </pc:spChg>
        <pc:spChg chg="mod">
          <ac:chgData name="mrces10004@outlook.com" userId="a729cfb8db14399c" providerId="LiveId" clId="{410FF27B-E667-41D2-B132-5D899B08EB21}" dt="2023-05-26T02:44:44.614" v="12545" actId="13926"/>
          <ac:spMkLst>
            <pc:docMk/>
            <pc:sldMk cId="1691832628" sldId="272"/>
            <ac:spMk id="3" creationId="{EDD7AD41-1DE2-371E-9C5D-0544051A9892}"/>
          </ac:spMkLst>
        </pc:spChg>
        <pc:spChg chg="add del">
          <ac:chgData name="mrces10004@outlook.com" userId="a729cfb8db14399c" providerId="LiveId" clId="{410FF27B-E667-41D2-B132-5D899B08EB21}" dt="2023-05-26T02:44:59.772" v="12547" actId="11529"/>
          <ac:spMkLst>
            <pc:docMk/>
            <pc:sldMk cId="1691832628" sldId="272"/>
            <ac:spMk id="9" creationId="{E767513E-7509-4C34-7DAE-046FD6ACA534}"/>
          </ac:spMkLst>
        </pc:spChg>
        <pc:spChg chg="add mod">
          <ac:chgData name="mrces10004@outlook.com" userId="a729cfb8db14399c" providerId="LiveId" clId="{410FF27B-E667-41D2-B132-5D899B08EB21}" dt="2023-05-26T02:45:28.018" v="12553" actId="1582"/>
          <ac:spMkLst>
            <pc:docMk/>
            <pc:sldMk cId="1691832628" sldId="272"/>
            <ac:spMk id="10" creationId="{62CA448C-7A08-C4D5-84C3-05E2617566E1}"/>
          </ac:spMkLst>
        </pc:spChg>
        <pc:spChg chg="add mod">
          <ac:chgData name="mrces10004@outlook.com" userId="a729cfb8db14399c" providerId="LiveId" clId="{410FF27B-E667-41D2-B132-5D899B08EB21}" dt="2023-05-26T02:45:57.352" v="12558" actId="208"/>
          <ac:spMkLst>
            <pc:docMk/>
            <pc:sldMk cId="1691832628" sldId="272"/>
            <ac:spMk id="11" creationId="{951DD3B8-2F83-33A1-BADC-979C139BD4F7}"/>
          </ac:spMkLst>
        </pc:spChg>
        <pc:spChg chg="add mod">
          <ac:chgData name="mrces10004@outlook.com" userId="a729cfb8db14399c" providerId="LiveId" clId="{410FF27B-E667-41D2-B132-5D899B08EB21}" dt="2023-05-26T02:46:22.846" v="12562" actId="207"/>
          <ac:spMkLst>
            <pc:docMk/>
            <pc:sldMk cId="1691832628" sldId="272"/>
            <ac:spMk id="12" creationId="{D96B086A-8999-CFB6-4185-731DCBE0DA7C}"/>
          </ac:spMkLst>
        </pc:spChg>
        <pc:spChg chg="add mod">
          <ac:chgData name="mrces10004@outlook.com" userId="a729cfb8db14399c" providerId="LiveId" clId="{410FF27B-E667-41D2-B132-5D899B08EB21}" dt="2023-05-26T02:46:41.165" v="12566" actId="207"/>
          <ac:spMkLst>
            <pc:docMk/>
            <pc:sldMk cId="1691832628" sldId="272"/>
            <ac:spMk id="13" creationId="{4EF6FA57-EE13-3ED6-F2C9-520FF7E0A12D}"/>
          </ac:spMkLst>
        </pc:spChg>
        <pc:spChg chg="add mod">
          <ac:chgData name="mrces10004@outlook.com" userId="a729cfb8db14399c" providerId="LiveId" clId="{410FF27B-E667-41D2-B132-5D899B08EB21}" dt="2023-05-26T02:47:06.415" v="12570" actId="207"/>
          <ac:spMkLst>
            <pc:docMk/>
            <pc:sldMk cId="1691832628" sldId="272"/>
            <ac:spMk id="14" creationId="{A1639BF1-D1AC-D291-4238-8F81944C9845}"/>
          </ac:spMkLst>
        </pc:spChg>
        <pc:spChg chg="add del">
          <ac:chgData name="mrces10004@outlook.com" userId="a729cfb8db14399c" providerId="LiveId" clId="{410FF27B-E667-41D2-B132-5D899B08EB21}" dt="2023-05-26T02:47:15.970" v="12572" actId="11529"/>
          <ac:spMkLst>
            <pc:docMk/>
            <pc:sldMk cId="1691832628" sldId="272"/>
            <ac:spMk id="15" creationId="{827C82AC-D582-9146-15FC-4F872CF77AD1}"/>
          </ac:spMkLst>
        </pc:spChg>
        <pc:spChg chg="add mod">
          <ac:chgData name="mrces10004@outlook.com" userId="a729cfb8db14399c" providerId="LiveId" clId="{410FF27B-E667-41D2-B132-5D899B08EB21}" dt="2023-05-26T02:47:40.308" v="12576" actId="1582"/>
          <ac:spMkLst>
            <pc:docMk/>
            <pc:sldMk cId="1691832628" sldId="272"/>
            <ac:spMk id="16" creationId="{A4A94FD7-1DF7-5B3C-2DF5-BBD00782F825}"/>
          </ac:spMkLst>
        </pc:spChg>
        <pc:picChg chg="add del mod">
          <ac:chgData name="mrces10004@outlook.com" userId="a729cfb8db14399c" providerId="LiveId" clId="{410FF27B-E667-41D2-B132-5D899B08EB21}" dt="2023-05-26T02:45:02.777" v="12549" actId="1076"/>
          <ac:picMkLst>
            <pc:docMk/>
            <pc:sldMk cId="1691832628" sldId="272"/>
            <ac:picMk id="4" creationId="{B1BFDE45-5791-15A2-0623-3FE038FAEE7D}"/>
          </ac:picMkLst>
        </pc:picChg>
        <pc:picChg chg="add mod">
          <ac:chgData name="mrces10004@outlook.com" userId="a729cfb8db14399c" providerId="LiveId" clId="{410FF27B-E667-41D2-B132-5D899B08EB21}" dt="2023-05-26T02:42:55.571" v="12474" actId="1076"/>
          <ac:picMkLst>
            <pc:docMk/>
            <pc:sldMk cId="1691832628" sldId="272"/>
            <ac:picMk id="6" creationId="{DF9BD8CB-C6FC-D405-FDF9-991D0E3E09FA}"/>
          </ac:picMkLst>
        </pc:picChg>
        <pc:picChg chg="add mod">
          <ac:chgData name="mrces10004@outlook.com" userId="a729cfb8db14399c" providerId="LiveId" clId="{410FF27B-E667-41D2-B132-5D899B08EB21}" dt="2023-05-26T02:47:53.315" v="12578" actId="14100"/>
          <ac:picMkLst>
            <pc:docMk/>
            <pc:sldMk cId="1691832628" sldId="272"/>
            <ac:picMk id="8" creationId="{EB220799-6DE4-3A66-C2F9-9AF01FADF6FE}"/>
          </ac:picMkLst>
        </pc:picChg>
      </pc:sldChg>
      <pc:sldChg chg="modSp new mod">
        <pc:chgData name="mrces10004@outlook.com" userId="a729cfb8db14399c" providerId="LiveId" clId="{410FF27B-E667-41D2-B132-5D899B08EB21}" dt="2023-05-26T02:49:14.299" v="12617" actId="20577"/>
        <pc:sldMkLst>
          <pc:docMk/>
          <pc:sldMk cId="849962324" sldId="273"/>
        </pc:sldMkLst>
        <pc:spChg chg="mod">
          <ac:chgData name="mrces10004@outlook.com" userId="a729cfb8db14399c" providerId="LiveId" clId="{410FF27B-E667-41D2-B132-5D899B08EB21}" dt="2023-05-26T02:49:14.299" v="12617" actId="20577"/>
          <ac:spMkLst>
            <pc:docMk/>
            <pc:sldMk cId="849962324" sldId="273"/>
            <ac:spMk id="2" creationId="{F9A21786-D1FA-E8F5-6237-77C2CAC05872}"/>
          </ac:spMkLst>
        </pc:spChg>
        <pc:spChg chg="mod">
          <ac:chgData name="mrces10004@outlook.com" userId="a729cfb8db14399c" providerId="LiveId" clId="{410FF27B-E667-41D2-B132-5D899B08EB21}" dt="2023-05-26T02:48:48.432" v="12586" actId="113"/>
          <ac:spMkLst>
            <pc:docMk/>
            <pc:sldMk cId="849962324" sldId="273"/>
            <ac:spMk id="3" creationId="{CD6AF0FC-142F-EE29-B23A-845B8F9647A1}"/>
          </ac:spMkLst>
        </pc:spChg>
      </pc:sldChg>
      <pc:sldChg chg="modSp new mod">
        <pc:chgData name="mrces10004@outlook.com" userId="a729cfb8db14399c" providerId="LiveId" clId="{410FF27B-E667-41D2-B132-5D899B08EB21}" dt="2023-05-26T02:50:48.306" v="12659" actId="115"/>
        <pc:sldMkLst>
          <pc:docMk/>
          <pc:sldMk cId="568045279" sldId="274"/>
        </pc:sldMkLst>
        <pc:spChg chg="mod">
          <ac:chgData name="mrces10004@outlook.com" userId="a729cfb8db14399c" providerId="LiveId" clId="{410FF27B-E667-41D2-B132-5D899B08EB21}" dt="2023-05-26T02:49:43.354" v="12647" actId="122"/>
          <ac:spMkLst>
            <pc:docMk/>
            <pc:sldMk cId="568045279" sldId="274"/>
            <ac:spMk id="2" creationId="{977272FF-D7DB-72D5-0991-69635144C27A}"/>
          </ac:spMkLst>
        </pc:spChg>
        <pc:spChg chg="mod">
          <ac:chgData name="mrces10004@outlook.com" userId="a729cfb8db14399c" providerId="LiveId" clId="{410FF27B-E667-41D2-B132-5D899B08EB21}" dt="2023-05-26T02:50:48.306" v="12659" actId="115"/>
          <ac:spMkLst>
            <pc:docMk/>
            <pc:sldMk cId="568045279" sldId="274"/>
            <ac:spMk id="3" creationId="{D8265D64-A654-FDA1-7C7D-9CABCB46C7F5}"/>
          </ac:spMkLst>
        </pc:spChg>
      </pc:sldChg>
      <pc:sldChg chg="addSp delSp modSp new mod">
        <pc:chgData name="mrces10004@outlook.com" userId="a729cfb8db14399c" providerId="LiveId" clId="{410FF27B-E667-41D2-B132-5D899B08EB21}" dt="2023-05-26T17:19:27.864" v="12859" actId="1076"/>
        <pc:sldMkLst>
          <pc:docMk/>
          <pc:sldMk cId="3795696378" sldId="275"/>
        </pc:sldMkLst>
        <pc:spChg chg="mod">
          <ac:chgData name="mrces10004@outlook.com" userId="a729cfb8db14399c" providerId="LiveId" clId="{410FF27B-E667-41D2-B132-5D899B08EB21}" dt="2023-05-26T02:52:01.169" v="12682" actId="122"/>
          <ac:spMkLst>
            <pc:docMk/>
            <pc:sldMk cId="3795696378" sldId="275"/>
            <ac:spMk id="2" creationId="{39F73012-7130-3C57-8B1D-913A4AB94F6D}"/>
          </ac:spMkLst>
        </pc:spChg>
        <pc:spChg chg="del">
          <ac:chgData name="mrces10004@outlook.com" userId="a729cfb8db14399c" providerId="LiveId" clId="{410FF27B-E667-41D2-B132-5D899B08EB21}" dt="2023-05-25T22:09:26.615" v="5865" actId="3680"/>
          <ac:spMkLst>
            <pc:docMk/>
            <pc:sldMk cId="3795696378" sldId="275"/>
            <ac:spMk id="3" creationId="{1D156629-7880-EDFD-1D4C-C8C72F2FFF27}"/>
          </ac:spMkLst>
        </pc:spChg>
        <pc:graphicFrameChg chg="add mod ord modGraphic">
          <ac:chgData name="mrces10004@outlook.com" userId="a729cfb8db14399c" providerId="LiveId" clId="{410FF27B-E667-41D2-B132-5D899B08EB21}" dt="2023-05-26T17:19:27.864" v="12859" actId="1076"/>
          <ac:graphicFrameMkLst>
            <pc:docMk/>
            <pc:sldMk cId="3795696378" sldId="275"/>
            <ac:graphicFrameMk id="4" creationId="{7B66A79E-C253-E058-6FC3-6FEFD509AA7B}"/>
          </ac:graphicFrameMkLst>
        </pc:graphicFrameChg>
      </pc:sldChg>
      <pc:sldChg chg="modSp new mod">
        <pc:chgData name="mrces10004@outlook.com" userId="a729cfb8db14399c" providerId="LiveId" clId="{410FF27B-E667-41D2-B132-5D899B08EB21}" dt="2023-05-26T02:20:11.922" v="11700" actId="207"/>
        <pc:sldMkLst>
          <pc:docMk/>
          <pc:sldMk cId="2336869282" sldId="276"/>
        </pc:sldMkLst>
        <pc:spChg chg="mod">
          <ac:chgData name="mrces10004@outlook.com" userId="a729cfb8db14399c" providerId="LiveId" clId="{410FF27B-E667-41D2-B132-5D899B08EB21}" dt="2023-05-26T02:19:35.896" v="11687" actId="122"/>
          <ac:spMkLst>
            <pc:docMk/>
            <pc:sldMk cId="2336869282" sldId="276"/>
            <ac:spMk id="2" creationId="{857CF2CC-FA59-094E-283B-7D31832821B4}"/>
          </ac:spMkLst>
        </pc:spChg>
        <pc:spChg chg="mod">
          <ac:chgData name="mrces10004@outlook.com" userId="a729cfb8db14399c" providerId="LiveId" clId="{410FF27B-E667-41D2-B132-5D899B08EB21}" dt="2023-05-26T02:20:11.922" v="11700" actId="207"/>
          <ac:spMkLst>
            <pc:docMk/>
            <pc:sldMk cId="2336869282" sldId="276"/>
            <ac:spMk id="3" creationId="{7266BE80-5831-E7DD-715A-529F67A7D7A0}"/>
          </ac:spMkLst>
        </pc:spChg>
      </pc:sldChg>
      <pc:sldChg chg="modSp new mod">
        <pc:chgData name="mrces10004@outlook.com" userId="a729cfb8db14399c" providerId="LiveId" clId="{410FF27B-E667-41D2-B132-5D899B08EB21}" dt="2023-05-26T02:52:16.363" v="12686" actId="207"/>
        <pc:sldMkLst>
          <pc:docMk/>
          <pc:sldMk cId="735800848" sldId="277"/>
        </pc:sldMkLst>
        <pc:spChg chg="mod">
          <ac:chgData name="mrces10004@outlook.com" userId="a729cfb8db14399c" providerId="LiveId" clId="{410FF27B-E667-41D2-B132-5D899B08EB21}" dt="2023-05-26T02:52:12.724" v="12685" actId="115"/>
          <ac:spMkLst>
            <pc:docMk/>
            <pc:sldMk cId="735800848" sldId="277"/>
            <ac:spMk id="2" creationId="{5534FCF2-8C6D-99E1-F301-F2D0D6C55FAB}"/>
          </ac:spMkLst>
        </pc:spChg>
        <pc:spChg chg="mod">
          <ac:chgData name="mrces10004@outlook.com" userId="a729cfb8db14399c" providerId="LiveId" clId="{410FF27B-E667-41D2-B132-5D899B08EB21}" dt="2023-05-26T02:52:16.363" v="12686" actId="207"/>
          <ac:spMkLst>
            <pc:docMk/>
            <pc:sldMk cId="735800848" sldId="277"/>
            <ac:spMk id="3" creationId="{E73CDD9B-23BB-022F-C82A-431BDF889858}"/>
          </ac:spMkLst>
        </pc:spChg>
      </pc:sldChg>
      <pc:sldChg chg="modSp new mod">
        <pc:chgData name="mrces10004@outlook.com" userId="a729cfb8db14399c" providerId="LiveId" clId="{410FF27B-E667-41D2-B132-5D899B08EB21}" dt="2023-05-26T02:56:41.625" v="12777" actId="20577"/>
        <pc:sldMkLst>
          <pc:docMk/>
          <pc:sldMk cId="3863788862" sldId="278"/>
        </pc:sldMkLst>
        <pc:spChg chg="mod">
          <ac:chgData name="mrces10004@outlook.com" userId="a729cfb8db14399c" providerId="LiveId" clId="{410FF27B-E667-41D2-B132-5D899B08EB21}" dt="2023-05-26T02:56:41.625" v="12777" actId="20577"/>
          <ac:spMkLst>
            <pc:docMk/>
            <pc:sldMk cId="3863788862" sldId="278"/>
            <ac:spMk id="2" creationId="{64C2B39E-9E48-07F8-9794-C1A337DBBBF9}"/>
          </ac:spMkLst>
        </pc:spChg>
        <pc:spChg chg="mod">
          <ac:chgData name="mrces10004@outlook.com" userId="a729cfb8db14399c" providerId="LiveId" clId="{410FF27B-E667-41D2-B132-5D899B08EB21}" dt="2023-05-26T02:56:06.147" v="12734" actId="255"/>
          <ac:spMkLst>
            <pc:docMk/>
            <pc:sldMk cId="3863788862" sldId="278"/>
            <ac:spMk id="3" creationId="{17D4AE74-FEC6-C395-F273-6DD58901B7A3}"/>
          </ac:spMkLst>
        </pc:spChg>
      </pc:sldChg>
      <pc:sldChg chg="modSp new mod">
        <pc:chgData name="mrces10004@outlook.com" userId="a729cfb8db14399c" providerId="LiveId" clId="{410FF27B-E667-41D2-B132-5D899B08EB21}" dt="2023-05-26T02:56:58.137" v="12782" actId="113"/>
        <pc:sldMkLst>
          <pc:docMk/>
          <pc:sldMk cId="2712822745" sldId="279"/>
        </pc:sldMkLst>
        <pc:spChg chg="mod">
          <ac:chgData name="mrces10004@outlook.com" userId="a729cfb8db14399c" providerId="LiveId" clId="{410FF27B-E667-41D2-B132-5D899B08EB21}" dt="2023-05-26T02:56:51.111" v="12780" actId="122"/>
          <ac:spMkLst>
            <pc:docMk/>
            <pc:sldMk cId="2712822745" sldId="279"/>
            <ac:spMk id="2" creationId="{98437380-5D82-679B-94B0-FF6710EA39CE}"/>
          </ac:spMkLst>
        </pc:spChg>
        <pc:spChg chg="mod">
          <ac:chgData name="mrces10004@outlook.com" userId="a729cfb8db14399c" providerId="LiveId" clId="{410FF27B-E667-41D2-B132-5D899B08EB21}" dt="2023-05-26T02:56:58.137" v="12782" actId="113"/>
          <ac:spMkLst>
            <pc:docMk/>
            <pc:sldMk cId="2712822745" sldId="279"/>
            <ac:spMk id="3" creationId="{A11F4ABF-8373-C75B-F6C9-55C48D90421A}"/>
          </ac:spMkLst>
        </pc:spChg>
      </pc:sldChg>
      <pc:sldChg chg="addSp delSp modSp new del mod">
        <pc:chgData name="mrces10004@outlook.com" userId="a729cfb8db14399c" providerId="LiveId" clId="{410FF27B-E667-41D2-B132-5D899B08EB21}" dt="2023-05-26T02:58:38.654" v="12813" actId="2696"/>
        <pc:sldMkLst>
          <pc:docMk/>
          <pc:sldMk cId="2084622850" sldId="280"/>
        </pc:sldMkLst>
        <pc:spChg chg="del mod">
          <ac:chgData name="mrces10004@outlook.com" userId="a729cfb8db14399c" providerId="LiveId" clId="{410FF27B-E667-41D2-B132-5D899B08EB21}" dt="2023-05-26T02:57:20.834" v="12783" actId="478"/>
          <ac:spMkLst>
            <pc:docMk/>
            <pc:sldMk cId="2084622850" sldId="280"/>
            <ac:spMk id="2" creationId="{CE961008-05C3-B155-E39B-78A0022C0DD2}"/>
          </ac:spMkLst>
        </pc:spChg>
        <pc:spChg chg="mod">
          <ac:chgData name="mrces10004@outlook.com" userId="a729cfb8db14399c" providerId="LiveId" clId="{410FF27B-E667-41D2-B132-5D899B08EB21}" dt="2023-05-26T02:58:20.673" v="12811" actId="1076"/>
          <ac:spMkLst>
            <pc:docMk/>
            <pc:sldMk cId="2084622850" sldId="280"/>
            <ac:spMk id="3" creationId="{F5BA7D50-CAFE-CF76-087A-64D67FF035AC}"/>
          </ac:spMkLst>
        </pc:spChg>
        <pc:spChg chg="add del mod">
          <ac:chgData name="mrces10004@outlook.com" userId="a729cfb8db14399c" providerId="LiveId" clId="{410FF27B-E667-41D2-B132-5D899B08EB21}" dt="2023-05-26T02:57:24.282" v="12784" actId="478"/>
          <ac:spMkLst>
            <pc:docMk/>
            <pc:sldMk cId="2084622850" sldId="280"/>
            <ac:spMk id="5" creationId="{B110E3F4-FE35-D234-450E-932FC738C16B}"/>
          </ac:spMkLst>
        </pc:spChg>
      </pc:sldChg>
      <pc:sldChg chg="addSp delSp modSp new mod">
        <pc:chgData name="mrces10004@outlook.com" userId="a729cfb8db14399c" providerId="LiveId" clId="{410FF27B-E667-41D2-B132-5D899B08EB21}" dt="2023-05-26T02:40:10.182" v="12439" actId="1582"/>
        <pc:sldMkLst>
          <pc:docMk/>
          <pc:sldMk cId="2574503122" sldId="281"/>
        </pc:sldMkLst>
        <pc:spChg chg="add del mod">
          <ac:chgData name="mrces10004@outlook.com" userId="a729cfb8db14399c" providerId="LiveId" clId="{410FF27B-E667-41D2-B132-5D899B08EB21}" dt="2023-05-26T02:39:10.138" v="12435" actId="20577"/>
          <ac:spMkLst>
            <pc:docMk/>
            <pc:sldMk cId="2574503122" sldId="281"/>
            <ac:spMk id="2" creationId="{5125B8F0-4270-8F8B-634F-5B4231F800BA}"/>
          </ac:spMkLst>
        </pc:spChg>
        <pc:spChg chg="mod">
          <ac:chgData name="mrces10004@outlook.com" userId="a729cfb8db14399c" providerId="LiveId" clId="{410FF27B-E667-41D2-B132-5D899B08EB21}" dt="2023-05-26T02:38:55.571" v="12430" actId="14100"/>
          <ac:spMkLst>
            <pc:docMk/>
            <pc:sldMk cId="2574503122" sldId="281"/>
            <ac:spMk id="3" creationId="{98511145-69B9-81DD-C095-865B8001B00E}"/>
          </ac:spMkLst>
        </pc:spChg>
        <pc:spChg chg="add mod">
          <ac:chgData name="mrces10004@outlook.com" userId="a729cfb8db14399c" providerId="LiveId" clId="{410FF27B-E667-41D2-B132-5D899B08EB21}" dt="2023-05-26T02:40:10.182" v="12439" actId="1582"/>
          <ac:spMkLst>
            <pc:docMk/>
            <pc:sldMk cId="2574503122" sldId="281"/>
            <ac:spMk id="6" creationId="{AD5C0636-4BD1-F2DE-B98C-BE190AB4E058}"/>
          </ac:spMkLst>
        </pc:spChg>
        <pc:picChg chg="add mod">
          <ac:chgData name="mrces10004@outlook.com" userId="a729cfb8db14399c" providerId="LiveId" clId="{410FF27B-E667-41D2-B132-5D899B08EB21}" dt="2023-05-26T02:37:46.690" v="12396" actId="1076"/>
          <ac:picMkLst>
            <pc:docMk/>
            <pc:sldMk cId="2574503122" sldId="281"/>
            <ac:picMk id="4" creationId="{89CAE2C3-ECD0-8533-A08B-8C8FF6009D46}"/>
          </ac:picMkLst>
        </pc:picChg>
        <pc:picChg chg="add mod">
          <ac:chgData name="mrces10004@outlook.com" userId="a729cfb8db14399c" providerId="LiveId" clId="{410FF27B-E667-41D2-B132-5D899B08EB21}" dt="2023-05-26T02:37:48.577" v="12397" actId="1076"/>
          <ac:picMkLst>
            <pc:docMk/>
            <pc:sldMk cId="2574503122" sldId="281"/>
            <ac:picMk id="5" creationId="{7F484879-178C-9F45-F757-E13C7027295D}"/>
          </ac:picMkLst>
        </pc:picChg>
      </pc:sldChg>
      <pc:sldChg chg="delSp modSp new mod">
        <pc:chgData name="mrces10004@outlook.com" userId="a729cfb8db14399c" providerId="LiveId" clId="{410FF27B-E667-41D2-B132-5D899B08EB21}" dt="2023-05-26T02:59:10.750" v="12831" actId="14100"/>
        <pc:sldMkLst>
          <pc:docMk/>
          <pc:sldMk cId="3281883281" sldId="282"/>
        </pc:sldMkLst>
        <pc:spChg chg="mod">
          <ac:chgData name="mrces10004@outlook.com" userId="a729cfb8db14399c" providerId="LiveId" clId="{410FF27B-E667-41D2-B132-5D899B08EB21}" dt="2023-05-26T02:59:10.750" v="12831" actId="14100"/>
          <ac:spMkLst>
            <pc:docMk/>
            <pc:sldMk cId="3281883281" sldId="282"/>
            <ac:spMk id="2" creationId="{0B412F5A-0ECC-DAEC-622E-E667972FD213}"/>
          </ac:spMkLst>
        </pc:spChg>
        <pc:spChg chg="del">
          <ac:chgData name="mrces10004@outlook.com" userId="a729cfb8db14399c" providerId="LiveId" clId="{410FF27B-E667-41D2-B132-5D899B08EB21}" dt="2023-05-26T02:58:41.642" v="12814" actId="478"/>
          <ac:spMkLst>
            <pc:docMk/>
            <pc:sldMk cId="3281883281" sldId="282"/>
            <ac:spMk id="3" creationId="{35A2E3B7-46FA-E960-06F6-4C73C6A4557D}"/>
          </ac:spMkLst>
        </pc:spChg>
      </pc:sldChg>
      <pc:sldChg chg="delSp modSp new mod">
        <pc:chgData name="mrces10004@outlook.com" userId="a729cfb8db14399c" providerId="LiveId" clId="{410FF27B-E667-41D2-B132-5D899B08EB21}" dt="2023-05-26T02:59:59.855" v="12849" actId="1076"/>
        <pc:sldMkLst>
          <pc:docMk/>
          <pc:sldMk cId="2207134002" sldId="283"/>
        </pc:sldMkLst>
        <pc:spChg chg="mod">
          <ac:chgData name="mrces10004@outlook.com" userId="a729cfb8db14399c" providerId="LiveId" clId="{410FF27B-E667-41D2-B132-5D899B08EB21}" dt="2023-05-26T02:59:59.855" v="12849" actId="1076"/>
          <ac:spMkLst>
            <pc:docMk/>
            <pc:sldMk cId="2207134002" sldId="283"/>
            <ac:spMk id="2" creationId="{EBDB084B-1C28-7430-2CDC-99C9B361B02E}"/>
          </ac:spMkLst>
        </pc:spChg>
        <pc:spChg chg="del">
          <ac:chgData name="mrces10004@outlook.com" userId="a729cfb8db14399c" providerId="LiveId" clId="{410FF27B-E667-41D2-B132-5D899B08EB21}" dt="2023-05-26T02:59:21.472" v="12833" actId="478"/>
          <ac:spMkLst>
            <pc:docMk/>
            <pc:sldMk cId="2207134002" sldId="283"/>
            <ac:spMk id="3" creationId="{6E4BBA02-9023-6504-5842-F20DA2FAC6C4}"/>
          </ac:spMkLst>
        </pc:spChg>
      </pc:sldChg>
      <pc:sldMasterChg chg="setBg modSldLayout">
        <pc:chgData name="mrces10004@outlook.com" userId="a729cfb8db14399c" providerId="LiveId" clId="{410FF27B-E667-41D2-B132-5D899B08EB21}" dt="2023-05-26T02:34:30.561" v="12278"/>
        <pc:sldMasterMkLst>
          <pc:docMk/>
          <pc:sldMasterMk cId="847896593" sldId="2147483648"/>
        </pc:sldMasterMkLst>
        <pc:sldLayoutChg chg="setBg">
          <pc:chgData name="mrces10004@outlook.com" userId="a729cfb8db14399c" providerId="LiveId" clId="{410FF27B-E667-41D2-B132-5D899B08EB21}" dt="2023-05-26T02:34:30.561" v="12278"/>
          <pc:sldLayoutMkLst>
            <pc:docMk/>
            <pc:sldMasterMk cId="847896593" sldId="2147483648"/>
            <pc:sldLayoutMk cId="3129927506" sldId="2147483649"/>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088696" sldId="2147483650"/>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1828781334" sldId="2147483651"/>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4185025637" sldId="2147483652"/>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1000033349" sldId="2147483653"/>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936686054" sldId="2147483654"/>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900461969" sldId="2147483655"/>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4228946127" sldId="2147483656"/>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687615167" sldId="2147483657"/>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461398839" sldId="2147483658"/>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31365141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FFCA-C713-264C-1326-CB2A63C30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49E1E2-F535-C09E-9C6B-AFE1D18B2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82542-136C-4C95-F64D-DE82DEECFDEB}"/>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E2FF188E-2D92-99F6-168F-0D6E0014D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B2C8D-7095-74F4-7C0A-6568AB4722AD}"/>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312992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2249-6F81-15D8-E1F2-2FCEAB2238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11491-89D7-14E3-5A10-B5FD7B054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84792-73F4-5DE3-8E7D-9313AF033208}"/>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A0DEB943-4F47-0612-36B3-1CA6C7E3E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4E189-9962-DF8E-619B-C7B483D93EE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46139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696A0-F2A3-B5BB-65BC-4E3F4276F0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1674F-8514-CF87-147F-D31D2F8BB0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A779C-85AF-D22B-3156-4B05B87E1B6A}"/>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231DBC39-B77F-0A59-FCD2-D9080D4F9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289AA-6423-29A6-3A65-39C349733BE0}"/>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31365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F778-EDDD-9802-F3E6-DAD121B2F2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86CF4-910C-FA03-6E1F-A255FB678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14F06-3FDF-D5C0-7B02-00AE188BDD7A}"/>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1A8331E2-9FCA-E842-9C59-A2ECAD06F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B37B5-8147-B91E-DBA4-35FDFF05FC0E}"/>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08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23B1-EE09-F859-CE19-E6692839B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9AE47-ECB2-DD52-B3C1-2856FB03CB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70460-E3CC-2A9F-D476-0B8FB2F70182}"/>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8C984EE1-4840-EA00-BF5B-10C0CA353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0A2F5-089C-C7AD-66CC-62CA377B210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182878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D7F3-6810-E290-4F47-9CDAE846C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63FD8-F7E2-7094-D35E-96E64C1A6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389696-B725-E0E1-0CE5-060248E46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ED940-D6F0-3642-E99F-9D421D8F95D1}"/>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6" name="Footer Placeholder 5">
            <a:extLst>
              <a:ext uri="{FF2B5EF4-FFF2-40B4-BE49-F238E27FC236}">
                <a16:creationId xmlns:a16="http://schemas.microsoft.com/office/drawing/2014/main" id="{4BEC8B74-81E0-7D37-64C8-0E3F03385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8AD8-8823-E7FF-6D92-D5C6CFD1B8B8}"/>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418502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455F-DBFD-1C1D-0F27-4A04EBFB68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78524-D799-748E-34AD-73A190963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226E9-EC21-DB5C-F5D0-FF43A8865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224C0-6A94-5A33-1C18-B991EBBF3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A1A27-FE9D-AD21-A4F9-ABB517D41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F1CBA-992E-2EEB-AE54-97FBFC1801DC}"/>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8" name="Footer Placeholder 7">
            <a:extLst>
              <a:ext uri="{FF2B5EF4-FFF2-40B4-BE49-F238E27FC236}">
                <a16:creationId xmlns:a16="http://schemas.microsoft.com/office/drawing/2014/main" id="{62EA9DD0-CF4C-0799-7197-732D40A7E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DF81B3-7D32-9418-6289-853BD1A3F1F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100003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E60F-96B1-A9D2-92BE-6A44DF678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CF09BB-7492-4123-3A6D-66404065241A}"/>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4" name="Footer Placeholder 3">
            <a:extLst>
              <a:ext uri="{FF2B5EF4-FFF2-40B4-BE49-F238E27FC236}">
                <a16:creationId xmlns:a16="http://schemas.microsoft.com/office/drawing/2014/main" id="{8BC8F8DC-389F-C5A6-A994-358F7C6B1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E0A3E-6C5A-1858-BD2A-CFFF415B4AA1}"/>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93668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307D2-0DA8-505F-78B6-FC6DC0946683}"/>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3" name="Footer Placeholder 2">
            <a:extLst>
              <a:ext uri="{FF2B5EF4-FFF2-40B4-BE49-F238E27FC236}">
                <a16:creationId xmlns:a16="http://schemas.microsoft.com/office/drawing/2014/main" id="{84A2BF29-17BE-0CAC-4ABA-3865F3D82A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8B31F-D846-C723-60BF-6CFAAB436C93}"/>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90046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F5B8-6996-FB5E-ECF3-BE11D9A4D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C62DCA-7B09-D935-4BD8-104A470AB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9C75C9-AD4D-7617-30B6-1E504E76E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8D0D5-9EF5-FF16-D925-B8B2A2132197}"/>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6" name="Footer Placeholder 5">
            <a:extLst>
              <a:ext uri="{FF2B5EF4-FFF2-40B4-BE49-F238E27FC236}">
                <a16:creationId xmlns:a16="http://schemas.microsoft.com/office/drawing/2014/main" id="{E9D84D86-6436-ED7E-3299-3F9FA7EB7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D57AA-97D3-FFFC-11F4-A54A779946EF}"/>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422894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DEA5-4BC8-C7E8-1547-A3097A534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6C08C-0912-A744-2EBD-5EC46FEAD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55760-6B96-C54C-41DE-2132C668B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869FE-2207-FF3B-4A3B-709BFACE236F}"/>
              </a:ext>
            </a:extLst>
          </p:cNvPr>
          <p:cNvSpPr>
            <a:spLocks noGrp="1"/>
          </p:cNvSpPr>
          <p:nvPr>
            <p:ph type="dt" sz="half" idx="10"/>
          </p:nvPr>
        </p:nvSpPr>
        <p:spPr/>
        <p:txBody>
          <a:bodyPr/>
          <a:lstStyle/>
          <a:p>
            <a:fld id="{EC44ACFE-8308-4CC1-A509-14880CBDE99D}" type="datetimeFigureOut">
              <a:rPr lang="en-US" smtClean="0"/>
              <a:t>5/26/2023</a:t>
            </a:fld>
            <a:endParaRPr lang="en-US"/>
          </a:p>
        </p:txBody>
      </p:sp>
      <p:sp>
        <p:nvSpPr>
          <p:cNvPr id="6" name="Footer Placeholder 5">
            <a:extLst>
              <a:ext uri="{FF2B5EF4-FFF2-40B4-BE49-F238E27FC236}">
                <a16:creationId xmlns:a16="http://schemas.microsoft.com/office/drawing/2014/main" id="{DE25695A-7386-F7B4-6ED2-187B80C2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B78CA-6945-DBC5-A9F6-4A3BA369F82A}"/>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68761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7B279-A048-3207-A8D9-059F84A7E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CC5A34-EE33-BD66-05BD-89F1F1797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D7991-4FE6-9D7F-982C-C1E4EB12D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ACFE-8308-4CC1-A509-14880CBDE99D}" type="datetimeFigureOut">
              <a:rPr lang="en-US" smtClean="0"/>
              <a:t>5/26/2023</a:t>
            </a:fld>
            <a:endParaRPr lang="en-US"/>
          </a:p>
        </p:txBody>
      </p:sp>
      <p:sp>
        <p:nvSpPr>
          <p:cNvPr id="5" name="Footer Placeholder 4">
            <a:extLst>
              <a:ext uri="{FF2B5EF4-FFF2-40B4-BE49-F238E27FC236}">
                <a16:creationId xmlns:a16="http://schemas.microsoft.com/office/drawing/2014/main" id="{9FCA4E95-4035-2477-8B5D-DB3708F19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E067F2-F51E-9D60-F3A0-9BEAFBE1A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491A0-692F-449E-9CEF-9DF7059FE2AF}" type="slidenum">
              <a:rPr lang="en-US" smtClean="0"/>
              <a:t>‹#›</a:t>
            </a:fld>
            <a:endParaRPr lang="en-US"/>
          </a:p>
        </p:txBody>
      </p:sp>
    </p:spTree>
    <p:extLst>
      <p:ext uri="{BB962C8B-B14F-4D97-AF65-F5344CB8AC3E}">
        <p14:creationId xmlns:p14="http://schemas.microsoft.com/office/powerpoint/2010/main" val="8478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epepython/spotify-huge-database-daily-charts-over-3-years?select=Final+database.csv" TargetMode="External"/><Relationship Id="rId2" Type="http://schemas.openxmlformats.org/officeDocument/2006/relationships/hyperlink" Target="https://www.kaggle.com/datasets/salvatorerastelli/spotify-and-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4EB-54AD-D9E6-8C1D-2DBAECB13D0A}"/>
              </a:ext>
            </a:extLst>
          </p:cNvPr>
          <p:cNvSpPr>
            <a:spLocks noGrp="1"/>
          </p:cNvSpPr>
          <p:nvPr>
            <p:ph type="ctrTitle"/>
          </p:nvPr>
        </p:nvSpPr>
        <p:spPr>
          <a:xfrm>
            <a:off x="889685" y="1122363"/>
            <a:ext cx="10429103" cy="1960648"/>
          </a:xfrm>
        </p:spPr>
        <p:txBody>
          <a:bodyPr>
            <a:noAutofit/>
          </a:bodyPr>
          <a:lstStyle/>
          <a:p>
            <a:r>
              <a:rPr lang="en-US" sz="6600" b="1" dirty="0">
                <a:solidFill>
                  <a:srgbClr val="7030A0"/>
                </a:solidFill>
              </a:rPr>
              <a:t>Predicting the Popularity of Songs on Spotify and YouTube</a:t>
            </a:r>
          </a:p>
        </p:txBody>
      </p:sp>
      <p:sp>
        <p:nvSpPr>
          <p:cNvPr id="3" name="Subtitle 2">
            <a:extLst>
              <a:ext uri="{FF2B5EF4-FFF2-40B4-BE49-F238E27FC236}">
                <a16:creationId xmlns:a16="http://schemas.microsoft.com/office/drawing/2014/main" id="{B77B907D-0773-B061-88B8-48E96D5113B7}"/>
              </a:ext>
            </a:extLst>
          </p:cNvPr>
          <p:cNvSpPr>
            <a:spLocks noGrp="1"/>
          </p:cNvSpPr>
          <p:nvPr>
            <p:ph type="subTitle" idx="1"/>
          </p:nvPr>
        </p:nvSpPr>
        <p:spPr>
          <a:xfrm>
            <a:off x="1524000" y="3917092"/>
            <a:ext cx="9144000" cy="970005"/>
          </a:xfrm>
        </p:spPr>
        <p:txBody>
          <a:bodyPr>
            <a:normAutofit/>
          </a:bodyPr>
          <a:lstStyle/>
          <a:p>
            <a:r>
              <a:rPr lang="en-US" sz="6000" dirty="0">
                <a:solidFill>
                  <a:srgbClr val="7030A0"/>
                </a:solidFill>
              </a:rPr>
              <a:t>by Andrew Vieira</a:t>
            </a:r>
          </a:p>
        </p:txBody>
      </p:sp>
    </p:spTree>
    <p:extLst>
      <p:ext uri="{BB962C8B-B14F-4D97-AF65-F5344CB8AC3E}">
        <p14:creationId xmlns:p14="http://schemas.microsoft.com/office/powerpoint/2010/main" val="3287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2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Views = 85289684 + 62620690*Danceability - 52870681*Energy + 6014042*Loudness - 47042349*</a:t>
            </a:r>
            <a:r>
              <a:rPr lang="en-US" dirty="0" err="1">
                <a:solidFill>
                  <a:srgbClr val="7030A0"/>
                </a:solidFill>
                <a:highlight>
                  <a:srgbClr val="00FFFF"/>
                </a:highlight>
              </a:rPr>
              <a:t>Speechiness</a:t>
            </a:r>
            <a:r>
              <a:rPr lang="en-US" dirty="0">
                <a:solidFill>
                  <a:srgbClr val="7030A0"/>
                </a:solidFill>
                <a:highlight>
                  <a:srgbClr val="00FFFF"/>
                </a:highlight>
              </a:rPr>
              <a:t> - 15025558*</a:t>
            </a:r>
            <a:r>
              <a:rPr lang="en-US" dirty="0" err="1">
                <a:solidFill>
                  <a:srgbClr val="7030A0"/>
                </a:solidFill>
                <a:highlight>
                  <a:srgbClr val="00FFFF"/>
                </a:highlight>
              </a:rPr>
              <a:t>Acousticness</a:t>
            </a:r>
            <a:r>
              <a:rPr lang="en-US" dirty="0">
                <a:solidFill>
                  <a:srgbClr val="7030A0"/>
                </a:solidFill>
                <a:highlight>
                  <a:srgbClr val="00FFFF"/>
                </a:highlight>
              </a:rPr>
              <a:t> - 11792246*</a:t>
            </a:r>
            <a:r>
              <a:rPr lang="en-US" dirty="0" err="1">
                <a:solidFill>
                  <a:srgbClr val="7030A0"/>
                </a:solidFill>
                <a:highlight>
                  <a:srgbClr val="00FFFF"/>
                </a:highlight>
              </a:rPr>
              <a:t>Instrumentalness</a:t>
            </a:r>
            <a:r>
              <a:rPr lang="en-US" dirty="0">
                <a:solidFill>
                  <a:srgbClr val="7030A0"/>
                </a:solidFill>
                <a:highlight>
                  <a:srgbClr val="00FFFF"/>
                </a:highlight>
              </a:rPr>
              <a:t> + 3002845*Liveness + 200.46*</a:t>
            </a:r>
            <a:r>
              <a:rPr lang="en-US" dirty="0" err="1">
                <a:solidFill>
                  <a:srgbClr val="7030A0"/>
                </a:solidFill>
                <a:highlight>
                  <a:srgbClr val="00FFFF"/>
                </a:highlight>
              </a:rPr>
              <a:t>Duration_ms</a:t>
            </a:r>
            <a:endParaRPr lang="en-US" dirty="0">
              <a:solidFill>
                <a:srgbClr val="7030A0"/>
              </a:solidFill>
              <a:highlight>
                <a:srgbClr val="00FFFF"/>
              </a:highlight>
            </a:endParaRPr>
          </a:p>
          <a:p>
            <a:r>
              <a:rPr lang="en-US" dirty="0">
                <a:solidFill>
                  <a:srgbClr val="7030A0"/>
                </a:solidFill>
              </a:rPr>
              <a:t>RMSE for this model = </a:t>
            </a:r>
            <a:r>
              <a:rPr lang="en-US" dirty="0">
                <a:solidFill>
                  <a:srgbClr val="7030A0"/>
                </a:solidFill>
                <a:highlight>
                  <a:srgbClr val="FFFF00"/>
                </a:highlight>
              </a:rPr>
              <a:t>181,045,436</a:t>
            </a:r>
            <a:r>
              <a:rPr lang="en-US" dirty="0">
                <a:solidFill>
                  <a:srgbClr val="7030A0"/>
                </a:solidFill>
              </a:rPr>
              <a:t>, a </a:t>
            </a:r>
            <a:r>
              <a:rPr lang="en-US" dirty="0">
                <a:solidFill>
                  <a:srgbClr val="7030A0"/>
                </a:solidFill>
                <a:highlight>
                  <a:srgbClr val="FFFF00"/>
                </a:highlight>
              </a:rPr>
              <a:t>21%</a:t>
            </a:r>
            <a:r>
              <a:rPr lang="en-US" dirty="0">
                <a:solidFill>
                  <a:srgbClr val="7030A0"/>
                </a:solidFill>
              </a:rPr>
              <a:t> improvement over the baseline RMSE</a:t>
            </a:r>
          </a:p>
        </p:txBody>
      </p:sp>
    </p:spTree>
    <p:extLst>
      <p:ext uri="{BB962C8B-B14F-4D97-AF65-F5344CB8AC3E}">
        <p14:creationId xmlns:p14="http://schemas.microsoft.com/office/powerpoint/2010/main" val="382522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3 – YouTube Likes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700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likes for test songs = </a:t>
            </a:r>
            <a:r>
              <a:rPr lang="en-US" dirty="0">
                <a:solidFill>
                  <a:srgbClr val="7030A0"/>
                </a:solidFill>
                <a:highlight>
                  <a:srgbClr val="FFFF00"/>
                </a:highlight>
              </a:rPr>
              <a:t>623,573</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1,751,936</a:t>
            </a:r>
          </a:p>
          <a:p>
            <a:r>
              <a:rPr lang="en-US" dirty="0">
                <a:solidFill>
                  <a:srgbClr val="7030A0"/>
                </a:solidFill>
              </a:rPr>
              <a:t>My best model required removing outlier songs.</a:t>
            </a:r>
          </a:p>
          <a:p>
            <a:pPr lvl="1"/>
            <a:r>
              <a:rPr lang="en-US" dirty="0">
                <a:solidFill>
                  <a:srgbClr val="7030A0"/>
                </a:solidFill>
              </a:rPr>
              <a:t>Number of likes greater than 20 million</a:t>
            </a:r>
          </a:p>
          <a:p>
            <a:pPr lvl="1"/>
            <a:r>
              <a:rPr lang="en-US" dirty="0">
                <a:solidFill>
                  <a:srgbClr val="7030A0"/>
                </a:solidFill>
              </a:rPr>
              <a:t>Danceability equal to 0</a:t>
            </a:r>
          </a:p>
          <a:p>
            <a:pPr lvl="1"/>
            <a:r>
              <a:rPr lang="en-US" dirty="0">
                <a:solidFill>
                  <a:srgbClr val="7030A0"/>
                </a:solidFill>
              </a:rPr>
              <a:t>Loudness less than -40 dB</a:t>
            </a:r>
          </a:p>
          <a:p>
            <a:pPr lvl="1"/>
            <a:r>
              <a:rPr lang="en-US" dirty="0">
                <a:solidFill>
                  <a:srgbClr val="7030A0"/>
                </a:solidFill>
              </a:rPr>
              <a:t>Tempo equal to 0 or greater than 230</a:t>
            </a:r>
          </a:p>
          <a:p>
            <a:pPr lvl="1"/>
            <a:r>
              <a:rPr lang="en-US" dirty="0">
                <a:solidFill>
                  <a:srgbClr val="7030A0"/>
                </a:solidFill>
              </a:rPr>
              <a:t>Duration greater than 1 million </a:t>
            </a:r>
            <a:r>
              <a:rPr lang="en-US" dirty="0" err="1">
                <a:solidFill>
                  <a:srgbClr val="7030A0"/>
                </a:solidFill>
              </a:rPr>
              <a:t>ms</a:t>
            </a:r>
            <a:r>
              <a:rPr lang="en-US" dirty="0">
                <a:solidFill>
                  <a:srgbClr val="7030A0"/>
                </a:solidFill>
              </a:rPr>
              <a:t> (16 minutes and 40 seconds)</a:t>
            </a:r>
          </a:p>
          <a:p>
            <a:pPr lvl="1"/>
            <a:r>
              <a:rPr lang="en-US" dirty="0">
                <a:solidFill>
                  <a:srgbClr val="7030A0"/>
                </a:solidFill>
              </a:rPr>
              <a:t>A total of 61 songs, which is only 0.33% of the original dataset</a:t>
            </a:r>
          </a:p>
          <a:p>
            <a:r>
              <a:rPr lang="en-US" dirty="0">
                <a:solidFill>
                  <a:srgbClr val="7030A0"/>
                </a:solidFill>
              </a:rPr>
              <a:t>The key column was replaced with dummy columns, each indicating whether the song is in a particular key. (0 = no, 1 = yes)</a:t>
            </a:r>
          </a:p>
          <a:p>
            <a:r>
              <a:rPr lang="en-US" dirty="0">
                <a:solidFill>
                  <a:srgbClr val="7030A0"/>
                </a:solidFill>
              </a:rPr>
              <a:t>The final model is a linear regression.</a:t>
            </a:r>
          </a:p>
        </p:txBody>
      </p:sp>
    </p:spTree>
    <p:extLst>
      <p:ext uri="{BB962C8B-B14F-4D97-AF65-F5344CB8AC3E}">
        <p14:creationId xmlns:p14="http://schemas.microsoft.com/office/powerpoint/2010/main" val="94294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3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Likes = 747926 + 812171*Danceability - 423204*Energy + 48601*Loudness - 151361*</a:t>
            </a:r>
            <a:r>
              <a:rPr lang="en-US" dirty="0" err="1">
                <a:solidFill>
                  <a:srgbClr val="7030A0"/>
                </a:solidFill>
                <a:highlight>
                  <a:srgbClr val="00FFFF"/>
                </a:highlight>
              </a:rPr>
              <a:t>Speechiness</a:t>
            </a:r>
            <a:r>
              <a:rPr lang="en-US" dirty="0">
                <a:solidFill>
                  <a:srgbClr val="7030A0"/>
                </a:solidFill>
                <a:highlight>
                  <a:srgbClr val="00FFFF"/>
                </a:highlight>
              </a:rPr>
              <a:t> - 140015*</a:t>
            </a:r>
            <a:r>
              <a:rPr lang="en-US" dirty="0" err="1">
                <a:solidFill>
                  <a:srgbClr val="7030A0"/>
                </a:solidFill>
                <a:highlight>
                  <a:srgbClr val="00FFFF"/>
                </a:highlight>
              </a:rPr>
              <a:t>Acousticness</a:t>
            </a:r>
            <a:r>
              <a:rPr lang="en-US" dirty="0">
                <a:solidFill>
                  <a:srgbClr val="7030A0"/>
                </a:solidFill>
                <a:highlight>
                  <a:srgbClr val="00FFFF"/>
                </a:highlight>
              </a:rPr>
              <a:t> - 10726*</a:t>
            </a:r>
            <a:r>
              <a:rPr lang="en-US" dirty="0" err="1">
                <a:solidFill>
                  <a:srgbClr val="7030A0"/>
                </a:solidFill>
                <a:highlight>
                  <a:srgbClr val="00FFFF"/>
                </a:highlight>
              </a:rPr>
              <a:t>Instrumentalness</a:t>
            </a:r>
            <a:r>
              <a:rPr lang="en-US" dirty="0">
                <a:solidFill>
                  <a:srgbClr val="7030A0"/>
                </a:solidFill>
                <a:highlight>
                  <a:srgbClr val="00FFFF"/>
                </a:highlight>
              </a:rPr>
              <a:t> - 33322*Liveness - 371075*Valence + 566*Tempo + 0.71*</a:t>
            </a:r>
            <a:r>
              <a:rPr lang="en-US" dirty="0" err="1">
                <a:solidFill>
                  <a:srgbClr val="7030A0"/>
                </a:solidFill>
                <a:highlight>
                  <a:srgbClr val="00FFFF"/>
                </a:highlight>
              </a:rPr>
              <a:t>Duration_ms</a:t>
            </a:r>
            <a:r>
              <a:rPr lang="en-US" dirty="0">
                <a:solidFill>
                  <a:srgbClr val="7030A0"/>
                </a:solidFill>
                <a:highlight>
                  <a:srgbClr val="00FFFF"/>
                </a:highlight>
              </a:rPr>
              <a:t> + 35962*Key_1 - 55237*Key_2 + 29870*Key_3 + 38565*Key_4 + 106844*Key_5 + 49626*Key_6 - 61126*Key_7 + 121332*Key_8 - 23064*Key_9 + 52703*Key_10 + 22334*Key_11</a:t>
            </a:r>
          </a:p>
          <a:p>
            <a:r>
              <a:rPr lang="en-US" dirty="0">
                <a:solidFill>
                  <a:srgbClr val="7030A0"/>
                </a:solidFill>
              </a:rPr>
              <a:t>RMSE for this model = </a:t>
            </a:r>
            <a:r>
              <a:rPr lang="en-US" dirty="0">
                <a:solidFill>
                  <a:srgbClr val="7030A0"/>
                </a:solidFill>
                <a:highlight>
                  <a:srgbClr val="FFFF00"/>
                </a:highlight>
              </a:rPr>
              <a:t>1,318,429</a:t>
            </a:r>
            <a:r>
              <a:rPr lang="en-US" dirty="0">
                <a:solidFill>
                  <a:srgbClr val="7030A0"/>
                </a:solidFill>
              </a:rPr>
              <a:t>, a </a:t>
            </a:r>
            <a:r>
              <a:rPr lang="en-US" dirty="0">
                <a:solidFill>
                  <a:srgbClr val="7030A0"/>
                </a:solidFill>
                <a:highlight>
                  <a:srgbClr val="FFFF00"/>
                </a:highlight>
              </a:rPr>
              <a:t>25%</a:t>
            </a:r>
            <a:r>
              <a:rPr lang="en-US" dirty="0">
                <a:solidFill>
                  <a:srgbClr val="7030A0"/>
                </a:solidFill>
              </a:rPr>
              <a:t> improvement over the baseline RMSE</a:t>
            </a:r>
          </a:p>
        </p:txBody>
      </p:sp>
    </p:spTree>
    <p:extLst>
      <p:ext uri="{BB962C8B-B14F-4D97-AF65-F5344CB8AC3E}">
        <p14:creationId xmlns:p14="http://schemas.microsoft.com/office/powerpoint/2010/main" val="147963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CEDE-6135-9CEC-51D2-A6AE6C7D976B}"/>
              </a:ext>
            </a:extLst>
          </p:cNvPr>
          <p:cNvSpPr>
            <a:spLocks noGrp="1"/>
          </p:cNvSpPr>
          <p:nvPr>
            <p:ph type="title"/>
          </p:nvPr>
        </p:nvSpPr>
        <p:spPr/>
        <p:txBody>
          <a:bodyPr/>
          <a:lstStyle/>
          <a:p>
            <a:pPr algn="ctr"/>
            <a:r>
              <a:rPr lang="en-US" u="sng" dirty="0">
                <a:solidFill>
                  <a:srgbClr val="7030A0"/>
                </a:solidFill>
              </a:rPr>
              <a:t>Overall Results</a:t>
            </a:r>
          </a:p>
        </p:txBody>
      </p:sp>
      <p:sp>
        <p:nvSpPr>
          <p:cNvPr id="3" name="Content Placeholder 2">
            <a:extLst>
              <a:ext uri="{FF2B5EF4-FFF2-40B4-BE49-F238E27FC236}">
                <a16:creationId xmlns:a16="http://schemas.microsoft.com/office/drawing/2014/main" id="{5BB3F6E5-E54E-1767-F2EC-E499CC7F3579}"/>
              </a:ext>
            </a:extLst>
          </p:cNvPr>
          <p:cNvSpPr>
            <a:spLocks noGrp="1"/>
          </p:cNvSpPr>
          <p:nvPr>
            <p:ph idx="1"/>
          </p:nvPr>
        </p:nvSpPr>
        <p:spPr/>
        <p:txBody>
          <a:bodyPr/>
          <a:lstStyle/>
          <a:p>
            <a:r>
              <a:rPr lang="en-US" b="1" dirty="0">
                <a:solidFill>
                  <a:srgbClr val="7030A0"/>
                </a:solidFill>
              </a:rPr>
              <a:t>The best models I created to guess the number of streams/views/likes are not great.</a:t>
            </a:r>
          </a:p>
          <a:p>
            <a:r>
              <a:rPr lang="en-US" dirty="0">
                <a:solidFill>
                  <a:srgbClr val="7030A0"/>
                </a:solidFill>
              </a:rPr>
              <a:t>They are better than the baseline of simply guessing the average, and in practice, I would prefer these models to the baseline.</a:t>
            </a:r>
          </a:p>
          <a:p>
            <a:r>
              <a:rPr lang="en-US" dirty="0">
                <a:solidFill>
                  <a:srgbClr val="7030A0"/>
                </a:solidFill>
              </a:rPr>
              <a:t>However, the RMSEs are even larger than the respective averages of streams/views/likes.</a:t>
            </a:r>
          </a:p>
          <a:p>
            <a:r>
              <a:rPr lang="en-US" dirty="0">
                <a:solidFill>
                  <a:srgbClr val="7030A0"/>
                </a:solidFill>
              </a:rPr>
              <a:t>In reality, I would not use these models to predict how often a song is played based on the qualities used for this project.</a:t>
            </a:r>
          </a:p>
        </p:txBody>
      </p:sp>
    </p:spTree>
    <p:extLst>
      <p:ext uri="{BB962C8B-B14F-4D97-AF65-F5344CB8AC3E}">
        <p14:creationId xmlns:p14="http://schemas.microsoft.com/office/powerpoint/2010/main" val="900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8FF0-1B3F-9A46-6131-C6EDB29D364F}"/>
              </a:ext>
            </a:extLst>
          </p:cNvPr>
          <p:cNvSpPr>
            <a:spLocks noGrp="1"/>
          </p:cNvSpPr>
          <p:nvPr>
            <p:ph type="title"/>
          </p:nvPr>
        </p:nvSpPr>
        <p:spPr/>
        <p:txBody>
          <a:bodyPr/>
          <a:lstStyle/>
          <a:p>
            <a:pPr algn="ctr"/>
            <a:r>
              <a:rPr lang="en-US" u="sng" dirty="0">
                <a:solidFill>
                  <a:srgbClr val="7030A0"/>
                </a:solidFill>
              </a:rPr>
              <a:t>Take Another Strategy</a:t>
            </a:r>
          </a:p>
        </p:txBody>
      </p:sp>
      <p:sp>
        <p:nvSpPr>
          <p:cNvPr id="3" name="Content Placeholder 2">
            <a:extLst>
              <a:ext uri="{FF2B5EF4-FFF2-40B4-BE49-F238E27FC236}">
                <a16:creationId xmlns:a16="http://schemas.microsoft.com/office/drawing/2014/main" id="{60F63B37-1EF5-C94D-CF8F-0F3A461E742C}"/>
              </a:ext>
            </a:extLst>
          </p:cNvPr>
          <p:cNvSpPr>
            <a:spLocks noGrp="1"/>
          </p:cNvSpPr>
          <p:nvPr>
            <p:ph idx="1"/>
          </p:nvPr>
        </p:nvSpPr>
        <p:spPr/>
        <p:txBody>
          <a:bodyPr/>
          <a:lstStyle/>
          <a:p>
            <a:r>
              <a:rPr lang="en-US" dirty="0">
                <a:solidFill>
                  <a:srgbClr val="7030A0"/>
                </a:solidFill>
              </a:rPr>
              <a:t>Instead of looking at all the attributes at once, inspect each one individually. Perhaps a single quality might reveal something.</a:t>
            </a:r>
          </a:p>
          <a:p>
            <a:r>
              <a:rPr lang="en-US" dirty="0">
                <a:solidFill>
                  <a:srgbClr val="7030A0"/>
                </a:solidFill>
              </a:rPr>
              <a:t>Each metric can be charted in a boxplot to see the distribution of songs with each value of that metric.</a:t>
            </a:r>
          </a:p>
          <a:p>
            <a:r>
              <a:rPr lang="en-US" dirty="0">
                <a:solidFill>
                  <a:srgbClr val="7030A0"/>
                </a:solidFill>
              </a:rPr>
              <a:t>Each metric can also be charted in a scatterplot against plays to show which metric values produce the highest number of plays.</a:t>
            </a:r>
          </a:p>
        </p:txBody>
      </p:sp>
    </p:spTree>
    <p:extLst>
      <p:ext uri="{BB962C8B-B14F-4D97-AF65-F5344CB8AC3E}">
        <p14:creationId xmlns:p14="http://schemas.microsoft.com/office/powerpoint/2010/main" val="59083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B8F0-4270-8F8B-634F-5B4231F800BA}"/>
              </a:ext>
            </a:extLst>
          </p:cNvPr>
          <p:cNvSpPr>
            <a:spLocks noGrp="1"/>
          </p:cNvSpPr>
          <p:nvPr>
            <p:ph type="title"/>
          </p:nvPr>
        </p:nvSpPr>
        <p:spPr>
          <a:xfrm>
            <a:off x="838200" y="365125"/>
            <a:ext cx="6020835" cy="1002985"/>
          </a:xfrm>
        </p:spPr>
        <p:txBody>
          <a:bodyPr>
            <a:normAutofit fontScale="90000"/>
          </a:bodyPr>
          <a:lstStyle/>
          <a:p>
            <a:pPr algn="ctr"/>
            <a:r>
              <a:rPr lang="en-US" sz="4000" u="sng" dirty="0">
                <a:solidFill>
                  <a:srgbClr val="7030A0"/>
                </a:solidFill>
              </a:rPr>
              <a:t>Examples That Are Not Useful</a:t>
            </a:r>
          </a:p>
        </p:txBody>
      </p:sp>
      <p:sp>
        <p:nvSpPr>
          <p:cNvPr id="3" name="Content Placeholder 2">
            <a:extLst>
              <a:ext uri="{FF2B5EF4-FFF2-40B4-BE49-F238E27FC236}">
                <a16:creationId xmlns:a16="http://schemas.microsoft.com/office/drawing/2014/main" id="{98511145-69B9-81DD-C095-865B8001B00E}"/>
              </a:ext>
            </a:extLst>
          </p:cNvPr>
          <p:cNvSpPr>
            <a:spLocks noGrp="1"/>
          </p:cNvSpPr>
          <p:nvPr>
            <p:ph idx="1"/>
          </p:nvPr>
        </p:nvSpPr>
        <p:spPr>
          <a:xfrm>
            <a:off x="838201" y="1556574"/>
            <a:ext cx="6020836" cy="4620389"/>
          </a:xfrm>
        </p:spPr>
        <p:txBody>
          <a:bodyPr>
            <a:normAutofit fontScale="92500" lnSpcReduction="10000"/>
          </a:bodyPr>
          <a:lstStyle/>
          <a:p>
            <a:r>
              <a:rPr lang="en-US" sz="2800" dirty="0">
                <a:solidFill>
                  <a:srgbClr val="7030A0"/>
                </a:solidFill>
              </a:rPr>
              <a:t>Some qualities do not appear to affect number of plays.</a:t>
            </a:r>
          </a:p>
          <a:p>
            <a:r>
              <a:rPr lang="en-US" sz="2800" u="sng" dirty="0">
                <a:solidFill>
                  <a:srgbClr val="7030A0"/>
                </a:solidFill>
              </a:rPr>
              <a:t>Example 1</a:t>
            </a:r>
            <a:r>
              <a:rPr lang="en-US" sz="2800" dirty="0">
                <a:solidFill>
                  <a:srgbClr val="7030A0"/>
                </a:solidFill>
              </a:rPr>
              <a:t>: Songs with both low and high Spotify streams appear throughout the entire range of valence values (0.0 to 1.0).</a:t>
            </a:r>
          </a:p>
          <a:p>
            <a:r>
              <a:rPr lang="en-US" sz="2800" u="sng" dirty="0">
                <a:solidFill>
                  <a:srgbClr val="7030A0"/>
                </a:solidFill>
              </a:rPr>
              <a:t>Example 2</a:t>
            </a:r>
            <a:r>
              <a:rPr lang="en-US" sz="2800" dirty="0">
                <a:solidFill>
                  <a:srgbClr val="7030A0"/>
                </a:solidFill>
              </a:rPr>
              <a:t>: Except for a few outliers, the tempo of most songs is between </a:t>
            </a:r>
            <a:r>
              <a:rPr lang="en-US" sz="2800" dirty="0">
                <a:solidFill>
                  <a:srgbClr val="7030A0"/>
                </a:solidFill>
                <a:highlight>
                  <a:srgbClr val="FFFF00"/>
                </a:highlight>
              </a:rPr>
              <a:t>50 and 210 bpm</a:t>
            </a:r>
            <a:r>
              <a:rPr lang="en-US" sz="2800" dirty="0">
                <a:solidFill>
                  <a:srgbClr val="7030A0"/>
                </a:solidFill>
              </a:rPr>
              <a:t>. However, the range of streams also vary greatly.</a:t>
            </a:r>
          </a:p>
          <a:p>
            <a:r>
              <a:rPr lang="en-US" sz="2800" dirty="0">
                <a:solidFill>
                  <a:srgbClr val="7030A0"/>
                </a:solidFill>
              </a:rPr>
              <a:t>The charts for YouTube views and likes look similar.</a:t>
            </a:r>
          </a:p>
        </p:txBody>
      </p:sp>
      <p:pic>
        <p:nvPicPr>
          <p:cNvPr id="4" name="Content Placeholder 12" descr="A screen shot of a graph&#10;&#10;Description automatically generated with low confidence">
            <a:extLst>
              <a:ext uri="{FF2B5EF4-FFF2-40B4-BE49-F238E27FC236}">
                <a16:creationId xmlns:a16="http://schemas.microsoft.com/office/drawing/2014/main" id="{89CAE2C3-ECD0-8533-A08B-8C8FF6009D46}"/>
              </a:ext>
            </a:extLst>
          </p:cNvPr>
          <p:cNvPicPr>
            <a:picLocks noChangeAspect="1"/>
          </p:cNvPicPr>
          <p:nvPr/>
        </p:nvPicPr>
        <p:blipFill>
          <a:blip r:embed="rId2"/>
          <a:stretch>
            <a:fillRect/>
          </a:stretch>
        </p:blipFill>
        <p:spPr>
          <a:xfrm>
            <a:off x="6859035" y="3429000"/>
            <a:ext cx="5134144" cy="3324357"/>
          </a:xfrm>
          <a:prstGeom prst="rect">
            <a:avLst/>
          </a:prstGeom>
        </p:spPr>
      </p:pic>
      <p:pic>
        <p:nvPicPr>
          <p:cNvPr id="5" name="Picture 4" descr="A screen shot of a graph&#10;&#10;Description automatically generated with low confidence">
            <a:extLst>
              <a:ext uri="{FF2B5EF4-FFF2-40B4-BE49-F238E27FC236}">
                <a16:creationId xmlns:a16="http://schemas.microsoft.com/office/drawing/2014/main" id="{7F484879-178C-9F45-F757-E13C7027295D}"/>
              </a:ext>
            </a:extLst>
          </p:cNvPr>
          <p:cNvPicPr>
            <a:picLocks noChangeAspect="1"/>
          </p:cNvPicPr>
          <p:nvPr/>
        </p:nvPicPr>
        <p:blipFill>
          <a:blip r:embed="rId3"/>
          <a:stretch>
            <a:fillRect/>
          </a:stretch>
        </p:blipFill>
        <p:spPr>
          <a:xfrm>
            <a:off x="6859035" y="104643"/>
            <a:ext cx="5134144" cy="3324357"/>
          </a:xfrm>
          <a:prstGeom prst="rect">
            <a:avLst/>
          </a:prstGeom>
        </p:spPr>
      </p:pic>
      <p:sp>
        <p:nvSpPr>
          <p:cNvPr id="6" name="Rectangle 5">
            <a:extLst>
              <a:ext uri="{FF2B5EF4-FFF2-40B4-BE49-F238E27FC236}">
                <a16:creationId xmlns:a16="http://schemas.microsoft.com/office/drawing/2014/main" id="{AD5C0636-4BD1-F2DE-B98C-BE190AB4E058}"/>
              </a:ext>
            </a:extLst>
          </p:cNvPr>
          <p:cNvSpPr/>
          <p:nvPr/>
        </p:nvSpPr>
        <p:spPr>
          <a:xfrm>
            <a:off x="8292421" y="6079713"/>
            <a:ext cx="3008446" cy="57935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50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EB83-CE90-AC22-5636-2D57A56E55CD}"/>
              </a:ext>
            </a:extLst>
          </p:cNvPr>
          <p:cNvSpPr>
            <a:spLocks noGrp="1"/>
          </p:cNvSpPr>
          <p:nvPr>
            <p:ph type="title"/>
          </p:nvPr>
        </p:nvSpPr>
        <p:spPr>
          <a:xfrm>
            <a:off x="838200" y="365126"/>
            <a:ext cx="10515600" cy="751698"/>
          </a:xfrm>
        </p:spPr>
        <p:txBody>
          <a:bodyPr/>
          <a:lstStyle/>
          <a:p>
            <a:pPr algn="ctr"/>
            <a:r>
              <a:rPr lang="en-US" u="sng" dirty="0">
                <a:solidFill>
                  <a:srgbClr val="7030A0"/>
                </a:solidFill>
              </a:rPr>
              <a:t>Examples That Are More Useful</a:t>
            </a:r>
          </a:p>
        </p:txBody>
      </p:sp>
      <p:sp>
        <p:nvSpPr>
          <p:cNvPr id="3" name="Content Placeholder 2">
            <a:extLst>
              <a:ext uri="{FF2B5EF4-FFF2-40B4-BE49-F238E27FC236}">
                <a16:creationId xmlns:a16="http://schemas.microsoft.com/office/drawing/2014/main" id="{EDD7AD41-1DE2-371E-9C5D-0544051A9892}"/>
              </a:ext>
            </a:extLst>
          </p:cNvPr>
          <p:cNvSpPr>
            <a:spLocks noGrp="1"/>
          </p:cNvSpPr>
          <p:nvPr>
            <p:ph idx="1"/>
          </p:nvPr>
        </p:nvSpPr>
        <p:spPr>
          <a:xfrm>
            <a:off x="725936" y="1060984"/>
            <a:ext cx="10721514" cy="3166780"/>
          </a:xfrm>
        </p:spPr>
        <p:txBody>
          <a:bodyPr>
            <a:normAutofit fontScale="92500" lnSpcReduction="10000"/>
          </a:bodyPr>
          <a:lstStyle/>
          <a:p>
            <a:r>
              <a:rPr lang="en-US" dirty="0">
                <a:solidFill>
                  <a:srgbClr val="7030A0"/>
                </a:solidFill>
              </a:rPr>
              <a:t>However, for other qualities, the highest played songs are in a narrow range.</a:t>
            </a:r>
          </a:p>
          <a:p>
            <a:r>
              <a:rPr lang="en-US" u="sng" dirty="0">
                <a:solidFill>
                  <a:srgbClr val="7030A0"/>
                </a:solidFill>
              </a:rPr>
              <a:t>Example 1</a:t>
            </a:r>
            <a:r>
              <a:rPr lang="en-US" dirty="0">
                <a:solidFill>
                  <a:srgbClr val="7030A0"/>
                </a:solidFill>
              </a:rPr>
              <a:t>: Songs with high Spotify streams are concentrated where </a:t>
            </a:r>
            <a:r>
              <a:rPr lang="en-US" dirty="0">
                <a:solidFill>
                  <a:srgbClr val="7030A0"/>
                </a:solidFill>
                <a:highlight>
                  <a:srgbClr val="FFFF00"/>
                </a:highlight>
              </a:rPr>
              <a:t>loudness is greater than -10 </a:t>
            </a:r>
            <a:r>
              <a:rPr lang="en-US" dirty="0" err="1">
                <a:solidFill>
                  <a:srgbClr val="7030A0"/>
                </a:solidFill>
                <a:highlight>
                  <a:srgbClr val="FFFF00"/>
                </a:highlight>
              </a:rPr>
              <a:t>dB</a:t>
            </a:r>
            <a:r>
              <a:rPr lang="en-US" dirty="0" err="1">
                <a:solidFill>
                  <a:srgbClr val="7030A0"/>
                </a:solidFill>
              </a:rPr>
              <a:t>.</a:t>
            </a:r>
            <a:r>
              <a:rPr lang="en-US" dirty="0">
                <a:solidFill>
                  <a:srgbClr val="7030A0"/>
                </a:solidFill>
              </a:rPr>
              <a:t> </a:t>
            </a:r>
          </a:p>
          <a:p>
            <a:r>
              <a:rPr lang="en-US" u="sng" dirty="0">
                <a:solidFill>
                  <a:srgbClr val="7030A0"/>
                </a:solidFill>
              </a:rPr>
              <a:t>Example 2</a:t>
            </a:r>
            <a:r>
              <a:rPr lang="en-US" dirty="0">
                <a:solidFill>
                  <a:srgbClr val="7030A0"/>
                </a:solidFill>
              </a:rPr>
              <a:t>: Songs with high Spotify streams are concentrated where </a:t>
            </a:r>
            <a:r>
              <a:rPr lang="en-US" dirty="0">
                <a:solidFill>
                  <a:srgbClr val="7030A0"/>
                </a:solidFill>
                <a:highlight>
                  <a:srgbClr val="FFFF00"/>
                </a:highlight>
              </a:rPr>
              <a:t>liveness is less than 0.15</a:t>
            </a:r>
            <a:r>
              <a:rPr lang="en-US" dirty="0">
                <a:solidFill>
                  <a:srgbClr val="7030A0"/>
                </a:solidFill>
              </a:rPr>
              <a:t>.</a:t>
            </a:r>
          </a:p>
          <a:p>
            <a:r>
              <a:rPr lang="en-US" u="sng" dirty="0">
                <a:solidFill>
                  <a:srgbClr val="7030A0"/>
                </a:solidFill>
              </a:rPr>
              <a:t>Example 3</a:t>
            </a:r>
            <a:r>
              <a:rPr lang="en-US" dirty="0">
                <a:solidFill>
                  <a:srgbClr val="7030A0"/>
                </a:solidFill>
              </a:rPr>
              <a:t>: Most songs with high Spotify streams have an </a:t>
            </a:r>
            <a:r>
              <a:rPr lang="en-US" dirty="0" err="1">
                <a:solidFill>
                  <a:srgbClr val="7030A0"/>
                </a:solidFill>
                <a:highlight>
                  <a:srgbClr val="FFFF00"/>
                </a:highlight>
              </a:rPr>
              <a:t>instrumentalness</a:t>
            </a:r>
            <a:r>
              <a:rPr lang="en-US" dirty="0">
                <a:solidFill>
                  <a:srgbClr val="7030A0"/>
                </a:solidFill>
                <a:highlight>
                  <a:srgbClr val="FFFF00"/>
                </a:highlight>
              </a:rPr>
              <a:t> of 0.0 (or at least less than 0.02)</a:t>
            </a:r>
            <a:r>
              <a:rPr lang="en-US" dirty="0">
                <a:solidFill>
                  <a:srgbClr val="7030A0"/>
                </a:solidFill>
              </a:rPr>
              <a:t>.</a:t>
            </a:r>
          </a:p>
          <a:p>
            <a:r>
              <a:rPr lang="en-US" dirty="0">
                <a:solidFill>
                  <a:srgbClr val="7030A0"/>
                </a:solidFill>
              </a:rPr>
              <a:t>The charts for YouTube views and likes look similar.</a:t>
            </a:r>
          </a:p>
        </p:txBody>
      </p:sp>
      <p:pic>
        <p:nvPicPr>
          <p:cNvPr id="4" name="Content Placeholder 4">
            <a:extLst>
              <a:ext uri="{FF2B5EF4-FFF2-40B4-BE49-F238E27FC236}">
                <a16:creationId xmlns:a16="http://schemas.microsoft.com/office/drawing/2014/main" id="{B1BFDE45-5791-15A2-0623-3FE038FAEE7D}"/>
              </a:ext>
            </a:extLst>
          </p:cNvPr>
          <p:cNvPicPr>
            <a:picLocks noChangeAspect="1"/>
          </p:cNvPicPr>
          <p:nvPr/>
        </p:nvPicPr>
        <p:blipFill>
          <a:blip r:embed="rId2"/>
          <a:stretch>
            <a:fillRect/>
          </a:stretch>
        </p:blipFill>
        <p:spPr>
          <a:xfrm>
            <a:off x="61153" y="4227765"/>
            <a:ext cx="4066772" cy="2630236"/>
          </a:xfrm>
          <a:prstGeom prst="rect">
            <a:avLst/>
          </a:prstGeom>
        </p:spPr>
      </p:pic>
      <p:pic>
        <p:nvPicPr>
          <p:cNvPr id="6" name="Picture 5">
            <a:extLst>
              <a:ext uri="{FF2B5EF4-FFF2-40B4-BE49-F238E27FC236}">
                <a16:creationId xmlns:a16="http://schemas.microsoft.com/office/drawing/2014/main" id="{DF9BD8CB-C6FC-D405-FDF9-991D0E3E09FA}"/>
              </a:ext>
            </a:extLst>
          </p:cNvPr>
          <p:cNvPicPr>
            <a:picLocks noChangeAspect="1"/>
          </p:cNvPicPr>
          <p:nvPr/>
        </p:nvPicPr>
        <p:blipFill>
          <a:blip r:embed="rId3"/>
          <a:stretch>
            <a:fillRect/>
          </a:stretch>
        </p:blipFill>
        <p:spPr>
          <a:xfrm>
            <a:off x="4127926" y="4227764"/>
            <a:ext cx="3996972" cy="2630236"/>
          </a:xfrm>
          <a:prstGeom prst="rect">
            <a:avLst/>
          </a:prstGeom>
        </p:spPr>
      </p:pic>
      <p:pic>
        <p:nvPicPr>
          <p:cNvPr id="8" name="Picture 7">
            <a:extLst>
              <a:ext uri="{FF2B5EF4-FFF2-40B4-BE49-F238E27FC236}">
                <a16:creationId xmlns:a16="http://schemas.microsoft.com/office/drawing/2014/main" id="{EB220799-6DE4-3A66-C2F9-9AF01FADF6FE}"/>
              </a:ext>
            </a:extLst>
          </p:cNvPr>
          <p:cNvPicPr>
            <a:picLocks noChangeAspect="1"/>
          </p:cNvPicPr>
          <p:nvPr/>
        </p:nvPicPr>
        <p:blipFill>
          <a:blip r:embed="rId4"/>
          <a:stretch>
            <a:fillRect/>
          </a:stretch>
        </p:blipFill>
        <p:spPr>
          <a:xfrm>
            <a:off x="8124897" y="4227763"/>
            <a:ext cx="4005949" cy="2626747"/>
          </a:xfrm>
          <a:prstGeom prst="rect">
            <a:avLst/>
          </a:prstGeom>
        </p:spPr>
      </p:pic>
      <p:sp>
        <p:nvSpPr>
          <p:cNvPr id="10" name="Rectangle 9">
            <a:extLst>
              <a:ext uri="{FF2B5EF4-FFF2-40B4-BE49-F238E27FC236}">
                <a16:creationId xmlns:a16="http://schemas.microsoft.com/office/drawing/2014/main" id="{62CA448C-7A08-C4D5-84C3-05E2617566E1}"/>
              </a:ext>
            </a:extLst>
          </p:cNvPr>
          <p:cNvSpPr/>
          <p:nvPr/>
        </p:nvSpPr>
        <p:spPr>
          <a:xfrm>
            <a:off x="3210870" y="4404476"/>
            <a:ext cx="558412" cy="170315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1DD3B8-2F83-33A1-BADC-979C139BD4F7}"/>
              </a:ext>
            </a:extLst>
          </p:cNvPr>
          <p:cNvSpPr/>
          <p:nvPr/>
        </p:nvSpPr>
        <p:spPr>
          <a:xfrm>
            <a:off x="4697643" y="4404476"/>
            <a:ext cx="453710" cy="17939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6B086A-8999-CFB6-4185-731DCBE0DA7C}"/>
              </a:ext>
            </a:extLst>
          </p:cNvPr>
          <p:cNvSpPr/>
          <p:nvPr/>
        </p:nvSpPr>
        <p:spPr>
          <a:xfrm>
            <a:off x="8553343" y="4404475"/>
            <a:ext cx="227689" cy="193350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F6FA57-EE13-3ED6-F2C9-520FF7E0A12D}"/>
              </a:ext>
            </a:extLst>
          </p:cNvPr>
          <p:cNvSpPr/>
          <p:nvPr/>
        </p:nvSpPr>
        <p:spPr>
          <a:xfrm>
            <a:off x="3210869" y="6107634"/>
            <a:ext cx="558412" cy="5165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639BF1-D1AC-D291-4238-8F81944C9845}"/>
              </a:ext>
            </a:extLst>
          </p:cNvPr>
          <p:cNvSpPr/>
          <p:nvPr/>
        </p:nvSpPr>
        <p:spPr>
          <a:xfrm>
            <a:off x="4697643" y="6198376"/>
            <a:ext cx="453710" cy="4257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A94FD7-1DF7-5B3C-2DF5-BBD00782F825}"/>
              </a:ext>
            </a:extLst>
          </p:cNvPr>
          <p:cNvSpPr/>
          <p:nvPr/>
        </p:nvSpPr>
        <p:spPr>
          <a:xfrm>
            <a:off x="8553343" y="6337979"/>
            <a:ext cx="227689" cy="286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83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1786-D1FA-E8F5-6237-77C2CAC05872}"/>
              </a:ext>
            </a:extLst>
          </p:cNvPr>
          <p:cNvSpPr>
            <a:spLocks noGrp="1"/>
          </p:cNvSpPr>
          <p:nvPr>
            <p:ph type="title"/>
          </p:nvPr>
        </p:nvSpPr>
        <p:spPr/>
        <p:txBody>
          <a:bodyPr/>
          <a:lstStyle/>
          <a:p>
            <a:pPr algn="ctr"/>
            <a:r>
              <a:rPr lang="en-US" u="sng" dirty="0">
                <a:solidFill>
                  <a:srgbClr val="7030A0"/>
                </a:solidFill>
              </a:rPr>
              <a:t>Conclusions from </a:t>
            </a:r>
            <a:r>
              <a:rPr lang="en-US" u="sng" dirty="0" err="1">
                <a:solidFill>
                  <a:srgbClr val="7030A0"/>
                </a:solidFill>
              </a:rPr>
              <a:t>Scaterplots</a:t>
            </a:r>
            <a:endParaRPr lang="en-US" u="sng" dirty="0">
              <a:solidFill>
                <a:srgbClr val="7030A0"/>
              </a:solidFill>
            </a:endParaRPr>
          </a:p>
        </p:txBody>
      </p:sp>
      <p:sp>
        <p:nvSpPr>
          <p:cNvPr id="3" name="Content Placeholder 2">
            <a:extLst>
              <a:ext uri="{FF2B5EF4-FFF2-40B4-BE49-F238E27FC236}">
                <a16:creationId xmlns:a16="http://schemas.microsoft.com/office/drawing/2014/main" id="{CD6AF0FC-142F-EE29-B23A-845B8F9647A1}"/>
              </a:ext>
            </a:extLst>
          </p:cNvPr>
          <p:cNvSpPr>
            <a:spLocks noGrp="1"/>
          </p:cNvSpPr>
          <p:nvPr>
            <p:ph idx="1"/>
          </p:nvPr>
        </p:nvSpPr>
        <p:spPr/>
        <p:txBody>
          <a:bodyPr>
            <a:normAutofit lnSpcReduction="10000"/>
          </a:bodyPr>
          <a:lstStyle/>
          <a:p>
            <a:r>
              <a:rPr lang="en-US" dirty="0">
                <a:solidFill>
                  <a:srgbClr val="7030A0"/>
                </a:solidFill>
              </a:rPr>
              <a:t>For all metrics, the ranges with songs with high numbers of plays had even more songs with lower numbers of plays.</a:t>
            </a:r>
          </a:p>
          <a:p>
            <a:r>
              <a:rPr lang="en-US" dirty="0">
                <a:solidFill>
                  <a:srgbClr val="7030A0"/>
                </a:solidFill>
              </a:rPr>
              <a:t>In the models, the high concentration of songs with fewer plays effectively cancels out the higher-played songs. Therefore, they generally predict a low number of plays for any song.</a:t>
            </a:r>
          </a:p>
          <a:p>
            <a:r>
              <a:rPr lang="en-US" b="1" dirty="0">
                <a:solidFill>
                  <a:srgbClr val="7030A0"/>
                </a:solidFill>
              </a:rPr>
              <a:t>Good conclusion: Highly-played songs do have certain qualities. For example, most popular songs are above a certain loudness and below a certain liveness and a certain </a:t>
            </a:r>
            <a:r>
              <a:rPr lang="en-US" b="1" dirty="0" err="1">
                <a:solidFill>
                  <a:srgbClr val="7030A0"/>
                </a:solidFill>
              </a:rPr>
              <a:t>instrumentalness</a:t>
            </a:r>
            <a:r>
              <a:rPr lang="en-US" b="1" dirty="0">
                <a:solidFill>
                  <a:srgbClr val="7030A0"/>
                </a:solidFill>
              </a:rPr>
              <a:t>.</a:t>
            </a:r>
          </a:p>
          <a:p>
            <a:r>
              <a:rPr lang="en-US" b="1" dirty="0">
                <a:solidFill>
                  <a:srgbClr val="7030A0"/>
                </a:solidFill>
              </a:rPr>
              <a:t>Bad conclusion: All songs with these qualities will be played a lot. They have a higher chance of a high number of plays, but the chance of low plays is still greater.</a:t>
            </a:r>
          </a:p>
        </p:txBody>
      </p:sp>
    </p:spTree>
    <p:extLst>
      <p:ext uri="{BB962C8B-B14F-4D97-AF65-F5344CB8AC3E}">
        <p14:creationId xmlns:p14="http://schemas.microsoft.com/office/powerpoint/2010/main" val="84996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72FF-D7DB-72D5-0991-69635144C27A}"/>
              </a:ext>
            </a:extLst>
          </p:cNvPr>
          <p:cNvSpPr>
            <a:spLocks noGrp="1"/>
          </p:cNvSpPr>
          <p:nvPr>
            <p:ph type="title"/>
          </p:nvPr>
        </p:nvSpPr>
        <p:spPr/>
        <p:txBody>
          <a:bodyPr/>
          <a:lstStyle/>
          <a:p>
            <a:pPr algn="ctr"/>
            <a:r>
              <a:rPr lang="en-US" u="sng" dirty="0">
                <a:solidFill>
                  <a:srgbClr val="7030A0"/>
                </a:solidFill>
              </a:rPr>
              <a:t>Including Genre in Analysis</a:t>
            </a:r>
          </a:p>
        </p:txBody>
      </p:sp>
      <p:sp>
        <p:nvSpPr>
          <p:cNvPr id="3" name="Content Placeholder 2">
            <a:extLst>
              <a:ext uri="{FF2B5EF4-FFF2-40B4-BE49-F238E27FC236}">
                <a16:creationId xmlns:a16="http://schemas.microsoft.com/office/drawing/2014/main" id="{D8265D64-A654-FDA1-7C7D-9CABCB46C7F5}"/>
              </a:ext>
            </a:extLst>
          </p:cNvPr>
          <p:cNvSpPr>
            <a:spLocks noGrp="1"/>
          </p:cNvSpPr>
          <p:nvPr>
            <p:ph idx="1"/>
          </p:nvPr>
        </p:nvSpPr>
        <p:spPr/>
        <p:txBody>
          <a:bodyPr>
            <a:normAutofit lnSpcReduction="10000"/>
          </a:bodyPr>
          <a:lstStyle/>
          <a:p>
            <a:r>
              <a:rPr lang="en-US" dirty="0">
                <a:solidFill>
                  <a:srgbClr val="7030A0"/>
                </a:solidFill>
              </a:rPr>
              <a:t>A linear regression model to predict the number of streams which included genre had an </a:t>
            </a:r>
            <a:r>
              <a:rPr lang="en-US" dirty="0">
                <a:solidFill>
                  <a:srgbClr val="7030A0"/>
                </a:solidFill>
                <a:highlight>
                  <a:srgbClr val="FFFF00"/>
                </a:highlight>
              </a:rPr>
              <a:t>RMSE of 231,250,408</a:t>
            </a:r>
            <a:r>
              <a:rPr lang="en-US" dirty="0">
                <a:solidFill>
                  <a:srgbClr val="7030A0"/>
                </a:solidFill>
              </a:rPr>
              <a:t>. This is an improvement over a linear regression model without genres (</a:t>
            </a:r>
            <a:r>
              <a:rPr lang="en-US" dirty="0">
                <a:solidFill>
                  <a:srgbClr val="7030A0"/>
                </a:solidFill>
                <a:highlight>
                  <a:srgbClr val="FFFF00"/>
                </a:highlight>
              </a:rPr>
              <a:t>RMSE = 234,341,760</a:t>
            </a:r>
            <a:r>
              <a:rPr lang="en-US" dirty="0">
                <a:solidFill>
                  <a:srgbClr val="7030A0"/>
                </a:solidFill>
              </a:rPr>
              <a:t>), but by </a:t>
            </a:r>
            <a:r>
              <a:rPr lang="en-US" dirty="0">
                <a:solidFill>
                  <a:srgbClr val="7030A0"/>
                </a:solidFill>
                <a:highlight>
                  <a:srgbClr val="FFFF00"/>
                </a:highlight>
              </a:rPr>
              <a:t>only 1.32%</a:t>
            </a:r>
            <a:r>
              <a:rPr lang="en-US" dirty="0">
                <a:solidFill>
                  <a:srgbClr val="7030A0"/>
                </a:solidFill>
              </a:rPr>
              <a:t>.</a:t>
            </a:r>
          </a:p>
          <a:p>
            <a:r>
              <a:rPr lang="en-US" dirty="0">
                <a:solidFill>
                  <a:srgbClr val="7030A0"/>
                </a:solidFill>
              </a:rPr>
              <a:t>Linear regression models for each genre separately produced varying results compared to the model with all genres.</a:t>
            </a:r>
          </a:p>
          <a:p>
            <a:pPr lvl="1"/>
            <a:r>
              <a:rPr lang="en-US" u="sng" dirty="0">
                <a:solidFill>
                  <a:srgbClr val="7030A0"/>
                </a:solidFill>
              </a:rPr>
              <a:t>Example 1</a:t>
            </a:r>
            <a:r>
              <a:rPr lang="en-US" dirty="0">
                <a:solidFill>
                  <a:srgbClr val="7030A0"/>
                </a:solidFill>
              </a:rPr>
              <a:t>: The RSME for </a:t>
            </a:r>
            <a:r>
              <a:rPr lang="en-US" u="sng" dirty="0">
                <a:solidFill>
                  <a:srgbClr val="7030A0"/>
                </a:solidFill>
              </a:rPr>
              <a:t>OPM</a:t>
            </a:r>
            <a:r>
              <a:rPr lang="en-US" dirty="0">
                <a:solidFill>
                  <a:srgbClr val="7030A0"/>
                </a:solidFill>
              </a:rPr>
              <a:t> (Original Pilipino Music) is a </a:t>
            </a:r>
            <a:r>
              <a:rPr lang="en-US" dirty="0">
                <a:solidFill>
                  <a:srgbClr val="7030A0"/>
                </a:solidFill>
                <a:highlight>
                  <a:srgbClr val="FFFF00"/>
                </a:highlight>
              </a:rPr>
              <a:t>68%</a:t>
            </a:r>
            <a:r>
              <a:rPr lang="en-US" dirty="0">
                <a:solidFill>
                  <a:srgbClr val="7030A0"/>
                </a:solidFill>
              </a:rPr>
              <a:t> improvement.</a:t>
            </a:r>
          </a:p>
          <a:p>
            <a:pPr lvl="1"/>
            <a:r>
              <a:rPr lang="en-US" u="sng" dirty="0">
                <a:solidFill>
                  <a:srgbClr val="7030A0"/>
                </a:solidFill>
              </a:rPr>
              <a:t>Example 2</a:t>
            </a:r>
            <a:r>
              <a:rPr lang="en-US" dirty="0">
                <a:solidFill>
                  <a:srgbClr val="7030A0"/>
                </a:solidFill>
              </a:rPr>
              <a:t>: The RSME for </a:t>
            </a:r>
            <a:r>
              <a:rPr lang="en-US" u="sng" dirty="0">
                <a:solidFill>
                  <a:srgbClr val="7030A0"/>
                </a:solidFill>
              </a:rPr>
              <a:t>reggaeton</a:t>
            </a:r>
            <a:r>
              <a:rPr lang="en-US" dirty="0">
                <a:solidFill>
                  <a:srgbClr val="7030A0"/>
                </a:solidFill>
              </a:rPr>
              <a:t> is </a:t>
            </a:r>
            <a:r>
              <a:rPr lang="en-US" dirty="0">
                <a:solidFill>
                  <a:srgbClr val="7030A0"/>
                </a:solidFill>
                <a:highlight>
                  <a:srgbClr val="FFFF00"/>
                </a:highlight>
              </a:rPr>
              <a:t>almost twice as large</a:t>
            </a:r>
            <a:r>
              <a:rPr lang="en-US" dirty="0">
                <a:solidFill>
                  <a:srgbClr val="7030A0"/>
                </a:solidFill>
              </a:rPr>
              <a:t>.</a:t>
            </a:r>
          </a:p>
          <a:p>
            <a:pPr lvl="1"/>
            <a:r>
              <a:rPr lang="en-US" dirty="0">
                <a:solidFill>
                  <a:srgbClr val="7030A0"/>
                </a:solidFill>
              </a:rPr>
              <a:t>Note: Some genre sets were small; 8 had fewer than 100 songs (less than 1% of the total songs). Their RMSEs might not be accurate.</a:t>
            </a:r>
          </a:p>
        </p:txBody>
      </p:sp>
    </p:spTree>
    <p:extLst>
      <p:ext uri="{BB962C8B-B14F-4D97-AF65-F5344CB8AC3E}">
        <p14:creationId xmlns:p14="http://schemas.microsoft.com/office/powerpoint/2010/main" val="56804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012-7130-3C57-8B1D-913A4AB94F6D}"/>
              </a:ext>
            </a:extLst>
          </p:cNvPr>
          <p:cNvSpPr>
            <a:spLocks noGrp="1"/>
          </p:cNvSpPr>
          <p:nvPr>
            <p:ph type="title"/>
          </p:nvPr>
        </p:nvSpPr>
        <p:spPr>
          <a:xfrm>
            <a:off x="838200" y="202425"/>
            <a:ext cx="10515600" cy="698015"/>
          </a:xfrm>
        </p:spPr>
        <p:txBody>
          <a:bodyPr/>
          <a:lstStyle/>
          <a:p>
            <a:pPr algn="ctr"/>
            <a:r>
              <a:rPr lang="en-US" u="sng" dirty="0">
                <a:solidFill>
                  <a:srgbClr val="7030A0"/>
                </a:solidFill>
              </a:rPr>
              <a:t>RMSEs by Genre</a:t>
            </a:r>
          </a:p>
        </p:txBody>
      </p:sp>
      <p:graphicFrame>
        <p:nvGraphicFramePr>
          <p:cNvPr id="4" name="Table 4">
            <a:extLst>
              <a:ext uri="{FF2B5EF4-FFF2-40B4-BE49-F238E27FC236}">
                <a16:creationId xmlns:a16="http://schemas.microsoft.com/office/drawing/2014/main" id="{7B66A79E-C253-E058-6FC3-6FEFD509AA7B}"/>
              </a:ext>
            </a:extLst>
          </p:cNvPr>
          <p:cNvGraphicFramePr>
            <a:graphicFrameLocks noGrp="1"/>
          </p:cNvGraphicFramePr>
          <p:nvPr>
            <p:ph idx="1"/>
            <p:extLst>
              <p:ext uri="{D42A27DB-BD31-4B8C-83A1-F6EECF244321}">
                <p14:modId xmlns:p14="http://schemas.microsoft.com/office/powerpoint/2010/main" val="3994634402"/>
              </p:ext>
            </p:extLst>
          </p:nvPr>
        </p:nvGraphicFramePr>
        <p:xfrm>
          <a:off x="3330146" y="988064"/>
          <a:ext cx="5531707" cy="5587192"/>
        </p:xfrm>
        <a:graphic>
          <a:graphicData uri="http://schemas.openxmlformats.org/drawingml/2006/table">
            <a:tbl>
              <a:tblPr firstRow="1" bandRow="1">
                <a:tableStyleId>{5C22544A-7EE6-4342-B048-85BDC9FD1C3A}</a:tableStyleId>
              </a:tblPr>
              <a:tblGrid>
                <a:gridCol w="1094105">
                  <a:extLst>
                    <a:ext uri="{9D8B030D-6E8A-4147-A177-3AD203B41FA5}">
                      <a16:colId xmlns:a16="http://schemas.microsoft.com/office/drawing/2014/main" val="4030426034"/>
                    </a:ext>
                  </a:extLst>
                </a:gridCol>
                <a:gridCol w="1116330">
                  <a:extLst>
                    <a:ext uri="{9D8B030D-6E8A-4147-A177-3AD203B41FA5}">
                      <a16:colId xmlns:a16="http://schemas.microsoft.com/office/drawing/2014/main" val="529043226"/>
                    </a:ext>
                  </a:extLst>
                </a:gridCol>
                <a:gridCol w="1002030">
                  <a:extLst>
                    <a:ext uri="{9D8B030D-6E8A-4147-A177-3AD203B41FA5}">
                      <a16:colId xmlns:a16="http://schemas.microsoft.com/office/drawing/2014/main" val="1734132023"/>
                    </a:ext>
                  </a:extLst>
                </a:gridCol>
                <a:gridCol w="2319242">
                  <a:extLst>
                    <a:ext uri="{9D8B030D-6E8A-4147-A177-3AD203B41FA5}">
                      <a16:colId xmlns:a16="http://schemas.microsoft.com/office/drawing/2014/main" val="2218055824"/>
                    </a:ext>
                  </a:extLst>
                </a:gridCol>
              </a:tblGrid>
              <a:tr h="466552">
                <a:tc>
                  <a:txBody>
                    <a:bodyPr/>
                    <a:lstStyle/>
                    <a:p>
                      <a:r>
                        <a:rPr lang="en-US" sz="1000" dirty="0"/>
                        <a:t>Genre</a:t>
                      </a:r>
                    </a:p>
                  </a:txBody>
                  <a:tcPr/>
                </a:tc>
                <a:tc>
                  <a:txBody>
                    <a:bodyPr/>
                    <a:lstStyle/>
                    <a:p>
                      <a:r>
                        <a:rPr lang="en-US" sz="1000" dirty="0"/>
                        <a:t>Number of Songs</a:t>
                      </a:r>
                    </a:p>
                  </a:txBody>
                  <a:tcPr/>
                </a:tc>
                <a:tc>
                  <a:txBody>
                    <a:bodyPr/>
                    <a:lstStyle/>
                    <a:p>
                      <a:r>
                        <a:rPr lang="en-US" sz="1000" dirty="0"/>
                        <a:t>RMSE of Genre</a:t>
                      </a:r>
                    </a:p>
                  </a:txBody>
                  <a:tcPr/>
                </a:tc>
                <a:tc>
                  <a:txBody>
                    <a:bodyPr/>
                    <a:lstStyle/>
                    <a:p>
                      <a:r>
                        <a:rPr lang="en-US" sz="1000" dirty="0"/>
                        <a:t>% Improvement over RMSE of entire set (231,250,408)</a:t>
                      </a:r>
                    </a:p>
                  </a:txBody>
                  <a:tcPr/>
                </a:tc>
                <a:extLst>
                  <a:ext uri="{0D108BD9-81ED-4DB2-BD59-A6C34878D82A}">
                    <a16:rowId xmlns:a16="http://schemas.microsoft.com/office/drawing/2014/main" val="1281502882"/>
                  </a:ext>
                </a:extLst>
              </a:tr>
              <a:tr h="194162">
                <a:tc>
                  <a:txBody>
                    <a:bodyPr/>
                    <a:lstStyle/>
                    <a:p>
                      <a:r>
                        <a:rPr lang="en-US" sz="1000" dirty="0"/>
                        <a:t>Bolero</a:t>
                      </a:r>
                    </a:p>
                  </a:txBody>
                  <a:tcPr/>
                </a:tc>
                <a:tc>
                  <a:txBody>
                    <a:bodyPr/>
                    <a:lstStyle/>
                    <a:p>
                      <a:r>
                        <a:rPr lang="en-US" sz="1000" dirty="0"/>
                        <a:t>18</a:t>
                      </a:r>
                    </a:p>
                  </a:txBody>
                  <a:tcPr/>
                </a:tc>
                <a:tc>
                  <a:txBody>
                    <a:bodyPr/>
                    <a:lstStyle/>
                    <a:p>
                      <a:r>
                        <a:rPr lang="en-US" sz="1000" dirty="0"/>
                        <a:t>130292944</a:t>
                      </a:r>
                    </a:p>
                  </a:txBody>
                  <a:tcPr/>
                </a:tc>
                <a:tc>
                  <a:txBody>
                    <a:bodyPr/>
                    <a:lstStyle/>
                    <a:p>
                      <a:r>
                        <a:rPr lang="en-US" sz="1000" dirty="0"/>
                        <a:t>+43.66</a:t>
                      </a:r>
                    </a:p>
                  </a:txBody>
                  <a:tcPr/>
                </a:tc>
                <a:extLst>
                  <a:ext uri="{0D108BD9-81ED-4DB2-BD59-A6C34878D82A}">
                    <a16:rowId xmlns:a16="http://schemas.microsoft.com/office/drawing/2014/main" val="520370499"/>
                  </a:ext>
                </a:extLst>
              </a:tr>
              <a:tr h="194162">
                <a:tc>
                  <a:txBody>
                    <a:bodyPr/>
                    <a:lstStyle/>
                    <a:p>
                      <a:r>
                        <a:rPr lang="en-US" sz="1000" dirty="0"/>
                        <a:t>Boy band</a:t>
                      </a:r>
                    </a:p>
                  </a:txBody>
                  <a:tcPr/>
                </a:tc>
                <a:tc>
                  <a:txBody>
                    <a:bodyPr/>
                    <a:lstStyle/>
                    <a:p>
                      <a:r>
                        <a:rPr lang="en-US" sz="1000" dirty="0"/>
                        <a:t>89</a:t>
                      </a:r>
                    </a:p>
                  </a:txBody>
                  <a:tcPr/>
                </a:tc>
                <a:tc>
                  <a:txBody>
                    <a:bodyPr/>
                    <a:lstStyle/>
                    <a:p>
                      <a:r>
                        <a:rPr lang="en-US" sz="1000" dirty="0"/>
                        <a:t>183340415</a:t>
                      </a:r>
                    </a:p>
                  </a:txBody>
                  <a:tcPr/>
                </a:tc>
                <a:tc>
                  <a:txBody>
                    <a:bodyPr/>
                    <a:lstStyle/>
                    <a:p>
                      <a:r>
                        <a:rPr lang="en-US" sz="1000" dirty="0"/>
                        <a:t>+20.72</a:t>
                      </a:r>
                    </a:p>
                  </a:txBody>
                  <a:tcPr/>
                </a:tc>
                <a:extLst>
                  <a:ext uri="{0D108BD9-81ED-4DB2-BD59-A6C34878D82A}">
                    <a16:rowId xmlns:a16="http://schemas.microsoft.com/office/drawing/2014/main" val="3308365252"/>
                  </a:ext>
                </a:extLst>
              </a:tr>
              <a:tr h="194162">
                <a:tc>
                  <a:txBody>
                    <a:bodyPr/>
                    <a:lstStyle/>
                    <a:p>
                      <a:r>
                        <a:rPr lang="en-US" sz="1000" dirty="0"/>
                        <a:t>Country</a:t>
                      </a:r>
                    </a:p>
                  </a:txBody>
                  <a:tcPr/>
                </a:tc>
                <a:tc>
                  <a:txBody>
                    <a:bodyPr/>
                    <a:lstStyle/>
                    <a:p>
                      <a:r>
                        <a:rPr lang="en-US" sz="1000" dirty="0"/>
                        <a:t>354</a:t>
                      </a:r>
                    </a:p>
                  </a:txBody>
                  <a:tcPr/>
                </a:tc>
                <a:tc>
                  <a:txBody>
                    <a:bodyPr/>
                    <a:lstStyle/>
                    <a:p>
                      <a:r>
                        <a:rPr lang="en-US" sz="1000" dirty="0"/>
                        <a:t>138432146</a:t>
                      </a:r>
                    </a:p>
                  </a:txBody>
                  <a:tcPr/>
                </a:tc>
                <a:tc>
                  <a:txBody>
                    <a:bodyPr/>
                    <a:lstStyle/>
                    <a:p>
                      <a:r>
                        <a:rPr lang="en-US" sz="1000" dirty="0"/>
                        <a:t>+40.14</a:t>
                      </a:r>
                    </a:p>
                  </a:txBody>
                  <a:tcPr/>
                </a:tc>
                <a:extLst>
                  <a:ext uri="{0D108BD9-81ED-4DB2-BD59-A6C34878D82A}">
                    <a16:rowId xmlns:a16="http://schemas.microsoft.com/office/drawing/2014/main" val="436068842"/>
                  </a:ext>
                </a:extLst>
              </a:tr>
              <a:tr h="194162">
                <a:tc>
                  <a:txBody>
                    <a:bodyPr/>
                    <a:lstStyle/>
                    <a:p>
                      <a:r>
                        <a:rPr lang="en-US" sz="1000" dirty="0"/>
                        <a:t>Dance/Electronic</a:t>
                      </a:r>
                    </a:p>
                  </a:txBody>
                  <a:tcPr/>
                </a:tc>
                <a:tc>
                  <a:txBody>
                    <a:bodyPr/>
                    <a:lstStyle/>
                    <a:p>
                      <a:r>
                        <a:rPr lang="en-US" sz="1000" dirty="0"/>
                        <a:t>373</a:t>
                      </a:r>
                    </a:p>
                  </a:txBody>
                  <a:tcPr/>
                </a:tc>
                <a:tc>
                  <a:txBody>
                    <a:bodyPr/>
                    <a:lstStyle/>
                    <a:p>
                      <a:r>
                        <a:rPr lang="en-US" sz="1000" dirty="0"/>
                        <a:t>188574379</a:t>
                      </a:r>
                    </a:p>
                  </a:txBody>
                  <a:tcPr/>
                </a:tc>
                <a:tc>
                  <a:txBody>
                    <a:bodyPr/>
                    <a:lstStyle/>
                    <a:p>
                      <a:r>
                        <a:rPr lang="en-US" sz="1000" dirty="0"/>
                        <a:t>+18.45</a:t>
                      </a:r>
                    </a:p>
                  </a:txBody>
                  <a:tcPr/>
                </a:tc>
                <a:extLst>
                  <a:ext uri="{0D108BD9-81ED-4DB2-BD59-A6C34878D82A}">
                    <a16:rowId xmlns:a16="http://schemas.microsoft.com/office/drawing/2014/main" val="36701101"/>
                  </a:ext>
                </a:extLst>
              </a:tr>
              <a:tr h="194162">
                <a:tc>
                  <a:txBody>
                    <a:bodyPr/>
                    <a:lstStyle/>
                    <a:p>
                      <a:r>
                        <a:rPr lang="en-US" sz="1000" dirty="0"/>
                        <a:t>Else</a:t>
                      </a:r>
                    </a:p>
                  </a:txBody>
                  <a:tcPr/>
                </a:tc>
                <a:tc>
                  <a:txBody>
                    <a:bodyPr/>
                    <a:lstStyle/>
                    <a:p>
                      <a:r>
                        <a:rPr lang="en-US" sz="1000" dirty="0"/>
                        <a:t>958</a:t>
                      </a:r>
                    </a:p>
                  </a:txBody>
                  <a:tcPr/>
                </a:tc>
                <a:tc>
                  <a:txBody>
                    <a:bodyPr/>
                    <a:lstStyle/>
                    <a:p>
                      <a:r>
                        <a:rPr lang="en-US" sz="1000" dirty="0"/>
                        <a:t>126107412</a:t>
                      </a:r>
                    </a:p>
                  </a:txBody>
                  <a:tcPr/>
                </a:tc>
                <a:tc>
                  <a:txBody>
                    <a:bodyPr/>
                    <a:lstStyle/>
                    <a:p>
                      <a:r>
                        <a:rPr lang="en-US" sz="1000" dirty="0"/>
                        <a:t>+45.47</a:t>
                      </a:r>
                    </a:p>
                  </a:txBody>
                  <a:tcPr/>
                </a:tc>
                <a:extLst>
                  <a:ext uri="{0D108BD9-81ED-4DB2-BD59-A6C34878D82A}">
                    <a16:rowId xmlns:a16="http://schemas.microsoft.com/office/drawing/2014/main" val="630091425"/>
                  </a:ext>
                </a:extLst>
              </a:tr>
              <a:tr h="194162">
                <a:tc>
                  <a:txBody>
                    <a:bodyPr/>
                    <a:lstStyle/>
                    <a:p>
                      <a:r>
                        <a:rPr lang="en-US" sz="1000" dirty="0"/>
                        <a:t>Funk</a:t>
                      </a:r>
                    </a:p>
                  </a:txBody>
                  <a:tcPr/>
                </a:tc>
                <a:tc>
                  <a:txBody>
                    <a:bodyPr/>
                    <a:lstStyle/>
                    <a:p>
                      <a:r>
                        <a:rPr lang="en-US" sz="1000" dirty="0"/>
                        <a:t>211</a:t>
                      </a:r>
                    </a:p>
                  </a:txBody>
                  <a:tcPr/>
                </a:tc>
                <a:tc>
                  <a:txBody>
                    <a:bodyPr/>
                    <a:lstStyle/>
                    <a:p>
                      <a:r>
                        <a:rPr lang="en-US" sz="1000" dirty="0"/>
                        <a:t>110805127</a:t>
                      </a:r>
                    </a:p>
                  </a:txBody>
                  <a:tcPr/>
                </a:tc>
                <a:tc>
                  <a:txBody>
                    <a:bodyPr/>
                    <a:lstStyle/>
                    <a:p>
                      <a:r>
                        <a:rPr lang="en-US" sz="1000" dirty="0"/>
                        <a:t>+52.08</a:t>
                      </a:r>
                    </a:p>
                  </a:txBody>
                  <a:tcPr/>
                </a:tc>
                <a:extLst>
                  <a:ext uri="{0D108BD9-81ED-4DB2-BD59-A6C34878D82A}">
                    <a16:rowId xmlns:a16="http://schemas.microsoft.com/office/drawing/2014/main" val="1874493125"/>
                  </a:ext>
                </a:extLst>
              </a:tr>
              <a:tr h="194162">
                <a:tc>
                  <a:txBody>
                    <a:bodyPr/>
                    <a:lstStyle/>
                    <a:p>
                      <a:r>
                        <a:rPr lang="en-US" sz="1000" dirty="0"/>
                        <a:t>Hip hop</a:t>
                      </a:r>
                    </a:p>
                  </a:txBody>
                  <a:tcPr/>
                </a:tc>
                <a:tc>
                  <a:txBody>
                    <a:bodyPr/>
                    <a:lstStyle/>
                    <a:p>
                      <a:r>
                        <a:rPr lang="en-US" sz="1000" dirty="0"/>
                        <a:t>1251</a:t>
                      </a:r>
                    </a:p>
                  </a:txBody>
                  <a:tcPr/>
                </a:tc>
                <a:tc>
                  <a:txBody>
                    <a:bodyPr/>
                    <a:lstStyle/>
                    <a:p>
                      <a:r>
                        <a:rPr lang="en-US" sz="1000" dirty="0"/>
                        <a:t>226590448</a:t>
                      </a:r>
                    </a:p>
                  </a:txBody>
                  <a:tcPr/>
                </a:tc>
                <a:tc>
                  <a:txBody>
                    <a:bodyPr/>
                    <a:lstStyle/>
                    <a:p>
                      <a:r>
                        <a:rPr lang="en-US" sz="1000" dirty="0"/>
                        <a:t>+2.02</a:t>
                      </a:r>
                    </a:p>
                  </a:txBody>
                  <a:tcPr/>
                </a:tc>
                <a:extLst>
                  <a:ext uri="{0D108BD9-81ED-4DB2-BD59-A6C34878D82A}">
                    <a16:rowId xmlns:a16="http://schemas.microsoft.com/office/drawing/2014/main" val="4018558196"/>
                  </a:ext>
                </a:extLst>
              </a:tr>
              <a:tr h="194162">
                <a:tc>
                  <a:txBody>
                    <a:bodyPr/>
                    <a:lstStyle/>
                    <a:p>
                      <a:r>
                        <a:rPr lang="en-US" sz="1000" dirty="0"/>
                        <a:t>House</a:t>
                      </a:r>
                    </a:p>
                  </a:txBody>
                  <a:tcPr/>
                </a:tc>
                <a:tc>
                  <a:txBody>
                    <a:bodyPr/>
                    <a:lstStyle/>
                    <a:p>
                      <a:r>
                        <a:rPr lang="en-US" sz="1000" dirty="0"/>
                        <a:t>166</a:t>
                      </a:r>
                    </a:p>
                  </a:txBody>
                  <a:tcPr/>
                </a:tc>
                <a:tc>
                  <a:txBody>
                    <a:bodyPr/>
                    <a:lstStyle/>
                    <a:p>
                      <a:r>
                        <a:rPr lang="en-US" sz="1000" dirty="0"/>
                        <a:t>328642424</a:t>
                      </a:r>
                    </a:p>
                  </a:txBody>
                  <a:tcPr/>
                </a:tc>
                <a:tc>
                  <a:txBody>
                    <a:bodyPr/>
                    <a:lstStyle/>
                    <a:p>
                      <a:r>
                        <a:rPr lang="en-US" sz="1000" dirty="0"/>
                        <a:t>-42.12</a:t>
                      </a:r>
                    </a:p>
                  </a:txBody>
                  <a:tcPr/>
                </a:tc>
                <a:extLst>
                  <a:ext uri="{0D108BD9-81ED-4DB2-BD59-A6C34878D82A}">
                    <a16:rowId xmlns:a16="http://schemas.microsoft.com/office/drawing/2014/main" val="1512888782"/>
                  </a:ext>
                </a:extLst>
              </a:tr>
              <a:tr h="194162">
                <a:tc>
                  <a:txBody>
                    <a:bodyPr/>
                    <a:lstStyle/>
                    <a:p>
                      <a:r>
                        <a:rPr lang="en-US" sz="1000" dirty="0"/>
                        <a:t>Indie</a:t>
                      </a:r>
                    </a:p>
                  </a:txBody>
                  <a:tcPr/>
                </a:tc>
                <a:tc>
                  <a:txBody>
                    <a:bodyPr/>
                    <a:lstStyle/>
                    <a:p>
                      <a:r>
                        <a:rPr lang="en-US" sz="1000" dirty="0"/>
                        <a:t>473</a:t>
                      </a:r>
                    </a:p>
                  </a:txBody>
                  <a:tcPr/>
                </a:tc>
                <a:tc>
                  <a:txBody>
                    <a:bodyPr/>
                    <a:lstStyle/>
                    <a:p>
                      <a:r>
                        <a:rPr lang="en-US" sz="1000" dirty="0"/>
                        <a:t>251371125</a:t>
                      </a:r>
                    </a:p>
                  </a:txBody>
                  <a:tcPr/>
                </a:tc>
                <a:tc>
                  <a:txBody>
                    <a:bodyPr/>
                    <a:lstStyle/>
                    <a:p>
                      <a:r>
                        <a:rPr lang="en-US" sz="1000" dirty="0"/>
                        <a:t>-8.70</a:t>
                      </a:r>
                    </a:p>
                  </a:txBody>
                  <a:tcPr/>
                </a:tc>
                <a:extLst>
                  <a:ext uri="{0D108BD9-81ED-4DB2-BD59-A6C34878D82A}">
                    <a16:rowId xmlns:a16="http://schemas.microsoft.com/office/drawing/2014/main" val="4209437112"/>
                  </a:ext>
                </a:extLst>
              </a:tr>
              <a:tr h="194162">
                <a:tc>
                  <a:txBody>
                    <a:bodyPr/>
                    <a:lstStyle/>
                    <a:p>
                      <a:r>
                        <a:rPr lang="en-US" sz="1000" dirty="0"/>
                        <a:t>Jazz</a:t>
                      </a:r>
                    </a:p>
                  </a:txBody>
                  <a:tcPr/>
                </a:tc>
                <a:tc>
                  <a:txBody>
                    <a:bodyPr/>
                    <a:lstStyle/>
                    <a:p>
                      <a:r>
                        <a:rPr lang="en-US" sz="1000" dirty="0"/>
                        <a:t>39</a:t>
                      </a:r>
                    </a:p>
                  </a:txBody>
                  <a:tcPr/>
                </a:tc>
                <a:tc>
                  <a:txBody>
                    <a:bodyPr/>
                    <a:lstStyle/>
                    <a:p>
                      <a:r>
                        <a:rPr lang="en-US" sz="1000" dirty="0"/>
                        <a:t>141777413</a:t>
                      </a:r>
                    </a:p>
                  </a:txBody>
                  <a:tcPr/>
                </a:tc>
                <a:tc>
                  <a:txBody>
                    <a:bodyPr/>
                    <a:lstStyle/>
                    <a:p>
                      <a:r>
                        <a:rPr lang="en-US" sz="1000" dirty="0"/>
                        <a:t>+38.69</a:t>
                      </a:r>
                    </a:p>
                  </a:txBody>
                  <a:tcPr/>
                </a:tc>
                <a:extLst>
                  <a:ext uri="{0D108BD9-81ED-4DB2-BD59-A6C34878D82A}">
                    <a16:rowId xmlns:a16="http://schemas.microsoft.com/office/drawing/2014/main" val="1098886096"/>
                  </a:ext>
                </a:extLst>
              </a:tr>
              <a:tr h="194162">
                <a:tc>
                  <a:txBody>
                    <a:bodyPr/>
                    <a:lstStyle/>
                    <a:p>
                      <a:r>
                        <a:rPr lang="en-US" sz="1000" dirty="0"/>
                        <a:t>K-pop</a:t>
                      </a:r>
                    </a:p>
                  </a:txBody>
                  <a:tcPr/>
                </a:tc>
                <a:tc>
                  <a:txBody>
                    <a:bodyPr/>
                    <a:lstStyle/>
                    <a:p>
                      <a:r>
                        <a:rPr lang="en-US" sz="1000" dirty="0"/>
                        <a:t>233</a:t>
                      </a:r>
                    </a:p>
                  </a:txBody>
                  <a:tcPr/>
                </a:tc>
                <a:tc>
                  <a:txBody>
                    <a:bodyPr/>
                    <a:lstStyle/>
                    <a:p>
                      <a:r>
                        <a:rPr lang="en-US" sz="1000" dirty="0"/>
                        <a:t>182343920</a:t>
                      </a:r>
                    </a:p>
                  </a:txBody>
                  <a:tcPr/>
                </a:tc>
                <a:tc>
                  <a:txBody>
                    <a:bodyPr/>
                    <a:lstStyle/>
                    <a:p>
                      <a:r>
                        <a:rPr lang="en-US" sz="1000" dirty="0"/>
                        <a:t>+21.15</a:t>
                      </a:r>
                    </a:p>
                  </a:txBody>
                  <a:tcPr/>
                </a:tc>
                <a:extLst>
                  <a:ext uri="{0D108BD9-81ED-4DB2-BD59-A6C34878D82A}">
                    <a16:rowId xmlns:a16="http://schemas.microsoft.com/office/drawing/2014/main" val="3290354171"/>
                  </a:ext>
                </a:extLst>
              </a:tr>
              <a:tr h="194162">
                <a:tc>
                  <a:txBody>
                    <a:bodyPr/>
                    <a:lstStyle/>
                    <a:p>
                      <a:r>
                        <a:rPr lang="en-US" sz="1000" dirty="0"/>
                        <a:t>Latin</a:t>
                      </a:r>
                    </a:p>
                  </a:txBody>
                  <a:tcPr/>
                </a:tc>
                <a:tc>
                  <a:txBody>
                    <a:bodyPr/>
                    <a:lstStyle/>
                    <a:p>
                      <a:r>
                        <a:rPr lang="en-US" sz="1000" dirty="0"/>
                        <a:t>1397</a:t>
                      </a:r>
                    </a:p>
                  </a:txBody>
                  <a:tcPr/>
                </a:tc>
                <a:tc>
                  <a:txBody>
                    <a:bodyPr/>
                    <a:lstStyle/>
                    <a:p>
                      <a:r>
                        <a:rPr lang="en-US" sz="1000" dirty="0"/>
                        <a:t>147609993</a:t>
                      </a:r>
                    </a:p>
                  </a:txBody>
                  <a:tcPr/>
                </a:tc>
                <a:tc>
                  <a:txBody>
                    <a:bodyPr/>
                    <a:lstStyle/>
                    <a:p>
                      <a:r>
                        <a:rPr lang="en-US" sz="1000" dirty="0"/>
                        <a:t>+36.17</a:t>
                      </a:r>
                    </a:p>
                  </a:txBody>
                  <a:tcPr/>
                </a:tc>
                <a:extLst>
                  <a:ext uri="{0D108BD9-81ED-4DB2-BD59-A6C34878D82A}">
                    <a16:rowId xmlns:a16="http://schemas.microsoft.com/office/drawing/2014/main" val="420903966"/>
                  </a:ext>
                </a:extLst>
              </a:tr>
              <a:tr h="194162">
                <a:tc>
                  <a:txBody>
                    <a:bodyPr/>
                    <a:lstStyle/>
                    <a:p>
                      <a:r>
                        <a:rPr lang="en-US" sz="1000" dirty="0"/>
                        <a:t>Metal</a:t>
                      </a:r>
                    </a:p>
                  </a:txBody>
                  <a:tcPr/>
                </a:tc>
                <a:tc>
                  <a:txBody>
                    <a:bodyPr/>
                    <a:lstStyle/>
                    <a:p>
                      <a:r>
                        <a:rPr lang="en-US" sz="1000" dirty="0"/>
                        <a:t>375</a:t>
                      </a:r>
                    </a:p>
                  </a:txBody>
                  <a:tcPr/>
                </a:tc>
                <a:tc>
                  <a:txBody>
                    <a:bodyPr/>
                    <a:lstStyle/>
                    <a:p>
                      <a:r>
                        <a:rPr lang="en-US" sz="1000" dirty="0"/>
                        <a:t>199992892</a:t>
                      </a:r>
                    </a:p>
                  </a:txBody>
                  <a:tcPr/>
                </a:tc>
                <a:tc>
                  <a:txBody>
                    <a:bodyPr/>
                    <a:lstStyle/>
                    <a:p>
                      <a:r>
                        <a:rPr lang="en-US" sz="1000" dirty="0"/>
                        <a:t>+13.52</a:t>
                      </a:r>
                    </a:p>
                  </a:txBody>
                  <a:tcPr/>
                </a:tc>
                <a:extLst>
                  <a:ext uri="{0D108BD9-81ED-4DB2-BD59-A6C34878D82A}">
                    <a16:rowId xmlns:a16="http://schemas.microsoft.com/office/drawing/2014/main" val="2180701819"/>
                  </a:ext>
                </a:extLst>
              </a:tr>
              <a:tr h="194162">
                <a:tc>
                  <a:txBody>
                    <a:bodyPr/>
                    <a:lstStyle/>
                    <a:p>
                      <a:r>
                        <a:rPr lang="en-US" sz="1000" dirty="0">
                          <a:highlight>
                            <a:srgbClr val="00FF00"/>
                          </a:highlight>
                        </a:rPr>
                        <a:t>OPM</a:t>
                      </a:r>
                    </a:p>
                  </a:txBody>
                  <a:tcPr/>
                </a:tc>
                <a:tc>
                  <a:txBody>
                    <a:bodyPr/>
                    <a:lstStyle/>
                    <a:p>
                      <a:r>
                        <a:rPr lang="en-US" sz="1000" dirty="0">
                          <a:highlight>
                            <a:srgbClr val="00FF00"/>
                          </a:highlight>
                        </a:rPr>
                        <a:t>40</a:t>
                      </a:r>
                    </a:p>
                  </a:txBody>
                  <a:tcPr/>
                </a:tc>
                <a:tc>
                  <a:txBody>
                    <a:bodyPr/>
                    <a:lstStyle/>
                    <a:p>
                      <a:r>
                        <a:rPr lang="en-US" sz="1000" dirty="0">
                          <a:highlight>
                            <a:srgbClr val="00FF00"/>
                          </a:highlight>
                        </a:rPr>
                        <a:t>72916273</a:t>
                      </a:r>
                    </a:p>
                  </a:txBody>
                  <a:tcPr/>
                </a:tc>
                <a:tc>
                  <a:txBody>
                    <a:bodyPr/>
                    <a:lstStyle/>
                    <a:p>
                      <a:r>
                        <a:rPr lang="en-US" sz="1000" dirty="0">
                          <a:highlight>
                            <a:srgbClr val="00FF00"/>
                          </a:highlight>
                        </a:rPr>
                        <a:t>+68.47</a:t>
                      </a:r>
                    </a:p>
                  </a:txBody>
                  <a:tcPr/>
                </a:tc>
                <a:extLst>
                  <a:ext uri="{0D108BD9-81ED-4DB2-BD59-A6C34878D82A}">
                    <a16:rowId xmlns:a16="http://schemas.microsoft.com/office/drawing/2014/main" val="735444204"/>
                  </a:ext>
                </a:extLst>
              </a:tr>
              <a:tr h="194162">
                <a:tc>
                  <a:txBody>
                    <a:bodyPr/>
                    <a:lstStyle/>
                    <a:p>
                      <a:r>
                        <a:rPr lang="en-US" sz="1000" dirty="0"/>
                        <a:t>Pop</a:t>
                      </a:r>
                    </a:p>
                  </a:txBody>
                  <a:tcPr/>
                </a:tc>
                <a:tc>
                  <a:txBody>
                    <a:bodyPr/>
                    <a:lstStyle/>
                    <a:p>
                      <a:r>
                        <a:rPr lang="en-US" sz="1000" dirty="0"/>
                        <a:t>3098</a:t>
                      </a:r>
                    </a:p>
                  </a:txBody>
                  <a:tcPr/>
                </a:tc>
                <a:tc>
                  <a:txBody>
                    <a:bodyPr/>
                    <a:lstStyle/>
                    <a:p>
                      <a:r>
                        <a:rPr lang="en-US" sz="1000" dirty="0"/>
                        <a:t>276357991</a:t>
                      </a:r>
                    </a:p>
                  </a:txBody>
                  <a:tcPr/>
                </a:tc>
                <a:tc>
                  <a:txBody>
                    <a:bodyPr/>
                    <a:lstStyle/>
                    <a:p>
                      <a:r>
                        <a:rPr lang="en-US" sz="1000" dirty="0"/>
                        <a:t>-19.51</a:t>
                      </a:r>
                    </a:p>
                  </a:txBody>
                  <a:tcPr/>
                </a:tc>
                <a:extLst>
                  <a:ext uri="{0D108BD9-81ED-4DB2-BD59-A6C34878D82A}">
                    <a16:rowId xmlns:a16="http://schemas.microsoft.com/office/drawing/2014/main" val="693339905"/>
                  </a:ext>
                </a:extLst>
              </a:tr>
              <a:tr h="194162">
                <a:tc>
                  <a:txBody>
                    <a:bodyPr/>
                    <a:lstStyle/>
                    <a:p>
                      <a:r>
                        <a:rPr lang="en-US" sz="1000" dirty="0"/>
                        <a:t>R&amp;B/Soul</a:t>
                      </a:r>
                    </a:p>
                  </a:txBody>
                  <a:tcPr/>
                </a:tc>
                <a:tc>
                  <a:txBody>
                    <a:bodyPr/>
                    <a:lstStyle/>
                    <a:p>
                      <a:r>
                        <a:rPr lang="en-US" sz="1000" dirty="0"/>
                        <a:t>339</a:t>
                      </a:r>
                    </a:p>
                  </a:txBody>
                  <a:tcPr/>
                </a:tc>
                <a:tc>
                  <a:txBody>
                    <a:bodyPr/>
                    <a:lstStyle/>
                    <a:p>
                      <a:r>
                        <a:rPr lang="en-US" sz="1000" dirty="0"/>
                        <a:t>240699346</a:t>
                      </a:r>
                    </a:p>
                  </a:txBody>
                  <a:tcPr/>
                </a:tc>
                <a:tc>
                  <a:txBody>
                    <a:bodyPr/>
                    <a:lstStyle/>
                    <a:p>
                      <a:r>
                        <a:rPr lang="en-US" sz="1000" dirty="0"/>
                        <a:t>-4.09</a:t>
                      </a:r>
                    </a:p>
                  </a:txBody>
                  <a:tcPr/>
                </a:tc>
                <a:extLst>
                  <a:ext uri="{0D108BD9-81ED-4DB2-BD59-A6C34878D82A}">
                    <a16:rowId xmlns:a16="http://schemas.microsoft.com/office/drawing/2014/main" val="2050346909"/>
                  </a:ext>
                </a:extLst>
              </a:tr>
              <a:tr h="194162">
                <a:tc>
                  <a:txBody>
                    <a:bodyPr/>
                    <a:lstStyle/>
                    <a:p>
                      <a:r>
                        <a:rPr lang="en-US" sz="1000" dirty="0"/>
                        <a:t>Rap</a:t>
                      </a:r>
                    </a:p>
                  </a:txBody>
                  <a:tcPr/>
                </a:tc>
                <a:tc>
                  <a:txBody>
                    <a:bodyPr/>
                    <a:lstStyle/>
                    <a:p>
                      <a:r>
                        <a:rPr lang="en-US" sz="1000" dirty="0"/>
                        <a:t>399</a:t>
                      </a:r>
                    </a:p>
                  </a:txBody>
                  <a:tcPr/>
                </a:tc>
                <a:tc>
                  <a:txBody>
                    <a:bodyPr/>
                    <a:lstStyle/>
                    <a:p>
                      <a:r>
                        <a:rPr lang="en-US" sz="1000" dirty="0"/>
                        <a:t>292259341</a:t>
                      </a:r>
                    </a:p>
                  </a:txBody>
                  <a:tcPr/>
                </a:tc>
                <a:tc>
                  <a:txBody>
                    <a:bodyPr/>
                    <a:lstStyle/>
                    <a:p>
                      <a:r>
                        <a:rPr lang="en-US" sz="1000" dirty="0"/>
                        <a:t>-26.38</a:t>
                      </a:r>
                    </a:p>
                  </a:txBody>
                  <a:tcPr/>
                </a:tc>
                <a:extLst>
                  <a:ext uri="{0D108BD9-81ED-4DB2-BD59-A6C34878D82A}">
                    <a16:rowId xmlns:a16="http://schemas.microsoft.com/office/drawing/2014/main" val="1486869605"/>
                  </a:ext>
                </a:extLst>
              </a:tr>
              <a:tr h="194162">
                <a:tc>
                  <a:txBody>
                    <a:bodyPr/>
                    <a:lstStyle/>
                    <a:p>
                      <a:r>
                        <a:rPr lang="en-US" sz="1000" dirty="0"/>
                        <a:t>Reggae</a:t>
                      </a:r>
                    </a:p>
                  </a:txBody>
                  <a:tcPr/>
                </a:tc>
                <a:tc>
                  <a:txBody>
                    <a:bodyPr/>
                    <a:lstStyle/>
                    <a:p>
                      <a:r>
                        <a:rPr lang="en-US" sz="1000" dirty="0"/>
                        <a:t>60</a:t>
                      </a:r>
                    </a:p>
                  </a:txBody>
                  <a:tcPr/>
                </a:tc>
                <a:tc>
                  <a:txBody>
                    <a:bodyPr/>
                    <a:lstStyle/>
                    <a:p>
                      <a:r>
                        <a:rPr lang="en-US" sz="1000" dirty="0"/>
                        <a:t>220312459</a:t>
                      </a:r>
                    </a:p>
                  </a:txBody>
                  <a:tcPr/>
                </a:tc>
                <a:tc>
                  <a:txBody>
                    <a:bodyPr/>
                    <a:lstStyle/>
                    <a:p>
                      <a:r>
                        <a:rPr lang="en-US" sz="1000" dirty="0"/>
                        <a:t>+4.73</a:t>
                      </a:r>
                    </a:p>
                  </a:txBody>
                  <a:tcPr/>
                </a:tc>
                <a:extLst>
                  <a:ext uri="{0D108BD9-81ED-4DB2-BD59-A6C34878D82A}">
                    <a16:rowId xmlns:a16="http://schemas.microsoft.com/office/drawing/2014/main" val="3612495895"/>
                  </a:ext>
                </a:extLst>
              </a:tr>
              <a:tr h="194162">
                <a:tc>
                  <a:txBody>
                    <a:bodyPr/>
                    <a:lstStyle/>
                    <a:p>
                      <a:r>
                        <a:rPr lang="en-US" sz="1000" dirty="0">
                          <a:highlight>
                            <a:srgbClr val="FF0000"/>
                          </a:highlight>
                        </a:rPr>
                        <a:t>Reggaeton</a:t>
                      </a:r>
                    </a:p>
                  </a:txBody>
                  <a:tcPr/>
                </a:tc>
                <a:tc>
                  <a:txBody>
                    <a:bodyPr/>
                    <a:lstStyle/>
                    <a:p>
                      <a:r>
                        <a:rPr lang="en-US" sz="1000" dirty="0">
                          <a:highlight>
                            <a:srgbClr val="FF0000"/>
                          </a:highlight>
                        </a:rPr>
                        <a:t>69</a:t>
                      </a:r>
                    </a:p>
                  </a:txBody>
                  <a:tcPr/>
                </a:tc>
                <a:tc>
                  <a:txBody>
                    <a:bodyPr/>
                    <a:lstStyle/>
                    <a:p>
                      <a:r>
                        <a:rPr lang="en-US" sz="1000" dirty="0">
                          <a:highlight>
                            <a:srgbClr val="FF0000"/>
                          </a:highlight>
                        </a:rPr>
                        <a:t>456886003</a:t>
                      </a:r>
                    </a:p>
                  </a:txBody>
                  <a:tcPr/>
                </a:tc>
                <a:tc>
                  <a:txBody>
                    <a:bodyPr/>
                    <a:lstStyle/>
                    <a:p>
                      <a:r>
                        <a:rPr lang="en-US" sz="1000" dirty="0">
                          <a:highlight>
                            <a:srgbClr val="FF0000"/>
                          </a:highlight>
                        </a:rPr>
                        <a:t>-97.57</a:t>
                      </a:r>
                    </a:p>
                  </a:txBody>
                  <a:tcPr/>
                </a:tc>
                <a:extLst>
                  <a:ext uri="{0D108BD9-81ED-4DB2-BD59-A6C34878D82A}">
                    <a16:rowId xmlns:a16="http://schemas.microsoft.com/office/drawing/2014/main" val="2919628495"/>
                  </a:ext>
                </a:extLst>
              </a:tr>
              <a:tr h="194162">
                <a:tc>
                  <a:txBody>
                    <a:bodyPr/>
                    <a:lstStyle/>
                    <a:p>
                      <a:r>
                        <a:rPr lang="en-US" sz="1000" dirty="0"/>
                        <a:t>Rock</a:t>
                      </a:r>
                    </a:p>
                  </a:txBody>
                  <a:tcPr/>
                </a:tc>
                <a:tc>
                  <a:txBody>
                    <a:bodyPr/>
                    <a:lstStyle/>
                    <a:p>
                      <a:r>
                        <a:rPr lang="en-US" sz="1000" dirty="0"/>
                        <a:t>1363</a:t>
                      </a:r>
                    </a:p>
                  </a:txBody>
                  <a:tcPr/>
                </a:tc>
                <a:tc>
                  <a:txBody>
                    <a:bodyPr/>
                    <a:lstStyle/>
                    <a:p>
                      <a:r>
                        <a:rPr lang="en-US" sz="1000" dirty="0"/>
                        <a:t>246550667</a:t>
                      </a:r>
                    </a:p>
                  </a:txBody>
                  <a:tcPr/>
                </a:tc>
                <a:tc>
                  <a:txBody>
                    <a:bodyPr/>
                    <a:lstStyle/>
                    <a:p>
                      <a:r>
                        <a:rPr lang="en-US" sz="1000" dirty="0"/>
                        <a:t>-6.62</a:t>
                      </a:r>
                    </a:p>
                  </a:txBody>
                  <a:tcPr/>
                </a:tc>
                <a:extLst>
                  <a:ext uri="{0D108BD9-81ED-4DB2-BD59-A6C34878D82A}">
                    <a16:rowId xmlns:a16="http://schemas.microsoft.com/office/drawing/2014/main" val="2720649692"/>
                  </a:ext>
                </a:extLst>
              </a:tr>
              <a:tr h="194162">
                <a:tc>
                  <a:txBody>
                    <a:bodyPr/>
                    <a:lstStyle/>
                    <a:p>
                      <a:r>
                        <a:rPr lang="en-US" sz="1000" dirty="0"/>
                        <a:t>Trap</a:t>
                      </a:r>
                    </a:p>
                  </a:txBody>
                  <a:tcPr/>
                </a:tc>
                <a:tc>
                  <a:txBody>
                    <a:bodyPr/>
                    <a:lstStyle/>
                    <a:p>
                      <a:r>
                        <a:rPr lang="en-US" sz="1000" dirty="0"/>
                        <a:t>42</a:t>
                      </a:r>
                    </a:p>
                  </a:txBody>
                  <a:tcPr/>
                </a:tc>
                <a:tc>
                  <a:txBody>
                    <a:bodyPr/>
                    <a:lstStyle/>
                    <a:p>
                      <a:r>
                        <a:rPr lang="en-US" sz="1000" dirty="0"/>
                        <a:t>305542111</a:t>
                      </a:r>
                    </a:p>
                  </a:txBody>
                  <a:tcPr/>
                </a:tc>
                <a:tc>
                  <a:txBody>
                    <a:bodyPr/>
                    <a:lstStyle/>
                    <a:p>
                      <a:r>
                        <a:rPr lang="en-US" sz="1000" dirty="0"/>
                        <a:t>-32.13</a:t>
                      </a:r>
                    </a:p>
                  </a:txBody>
                  <a:tcPr/>
                </a:tc>
                <a:extLst>
                  <a:ext uri="{0D108BD9-81ED-4DB2-BD59-A6C34878D82A}">
                    <a16:rowId xmlns:a16="http://schemas.microsoft.com/office/drawing/2014/main" val="3315523120"/>
                  </a:ext>
                </a:extLst>
              </a:tr>
            </a:tbl>
          </a:graphicData>
        </a:graphic>
      </p:graphicFrame>
    </p:spTree>
    <p:extLst>
      <p:ext uri="{BB962C8B-B14F-4D97-AF65-F5344CB8AC3E}">
        <p14:creationId xmlns:p14="http://schemas.microsoft.com/office/powerpoint/2010/main" val="37956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18E1-BD68-5687-B4B9-FA63BAE23DBD}"/>
              </a:ext>
            </a:extLst>
          </p:cNvPr>
          <p:cNvSpPr>
            <a:spLocks noGrp="1"/>
          </p:cNvSpPr>
          <p:nvPr>
            <p:ph type="title"/>
          </p:nvPr>
        </p:nvSpPr>
        <p:spPr/>
        <p:txBody>
          <a:bodyPr/>
          <a:lstStyle/>
          <a:p>
            <a:pPr algn="ctr"/>
            <a:r>
              <a:rPr lang="en-US" u="sng" dirty="0">
                <a:solidFill>
                  <a:srgbClr val="7030A0"/>
                </a:solidFill>
              </a:rPr>
              <a:t>Project Statement</a:t>
            </a:r>
          </a:p>
        </p:txBody>
      </p:sp>
      <p:sp>
        <p:nvSpPr>
          <p:cNvPr id="3" name="Content Placeholder 2">
            <a:extLst>
              <a:ext uri="{FF2B5EF4-FFF2-40B4-BE49-F238E27FC236}">
                <a16:creationId xmlns:a16="http://schemas.microsoft.com/office/drawing/2014/main" id="{3EF35D8A-116A-B54B-021F-4F356668D05A}"/>
              </a:ext>
            </a:extLst>
          </p:cNvPr>
          <p:cNvSpPr>
            <a:spLocks noGrp="1"/>
          </p:cNvSpPr>
          <p:nvPr>
            <p:ph idx="1"/>
          </p:nvPr>
        </p:nvSpPr>
        <p:spPr/>
        <p:txBody>
          <a:bodyPr>
            <a:normAutofit lnSpcReduction="10000"/>
          </a:bodyPr>
          <a:lstStyle/>
          <a:p>
            <a:r>
              <a:rPr lang="en-US" u="sng" dirty="0">
                <a:solidFill>
                  <a:srgbClr val="7030A0"/>
                </a:solidFill>
              </a:rPr>
              <a:t>Project Statement</a:t>
            </a:r>
            <a:r>
              <a:rPr lang="en-US" dirty="0">
                <a:solidFill>
                  <a:srgbClr val="7030A0"/>
                </a:solidFill>
              </a:rPr>
              <a:t>: What qualities make some songs more popular than others? Can one use this information to predict the number of plays (streams or views) a song achieves on Spotify or YouTube?</a:t>
            </a:r>
          </a:p>
          <a:p>
            <a:r>
              <a:rPr lang="en-US" u="sng" dirty="0">
                <a:solidFill>
                  <a:srgbClr val="7030A0"/>
                </a:solidFill>
              </a:rPr>
              <a:t>Audience</a:t>
            </a:r>
            <a:r>
              <a:rPr lang="en-US" dirty="0">
                <a:solidFill>
                  <a:srgbClr val="7030A0"/>
                </a:solidFill>
              </a:rPr>
              <a:t>: While anyone interested in music would find the results interesting, the parties who would benefit the most are the ones who profit from popular music, such as musicians, songwriters, and recording companies.</a:t>
            </a:r>
          </a:p>
          <a:p>
            <a:r>
              <a:rPr lang="en-US" u="sng" dirty="0">
                <a:solidFill>
                  <a:srgbClr val="7030A0"/>
                </a:solidFill>
              </a:rPr>
              <a:t>Criteria for Success</a:t>
            </a:r>
            <a:r>
              <a:rPr lang="en-US" dirty="0">
                <a:solidFill>
                  <a:srgbClr val="7030A0"/>
                </a:solidFill>
              </a:rPr>
              <a:t>:</a:t>
            </a:r>
          </a:p>
          <a:p>
            <a:pPr lvl="1"/>
            <a:r>
              <a:rPr lang="en-US" dirty="0">
                <a:solidFill>
                  <a:srgbClr val="7030A0"/>
                </a:solidFill>
              </a:rPr>
              <a:t>I can significantly narrow down the specific qualities that affect the number of plays and the ranges of values of these qualities that produce the most plays.</a:t>
            </a:r>
          </a:p>
          <a:p>
            <a:pPr lvl="1"/>
            <a:r>
              <a:rPr lang="en-US" dirty="0">
                <a:solidFill>
                  <a:srgbClr val="7030A0"/>
                </a:solidFill>
              </a:rPr>
              <a:t>The errors for any models I create low enough to make the models practical.</a:t>
            </a:r>
          </a:p>
        </p:txBody>
      </p:sp>
    </p:spTree>
    <p:extLst>
      <p:ext uri="{BB962C8B-B14F-4D97-AF65-F5344CB8AC3E}">
        <p14:creationId xmlns:p14="http://schemas.microsoft.com/office/powerpoint/2010/main" val="106620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FCF2-8C6D-99E1-F301-F2D0D6C55FAB}"/>
              </a:ext>
            </a:extLst>
          </p:cNvPr>
          <p:cNvSpPr>
            <a:spLocks noGrp="1"/>
          </p:cNvSpPr>
          <p:nvPr>
            <p:ph type="title"/>
          </p:nvPr>
        </p:nvSpPr>
        <p:spPr/>
        <p:txBody>
          <a:bodyPr/>
          <a:lstStyle/>
          <a:p>
            <a:pPr algn="ctr"/>
            <a:r>
              <a:rPr lang="en-US" u="sng" dirty="0">
                <a:solidFill>
                  <a:srgbClr val="7030A0"/>
                </a:solidFill>
              </a:rPr>
              <a:t>So what did I learn, anyway?</a:t>
            </a:r>
          </a:p>
        </p:txBody>
      </p:sp>
      <p:sp>
        <p:nvSpPr>
          <p:cNvPr id="3" name="Content Placeholder 2">
            <a:extLst>
              <a:ext uri="{FF2B5EF4-FFF2-40B4-BE49-F238E27FC236}">
                <a16:creationId xmlns:a16="http://schemas.microsoft.com/office/drawing/2014/main" id="{E73CDD9B-23BB-022F-C82A-431BDF889858}"/>
              </a:ext>
            </a:extLst>
          </p:cNvPr>
          <p:cNvSpPr>
            <a:spLocks noGrp="1"/>
          </p:cNvSpPr>
          <p:nvPr>
            <p:ph idx="1"/>
          </p:nvPr>
        </p:nvSpPr>
        <p:spPr/>
        <p:txBody>
          <a:bodyPr/>
          <a:lstStyle/>
          <a:p>
            <a:r>
              <a:rPr lang="en-US" dirty="0">
                <a:solidFill>
                  <a:srgbClr val="7030A0"/>
                </a:solidFill>
              </a:rPr>
              <a:t>Unfortunately, I could not accurately predict how many times a song would be played based on certain features.</a:t>
            </a:r>
          </a:p>
          <a:p>
            <a:r>
              <a:rPr lang="en-US" dirty="0">
                <a:solidFill>
                  <a:srgbClr val="7030A0"/>
                </a:solidFill>
              </a:rPr>
              <a:t>However, I did find a meaningful conclusion when I looked at the results differently.</a:t>
            </a:r>
          </a:p>
          <a:p>
            <a:r>
              <a:rPr lang="en-US" dirty="0">
                <a:solidFill>
                  <a:srgbClr val="7030A0"/>
                </a:solidFill>
              </a:rPr>
              <a:t>Most popular songs have certain qualities, but not all songs with these qualities are guaranteed to be popular.</a:t>
            </a:r>
          </a:p>
          <a:p>
            <a:r>
              <a:rPr lang="en-US" dirty="0">
                <a:solidFill>
                  <a:srgbClr val="7030A0"/>
                </a:solidFill>
              </a:rPr>
              <a:t>Much more importantly, I learned things beyond a hypothetical business situation. Through experience, I learned about the process of data analysis.</a:t>
            </a:r>
          </a:p>
        </p:txBody>
      </p:sp>
    </p:spTree>
    <p:extLst>
      <p:ext uri="{BB962C8B-B14F-4D97-AF65-F5344CB8AC3E}">
        <p14:creationId xmlns:p14="http://schemas.microsoft.com/office/powerpoint/2010/main" val="73580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B39E-9E48-07F8-9794-C1A337DBBBF9}"/>
              </a:ext>
            </a:extLst>
          </p:cNvPr>
          <p:cNvSpPr>
            <a:spLocks noGrp="1"/>
          </p:cNvSpPr>
          <p:nvPr>
            <p:ph type="title"/>
          </p:nvPr>
        </p:nvSpPr>
        <p:spPr>
          <a:xfrm>
            <a:off x="838200" y="365125"/>
            <a:ext cx="10515600" cy="1079767"/>
          </a:xfrm>
        </p:spPr>
        <p:txBody>
          <a:bodyPr/>
          <a:lstStyle/>
          <a:p>
            <a:pPr algn="ctr"/>
            <a:r>
              <a:rPr lang="en-US" u="sng" dirty="0">
                <a:solidFill>
                  <a:srgbClr val="7030A0"/>
                </a:solidFill>
              </a:rPr>
              <a:t>Practical Lesson from This Project</a:t>
            </a:r>
          </a:p>
        </p:txBody>
      </p:sp>
      <p:sp>
        <p:nvSpPr>
          <p:cNvPr id="3" name="Content Placeholder 2">
            <a:extLst>
              <a:ext uri="{FF2B5EF4-FFF2-40B4-BE49-F238E27FC236}">
                <a16:creationId xmlns:a16="http://schemas.microsoft.com/office/drawing/2014/main" id="{17D4AE74-FEC6-C395-F273-6DD58901B7A3}"/>
              </a:ext>
            </a:extLst>
          </p:cNvPr>
          <p:cNvSpPr>
            <a:spLocks noGrp="1"/>
          </p:cNvSpPr>
          <p:nvPr>
            <p:ph idx="1"/>
          </p:nvPr>
        </p:nvSpPr>
        <p:spPr>
          <a:xfrm>
            <a:off x="488611" y="1542614"/>
            <a:ext cx="11363688" cy="4781404"/>
          </a:xfrm>
        </p:spPr>
        <p:txBody>
          <a:bodyPr>
            <a:normAutofit fontScale="40000" lnSpcReduction="20000"/>
          </a:bodyPr>
          <a:lstStyle/>
          <a:p>
            <a:r>
              <a:rPr lang="en-US" sz="5500" dirty="0">
                <a:solidFill>
                  <a:srgbClr val="7030A0"/>
                </a:solidFill>
              </a:rPr>
              <a:t>I need to interpret results carefully. For example, my data showed that popular songs have certain special qualities. They did </a:t>
            </a:r>
            <a:r>
              <a:rPr lang="en-US" sz="5500" i="1" dirty="0">
                <a:solidFill>
                  <a:srgbClr val="7030A0"/>
                </a:solidFill>
              </a:rPr>
              <a:t>not</a:t>
            </a:r>
            <a:r>
              <a:rPr lang="en-US" sz="5500" dirty="0">
                <a:solidFill>
                  <a:srgbClr val="7030A0"/>
                </a:solidFill>
              </a:rPr>
              <a:t> show that a song with these qualities is popular, which is what I hoped to discover.</a:t>
            </a:r>
          </a:p>
          <a:p>
            <a:r>
              <a:rPr lang="en-US" sz="5500" dirty="0">
                <a:solidFill>
                  <a:srgbClr val="7030A0"/>
                </a:solidFill>
              </a:rPr>
              <a:t>Even with careful analysis, I will not always find the result I originally sought. I might discover something completely different—or nothing at all. But saying that two things might not be related is still a valid conclusion.</a:t>
            </a:r>
          </a:p>
          <a:p>
            <a:r>
              <a:rPr lang="en-US" sz="5500" dirty="0">
                <a:solidFill>
                  <a:srgbClr val="7030A0"/>
                </a:solidFill>
              </a:rPr>
              <a:t>I experienced the stages of the data analytics workflow:</a:t>
            </a:r>
          </a:p>
          <a:p>
            <a:pPr lvl="1"/>
            <a:r>
              <a:rPr lang="en-US" sz="4500" u="sng" dirty="0">
                <a:solidFill>
                  <a:srgbClr val="7030A0"/>
                </a:solidFill>
              </a:rPr>
              <a:t>Extract</a:t>
            </a:r>
            <a:r>
              <a:rPr lang="en-US" sz="4500" dirty="0">
                <a:solidFill>
                  <a:srgbClr val="7030A0"/>
                </a:solidFill>
              </a:rPr>
              <a:t>: I discovered a source of datasets (Kaggle), learned how to use it, and downloaded a dataset that interested me.</a:t>
            </a:r>
          </a:p>
          <a:p>
            <a:pPr lvl="1"/>
            <a:r>
              <a:rPr lang="en-US" sz="4500" u="sng" dirty="0">
                <a:solidFill>
                  <a:srgbClr val="7030A0"/>
                </a:solidFill>
              </a:rPr>
              <a:t>Frame</a:t>
            </a:r>
            <a:r>
              <a:rPr lang="en-US" sz="4500" dirty="0">
                <a:solidFill>
                  <a:srgbClr val="7030A0"/>
                </a:solidFill>
              </a:rPr>
              <a:t>: I constructed a hypothesis to prove with the dataset. (Ideally, I should propose a question first, then find data to answer it.)</a:t>
            </a:r>
          </a:p>
          <a:p>
            <a:pPr lvl="1"/>
            <a:r>
              <a:rPr lang="en-US" sz="4500" u="sng" dirty="0">
                <a:solidFill>
                  <a:srgbClr val="7030A0"/>
                </a:solidFill>
              </a:rPr>
              <a:t>Wrangle/Prepare</a:t>
            </a:r>
            <a:r>
              <a:rPr lang="en-US" sz="4500" dirty="0">
                <a:solidFill>
                  <a:srgbClr val="7030A0"/>
                </a:solidFill>
              </a:rPr>
              <a:t>: I used Excel and Pandas to locate and handle missing values, remove duplicates, determine and change data types of columns, removed unnecessary columns, added new useful columns, and added values by joining tables.</a:t>
            </a:r>
          </a:p>
          <a:p>
            <a:pPr lvl="1"/>
            <a:r>
              <a:rPr lang="en-US" sz="4500" u="sng" dirty="0">
                <a:solidFill>
                  <a:srgbClr val="7030A0"/>
                </a:solidFill>
              </a:rPr>
              <a:t>Analyze</a:t>
            </a:r>
            <a:r>
              <a:rPr lang="en-US" sz="4500" dirty="0">
                <a:solidFill>
                  <a:srgbClr val="7030A0"/>
                </a:solidFill>
              </a:rPr>
              <a:t>: I used Pandas and Tableau to create charts to help me find patterns and models to (attempt to) predict further results.</a:t>
            </a:r>
          </a:p>
          <a:p>
            <a:pPr lvl="1"/>
            <a:r>
              <a:rPr lang="en-US" sz="4500" u="sng" dirty="0">
                <a:solidFill>
                  <a:srgbClr val="7030A0"/>
                </a:solidFill>
              </a:rPr>
              <a:t>Interpret</a:t>
            </a:r>
            <a:r>
              <a:rPr lang="en-US" sz="4500" dirty="0">
                <a:solidFill>
                  <a:srgbClr val="7030A0"/>
                </a:solidFill>
              </a:rPr>
              <a:t>: I used the charts and models to reach a conclusion. (Again, my assumption was wrong is a conclusion!)</a:t>
            </a:r>
          </a:p>
          <a:p>
            <a:pPr lvl="1"/>
            <a:r>
              <a:rPr lang="en-US" sz="4500" u="sng" dirty="0">
                <a:solidFill>
                  <a:srgbClr val="7030A0"/>
                </a:solidFill>
              </a:rPr>
              <a:t>Communicate</a:t>
            </a:r>
            <a:r>
              <a:rPr lang="en-US" sz="4500" dirty="0">
                <a:solidFill>
                  <a:srgbClr val="7030A0"/>
                </a:solidFill>
              </a:rPr>
              <a:t>: I selectively condensed the project into a ten-minute presentation that the class will understand and enjoy.</a:t>
            </a:r>
          </a:p>
        </p:txBody>
      </p:sp>
    </p:spTree>
    <p:extLst>
      <p:ext uri="{BB962C8B-B14F-4D97-AF65-F5344CB8AC3E}">
        <p14:creationId xmlns:p14="http://schemas.microsoft.com/office/powerpoint/2010/main" val="386378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7380-5D82-679B-94B0-FF6710EA39CE}"/>
              </a:ext>
            </a:extLst>
          </p:cNvPr>
          <p:cNvSpPr>
            <a:spLocks noGrp="1"/>
          </p:cNvSpPr>
          <p:nvPr>
            <p:ph type="title"/>
          </p:nvPr>
        </p:nvSpPr>
        <p:spPr/>
        <p:txBody>
          <a:bodyPr/>
          <a:lstStyle/>
          <a:p>
            <a:pPr algn="ctr"/>
            <a:r>
              <a:rPr lang="en-US" u="sng" dirty="0">
                <a:solidFill>
                  <a:srgbClr val="7030A0"/>
                </a:solidFill>
              </a:rPr>
              <a:t>Recommendations to Stakeholders</a:t>
            </a:r>
          </a:p>
        </p:txBody>
      </p:sp>
      <p:sp>
        <p:nvSpPr>
          <p:cNvPr id="3" name="Content Placeholder 2">
            <a:extLst>
              <a:ext uri="{FF2B5EF4-FFF2-40B4-BE49-F238E27FC236}">
                <a16:creationId xmlns:a16="http://schemas.microsoft.com/office/drawing/2014/main" id="{A11F4ABF-8373-C75B-F6C9-55C48D90421A}"/>
              </a:ext>
            </a:extLst>
          </p:cNvPr>
          <p:cNvSpPr>
            <a:spLocks noGrp="1"/>
          </p:cNvSpPr>
          <p:nvPr>
            <p:ph idx="1"/>
          </p:nvPr>
        </p:nvSpPr>
        <p:spPr/>
        <p:txBody>
          <a:bodyPr/>
          <a:lstStyle/>
          <a:p>
            <a:r>
              <a:rPr lang="en-US" dirty="0">
                <a:solidFill>
                  <a:srgbClr val="7030A0"/>
                </a:solidFill>
              </a:rPr>
              <a:t>Continue searching for a better model to predict streams, views, and likes. I might not find one, but I have an excuse to resume playing with these data. I would learn more about the tools I used in this class, and I might discover something else. For example, are any of the quality metrics related to each other?</a:t>
            </a:r>
          </a:p>
          <a:p>
            <a:r>
              <a:rPr lang="en-US" dirty="0">
                <a:solidFill>
                  <a:srgbClr val="7030A0"/>
                </a:solidFill>
              </a:rPr>
              <a:t>Better yet, don’t make songs for sales and popularity! Create them to express a feeling (such as “I love my wife!”) or an opinion (such as “Violence is bad!”), or just for fun (such as “Let’s party!”).</a:t>
            </a:r>
          </a:p>
          <a:p>
            <a:r>
              <a:rPr lang="en-US" b="1" dirty="0">
                <a:solidFill>
                  <a:srgbClr val="7030A0"/>
                </a:solidFill>
              </a:rPr>
              <a:t>Data analysis plays a vital role in business, but it can do so more, from saving lives to satisfying human curiosity.</a:t>
            </a:r>
          </a:p>
        </p:txBody>
      </p:sp>
    </p:spTree>
    <p:extLst>
      <p:ext uri="{BB962C8B-B14F-4D97-AF65-F5344CB8AC3E}">
        <p14:creationId xmlns:p14="http://schemas.microsoft.com/office/powerpoint/2010/main" val="271282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F5A-0ECC-DAEC-622E-E667972FD213}"/>
              </a:ext>
            </a:extLst>
          </p:cNvPr>
          <p:cNvSpPr>
            <a:spLocks noGrp="1"/>
          </p:cNvSpPr>
          <p:nvPr>
            <p:ph type="title"/>
          </p:nvPr>
        </p:nvSpPr>
        <p:spPr>
          <a:xfrm>
            <a:off x="838200" y="2696496"/>
            <a:ext cx="10515600" cy="1365953"/>
          </a:xfrm>
        </p:spPr>
        <p:txBody>
          <a:bodyPr>
            <a:normAutofit/>
          </a:bodyPr>
          <a:lstStyle/>
          <a:p>
            <a:pPr algn="ctr"/>
            <a:r>
              <a:rPr lang="en-US" sz="6000" b="1" dirty="0">
                <a:solidFill>
                  <a:srgbClr val="7030A0"/>
                </a:solidFill>
              </a:rPr>
              <a:t>Questions?</a:t>
            </a:r>
          </a:p>
        </p:txBody>
      </p:sp>
    </p:spTree>
    <p:extLst>
      <p:ext uri="{BB962C8B-B14F-4D97-AF65-F5344CB8AC3E}">
        <p14:creationId xmlns:p14="http://schemas.microsoft.com/office/powerpoint/2010/main" val="328188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084B-1C28-7430-2CDC-99C9B361B02E}"/>
              </a:ext>
            </a:extLst>
          </p:cNvPr>
          <p:cNvSpPr>
            <a:spLocks noGrp="1"/>
          </p:cNvSpPr>
          <p:nvPr>
            <p:ph type="title"/>
          </p:nvPr>
        </p:nvSpPr>
        <p:spPr>
          <a:xfrm>
            <a:off x="838200" y="2612735"/>
            <a:ext cx="10515600" cy="1414814"/>
          </a:xfrm>
        </p:spPr>
        <p:txBody>
          <a:bodyPr>
            <a:normAutofit/>
          </a:bodyPr>
          <a:lstStyle/>
          <a:p>
            <a:pPr algn="ctr"/>
            <a:r>
              <a:rPr lang="en-US" sz="8000" b="1" dirty="0">
                <a:solidFill>
                  <a:srgbClr val="7030A0"/>
                </a:solidFill>
              </a:rPr>
              <a:t>The End</a:t>
            </a:r>
          </a:p>
        </p:txBody>
      </p:sp>
    </p:spTree>
    <p:extLst>
      <p:ext uri="{BB962C8B-B14F-4D97-AF65-F5344CB8AC3E}">
        <p14:creationId xmlns:p14="http://schemas.microsoft.com/office/powerpoint/2010/main" val="220713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3089-6D0C-C27B-6624-D5D2582F83D2}"/>
              </a:ext>
            </a:extLst>
          </p:cNvPr>
          <p:cNvSpPr>
            <a:spLocks noGrp="1"/>
          </p:cNvSpPr>
          <p:nvPr>
            <p:ph type="title"/>
          </p:nvPr>
        </p:nvSpPr>
        <p:spPr/>
        <p:txBody>
          <a:bodyPr/>
          <a:lstStyle/>
          <a:p>
            <a:pPr algn="ctr"/>
            <a:r>
              <a:rPr lang="en-US" u="sng" dirty="0">
                <a:solidFill>
                  <a:srgbClr val="7030A0"/>
                </a:solidFill>
              </a:rPr>
              <a:t>Data Sources</a:t>
            </a:r>
          </a:p>
        </p:txBody>
      </p:sp>
      <p:sp>
        <p:nvSpPr>
          <p:cNvPr id="3" name="Content Placeholder 2">
            <a:extLst>
              <a:ext uri="{FF2B5EF4-FFF2-40B4-BE49-F238E27FC236}">
                <a16:creationId xmlns:a16="http://schemas.microsoft.com/office/drawing/2014/main" id="{F89E87E7-B7DB-694A-78BD-507A2BF10440}"/>
              </a:ext>
            </a:extLst>
          </p:cNvPr>
          <p:cNvSpPr>
            <a:spLocks noGrp="1"/>
          </p:cNvSpPr>
          <p:nvPr>
            <p:ph idx="1"/>
          </p:nvPr>
        </p:nvSpPr>
        <p:spPr/>
        <p:txBody>
          <a:bodyPr>
            <a:normAutofit fontScale="92500" lnSpcReduction="20000"/>
          </a:bodyPr>
          <a:lstStyle/>
          <a:p>
            <a:r>
              <a:rPr lang="en-US" dirty="0">
                <a:solidFill>
                  <a:srgbClr val="7030A0"/>
                </a:solidFill>
              </a:rPr>
              <a:t>Main dataset – Spotify_Youtube.csv</a:t>
            </a:r>
          </a:p>
          <a:p>
            <a:pPr lvl="1"/>
            <a:r>
              <a:rPr lang="en-US" dirty="0">
                <a:solidFill>
                  <a:srgbClr val="7030A0"/>
                </a:solidFill>
              </a:rPr>
              <a:t>Source: </a:t>
            </a:r>
            <a:r>
              <a:rPr lang="en-US" dirty="0">
                <a:hlinkClick r:id="rId2"/>
              </a:rPr>
              <a:t>https://www.kaggle.com/datasets/salvatorerastelli/spotify-and-youtube</a:t>
            </a:r>
            <a:endParaRPr lang="en-US" dirty="0"/>
          </a:p>
          <a:p>
            <a:pPr lvl="1"/>
            <a:r>
              <a:rPr lang="en-US" dirty="0">
                <a:solidFill>
                  <a:srgbClr val="7030A0"/>
                </a:solidFill>
              </a:rPr>
              <a:t>20,718 rows (cleaned to 20,716) and 28 columns (cleaned to 29)</a:t>
            </a:r>
          </a:p>
          <a:p>
            <a:pPr lvl="1"/>
            <a:r>
              <a:rPr lang="en-US" dirty="0">
                <a:solidFill>
                  <a:srgbClr val="7030A0"/>
                </a:solidFill>
              </a:rPr>
              <a:t>18,862 unique songs (cleaned to 18,860)</a:t>
            </a:r>
          </a:p>
          <a:p>
            <a:pPr lvl="1"/>
            <a:r>
              <a:rPr lang="en-US" dirty="0">
                <a:solidFill>
                  <a:srgbClr val="7030A0"/>
                </a:solidFill>
              </a:rPr>
              <a:t>Spotify and YouTube statistics (streams, views, likes, etc.)</a:t>
            </a:r>
          </a:p>
          <a:p>
            <a:pPr lvl="1"/>
            <a:r>
              <a:rPr lang="en-US" dirty="0">
                <a:solidFill>
                  <a:srgbClr val="7030A0"/>
                </a:solidFill>
              </a:rPr>
              <a:t>Measurable qualities about songs (see next slide)</a:t>
            </a:r>
          </a:p>
          <a:p>
            <a:r>
              <a:rPr lang="en-US" dirty="0">
                <a:solidFill>
                  <a:srgbClr val="7030A0"/>
                </a:solidFill>
              </a:rPr>
              <a:t>Supplementary dataset – Final database.csv</a:t>
            </a:r>
          </a:p>
          <a:p>
            <a:pPr lvl="1"/>
            <a:r>
              <a:rPr lang="en-US" dirty="0">
                <a:solidFill>
                  <a:srgbClr val="7030A0"/>
                </a:solidFill>
              </a:rPr>
              <a:t>Source: </a:t>
            </a:r>
            <a:r>
              <a:rPr lang="en-US" dirty="0">
                <a:hlinkClick r:id="rId3"/>
              </a:rPr>
              <a:t>https://www.kaggle.com/datasets/pepepython/spotify-huge-database-daily-charts-over-3-years?select=Final+database.csv</a:t>
            </a:r>
            <a:endParaRPr lang="en-US" dirty="0"/>
          </a:p>
          <a:p>
            <a:pPr lvl="1"/>
            <a:r>
              <a:rPr lang="en-US" dirty="0">
                <a:solidFill>
                  <a:srgbClr val="7030A0"/>
                </a:solidFill>
              </a:rPr>
              <a:t>170,633 rows (cleaned to 170,628) and 151 columns (cleaned to 152)</a:t>
            </a:r>
          </a:p>
          <a:p>
            <a:pPr lvl="1"/>
            <a:r>
              <a:rPr lang="en-US" dirty="0">
                <a:solidFill>
                  <a:srgbClr val="7030A0"/>
                </a:solidFill>
              </a:rPr>
              <a:t>62,420 unique songs (cleaned to 62,419)</a:t>
            </a:r>
          </a:p>
          <a:p>
            <a:pPr lvl="1"/>
            <a:r>
              <a:rPr lang="en-US" dirty="0">
                <a:solidFill>
                  <a:srgbClr val="7030A0"/>
                </a:solidFill>
              </a:rPr>
              <a:t>Measurable qualities about songs (some are in the main dataset, others are different)</a:t>
            </a:r>
          </a:p>
          <a:p>
            <a:pPr lvl="1"/>
            <a:r>
              <a:rPr lang="en-US" dirty="0">
                <a:solidFill>
                  <a:srgbClr val="7030A0"/>
                </a:solidFill>
              </a:rPr>
              <a:t>Song genres – appended to 11,695 songs in main dataset</a:t>
            </a:r>
          </a:p>
        </p:txBody>
      </p:sp>
    </p:spTree>
    <p:extLst>
      <p:ext uri="{BB962C8B-B14F-4D97-AF65-F5344CB8AC3E}">
        <p14:creationId xmlns:p14="http://schemas.microsoft.com/office/powerpoint/2010/main" val="41891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3C5C-6C8B-326E-1EE9-DD1EDFA7EE87}"/>
              </a:ext>
            </a:extLst>
          </p:cNvPr>
          <p:cNvSpPr>
            <a:spLocks noGrp="1"/>
          </p:cNvSpPr>
          <p:nvPr>
            <p:ph type="title"/>
          </p:nvPr>
        </p:nvSpPr>
        <p:spPr/>
        <p:txBody>
          <a:bodyPr/>
          <a:lstStyle/>
          <a:p>
            <a:pPr algn="ctr"/>
            <a:r>
              <a:rPr lang="en-US" u="sng" dirty="0">
                <a:solidFill>
                  <a:srgbClr val="7030A0"/>
                </a:solidFill>
              </a:rPr>
              <a:t>Song Metrics</a:t>
            </a:r>
          </a:p>
        </p:txBody>
      </p:sp>
      <p:sp>
        <p:nvSpPr>
          <p:cNvPr id="3" name="Content Placeholder 2">
            <a:extLst>
              <a:ext uri="{FF2B5EF4-FFF2-40B4-BE49-F238E27FC236}">
                <a16:creationId xmlns:a16="http://schemas.microsoft.com/office/drawing/2014/main" id="{D8385844-022B-7C1A-5F8B-3CA2EBA4B44D}"/>
              </a:ext>
            </a:extLst>
          </p:cNvPr>
          <p:cNvSpPr>
            <a:spLocks noGrp="1"/>
          </p:cNvSpPr>
          <p:nvPr>
            <p:ph idx="1"/>
          </p:nvPr>
        </p:nvSpPr>
        <p:spPr>
          <a:xfrm>
            <a:off x="838200" y="1550773"/>
            <a:ext cx="10515600" cy="4626190"/>
          </a:xfrm>
        </p:spPr>
        <p:txBody>
          <a:bodyPr>
            <a:noAutofit/>
          </a:bodyPr>
          <a:lstStyle/>
          <a:p>
            <a:r>
              <a:rPr lang="en-US" sz="1600" u="sng" dirty="0">
                <a:solidFill>
                  <a:srgbClr val="7030A0"/>
                </a:solidFill>
              </a:rPr>
              <a:t>Danceability</a:t>
            </a:r>
            <a:r>
              <a:rPr lang="en-US" sz="1600" dirty="0">
                <a:solidFill>
                  <a:srgbClr val="7030A0"/>
                </a:solidFill>
              </a:rPr>
              <a:t>: How suitable the track is for dancing, based on a combination of musical elements, including tempo, rhythm stability, beat strength, and overall regularity. (0.0 to 1.0)</a:t>
            </a:r>
          </a:p>
          <a:p>
            <a:r>
              <a:rPr lang="en-US" sz="1600" u="sng" dirty="0">
                <a:solidFill>
                  <a:srgbClr val="7030A0"/>
                </a:solidFill>
              </a:rPr>
              <a:t>Energy</a:t>
            </a:r>
            <a:r>
              <a:rPr lang="en-US" sz="1600" dirty="0">
                <a:solidFill>
                  <a:srgbClr val="7030A0"/>
                </a:solidFill>
              </a:rPr>
              <a:t>: Perceptual measure of intensity and activity. Typically, energetic tracks feel fast, loud, and noisy. (0.0 to 1.0)</a:t>
            </a:r>
          </a:p>
          <a:p>
            <a:r>
              <a:rPr lang="en-US" sz="1600" u="sng" dirty="0">
                <a:solidFill>
                  <a:srgbClr val="7030A0"/>
                </a:solidFill>
              </a:rPr>
              <a:t>Key</a:t>
            </a:r>
            <a:r>
              <a:rPr lang="en-US" sz="1600" dirty="0">
                <a:solidFill>
                  <a:srgbClr val="7030A0"/>
                </a:solidFill>
              </a:rPr>
              <a:t>: Key the track is in. Integers map to pitches using standard Pitch Class notation. E.g., 0 = C, 1 = C♯/D♭, 2 = D, and so on.</a:t>
            </a:r>
          </a:p>
          <a:p>
            <a:r>
              <a:rPr lang="en-US" sz="1600" u="sng" dirty="0">
                <a:solidFill>
                  <a:srgbClr val="7030A0"/>
                </a:solidFill>
              </a:rPr>
              <a:t>Loudness</a:t>
            </a:r>
            <a:r>
              <a:rPr lang="en-US" sz="1600" dirty="0">
                <a:solidFill>
                  <a:srgbClr val="7030A0"/>
                </a:solidFill>
              </a:rPr>
              <a:t>: Overall loudness of the track in decibels (dB).</a:t>
            </a:r>
          </a:p>
          <a:p>
            <a:r>
              <a:rPr lang="en-US" sz="1600" u="sng" dirty="0" err="1">
                <a:solidFill>
                  <a:srgbClr val="7030A0"/>
                </a:solidFill>
              </a:rPr>
              <a:t>Speechiness</a:t>
            </a:r>
            <a:r>
              <a:rPr lang="en-US" sz="1600" dirty="0">
                <a:solidFill>
                  <a:srgbClr val="7030A0"/>
                </a:solidFill>
              </a:rPr>
              <a:t>: Presence of spoken words in the track. The more exclusively speech-like the recording (e.g., talk show, audio book, poetry), the closer to 1.0. (0.0 – 1.0)</a:t>
            </a:r>
          </a:p>
          <a:p>
            <a:r>
              <a:rPr lang="en-US" sz="1600" u="sng" dirty="0" err="1">
                <a:solidFill>
                  <a:srgbClr val="7030A0"/>
                </a:solidFill>
              </a:rPr>
              <a:t>Acousticness</a:t>
            </a:r>
            <a:r>
              <a:rPr lang="en-US" sz="1600" dirty="0">
                <a:solidFill>
                  <a:srgbClr val="7030A0"/>
                </a:solidFill>
              </a:rPr>
              <a:t>: Whether the track is acoustic. (0.0 – 1.0)</a:t>
            </a:r>
          </a:p>
          <a:p>
            <a:r>
              <a:rPr lang="en-US" sz="1600" u="sng" dirty="0" err="1">
                <a:solidFill>
                  <a:srgbClr val="7030A0"/>
                </a:solidFill>
              </a:rPr>
              <a:t>Instrumentalness</a:t>
            </a:r>
            <a:r>
              <a:rPr lang="en-US" sz="1600" dirty="0">
                <a:solidFill>
                  <a:srgbClr val="7030A0"/>
                </a:solidFill>
              </a:rPr>
              <a:t>: Whether the track contains no vocals. (0.0 – 1.0)</a:t>
            </a:r>
          </a:p>
          <a:p>
            <a:r>
              <a:rPr lang="en-US" sz="1600" u="sng" dirty="0">
                <a:solidFill>
                  <a:srgbClr val="7030A0"/>
                </a:solidFill>
              </a:rPr>
              <a:t>Liveness</a:t>
            </a:r>
            <a:r>
              <a:rPr lang="en-US" sz="1600" dirty="0">
                <a:solidFill>
                  <a:srgbClr val="7030A0"/>
                </a:solidFill>
              </a:rPr>
              <a:t>: Presence of an audience in the recording. (0.0 – 1.0)</a:t>
            </a:r>
          </a:p>
          <a:p>
            <a:r>
              <a:rPr lang="en-US" sz="1600" u="sng" dirty="0">
                <a:solidFill>
                  <a:srgbClr val="7030A0"/>
                </a:solidFill>
              </a:rPr>
              <a:t>Valence</a:t>
            </a:r>
            <a:r>
              <a:rPr lang="en-US" sz="1600" dirty="0">
                <a:solidFill>
                  <a:srgbClr val="7030A0"/>
                </a:solidFill>
              </a:rPr>
              <a:t>: Musical positiveness conveyed by the track. Tracks with high valence sound more positive (e.g., happy, cheerful, euphoric), while tracks with low valence sound more negative (e.g., sad, depressed, angry). (0.0 – 1.0)</a:t>
            </a:r>
          </a:p>
          <a:p>
            <a:r>
              <a:rPr lang="en-US" sz="1600" u="sng" dirty="0">
                <a:solidFill>
                  <a:srgbClr val="7030A0"/>
                </a:solidFill>
              </a:rPr>
              <a:t>Tempo</a:t>
            </a:r>
            <a:r>
              <a:rPr lang="en-US" sz="1600" dirty="0">
                <a:solidFill>
                  <a:srgbClr val="7030A0"/>
                </a:solidFill>
              </a:rPr>
              <a:t>: Overall estimated tempo (the speed or pace of a given piece) of the track in beats per minute (BPM).</a:t>
            </a:r>
          </a:p>
          <a:p>
            <a:r>
              <a:rPr lang="en-US" sz="1600" u="sng" dirty="0" err="1">
                <a:solidFill>
                  <a:srgbClr val="7030A0"/>
                </a:solidFill>
              </a:rPr>
              <a:t>Duration_ms</a:t>
            </a:r>
            <a:r>
              <a:rPr lang="en-US" sz="1600" dirty="0">
                <a:solidFill>
                  <a:srgbClr val="7030A0"/>
                </a:solidFill>
              </a:rPr>
              <a:t>: Duration of the track in milliseconds (</a:t>
            </a:r>
            <a:r>
              <a:rPr lang="en-US" sz="1600" dirty="0" err="1">
                <a:solidFill>
                  <a:srgbClr val="7030A0"/>
                </a:solidFill>
              </a:rPr>
              <a:t>ms</a:t>
            </a:r>
            <a:r>
              <a:rPr lang="en-US" sz="1600" dirty="0">
                <a:solidFill>
                  <a:srgbClr val="7030A0"/>
                </a:solidFill>
              </a:rPr>
              <a:t>).</a:t>
            </a:r>
          </a:p>
        </p:txBody>
      </p:sp>
    </p:spTree>
    <p:extLst>
      <p:ext uri="{BB962C8B-B14F-4D97-AF65-F5344CB8AC3E}">
        <p14:creationId xmlns:p14="http://schemas.microsoft.com/office/powerpoint/2010/main" val="333579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42C7-7B0B-A0BF-1410-D8C88D172A4E}"/>
              </a:ext>
            </a:extLst>
          </p:cNvPr>
          <p:cNvSpPr>
            <a:spLocks noGrp="1"/>
          </p:cNvSpPr>
          <p:nvPr>
            <p:ph type="title"/>
          </p:nvPr>
        </p:nvSpPr>
        <p:spPr/>
        <p:txBody>
          <a:bodyPr/>
          <a:lstStyle/>
          <a:p>
            <a:pPr algn="ctr"/>
            <a:r>
              <a:rPr lang="en-US" u="sng" dirty="0">
                <a:solidFill>
                  <a:srgbClr val="7030A0"/>
                </a:solidFill>
              </a:rPr>
              <a:t>Assumptions</a:t>
            </a:r>
          </a:p>
        </p:txBody>
      </p:sp>
      <p:sp>
        <p:nvSpPr>
          <p:cNvPr id="3" name="Content Placeholder 2">
            <a:extLst>
              <a:ext uri="{FF2B5EF4-FFF2-40B4-BE49-F238E27FC236}">
                <a16:creationId xmlns:a16="http://schemas.microsoft.com/office/drawing/2014/main" id="{1CCFF79B-4B13-C91F-D394-3E70535ED2AC}"/>
              </a:ext>
            </a:extLst>
          </p:cNvPr>
          <p:cNvSpPr>
            <a:spLocks noGrp="1"/>
          </p:cNvSpPr>
          <p:nvPr>
            <p:ph idx="1"/>
          </p:nvPr>
        </p:nvSpPr>
        <p:spPr/>
        <p:txBody>
          <a:bodyPr/>
          <a:lstStyle/>
          <a:p>
            <a:r>
              <a:rPr lang="en-US" dirty="0">
                <a:solidFill>
                  <a:srgbClr val="7030A0"/>
                </a:solidFill>
              </a:rPr>
              <a:t>The three measures of the popularity of a song used in this project are Spotify streams, YouTube views, and YouTube likes.</a:t>
            </a:r>
          </a:p>
          <a:p>
            <a:r>
              <a:rPr lang="en-US" dirty="0">
                <a:solidFill>
                  <a:srgbClr val="7030A0"/>
                </a:solidFill>
              </a:rPr>
              <a:t>The metrics on the last slide are the only factors for the popularity of a song.</a:t>
            </a:r>
          </a:p>
          <a:p>
            <a:r>
              <a:rPr lang="en-US" dirty="0">
                <a:solidFill>
                  <a:srgbClr val="7030A0"/>
                </a:solidFill>
              </a:rPr>
              <a:t>The number of plays is not affected by how long the song has been on the platform. In reality, a newer song has had less time to get plays as an older song.</a:t>
            </a:r>
          </a:p>
          <a:p>
            <a:pPr lvl="1"/>
            <a:r>
              <a:rPr lang="en-US" dirty="0">
                <a:solidFill>
                  <a:srgbClr val="7030A0"/>
                </a:solidFill>
              </a:rPr>
              <a:t>Plays per unit of time is a better measure. However, this cannot be determined without knowing when the song appeared on the platform.</a:t>
            </a:r>
          </a:p>
        </p:txBody>
      </p:sp>
    </p:spTree>
    <p:extLst>
      <p:ext uri="{BB962C8B-B14F-4D97-AF65-F5344CB8AC3E}">
        <p14:creationId xmlns:p14="http://schemas.microsoft.com/office/powerpoint/2010/main" val="19328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F2CC-FA59-094E-283B-7D31832821B4}"/>
              </a:ext>
            </a:extLst>
          </p:cNvPr>
          <p:cNvSpPr>
            <a:spLocks noGrp="1"/>
          </p:cNvSpPr>
          <p:nvPr>
            <p:ph type="title"/>
          </p:nvPr>
        </p:nvSpPr>
        <p:spPr/>
        <p:txBody>
          <a:bodyPr/>
          <a:lstStyle/>
          <a:p>
            <a:pPr algn="ctr"/>
            <a:r>
              <a:rPr lang="en-US" u="sng" dirty="0">
                <a:solidFill>
                  <a:srgbClr val="7030A0"/>
                </a:solidFill>
              </a:rPr>
              <a:t>Important Technical Terms</a:t>
            </a:r>
          </a:p>
        </p:txBody>
      </p:sp>
      <p:sp>
        <p:nvSpPr>
          <p:cNvPr id="3" name="Content Placeholder 2">
            <a:extLst>
              <a:ext uri="{FF2B5EF4-FFF2-40B4-BE49-F238E27FC236}">
                <a16:creationId xmlns:a16="http://schemas.microsoft.com/office/drawing/2014/main" id="{7266BE80-5831-E7DD-715A-529F67A7D7A0}"/>
              </a:ext>
            </a:extLst>
          </p:cNvPr>
          <p:cNvSpPr>
            <a:spLocks noGrp="1"/>
          </p:cNvSpPr>
          <p:nvPr>
            <p:ph idx="1"/>
          </p:nvPr>
        </p:nvSpPr>
        <p:spPr/>
        <p:txBody>
          <a:bodyPr/>
          <a:lstStyle/>
          <a:p>
            <a:r>
              <a:rPr lang="en-US" u="sng" dirty="0">
                <a:solidFill>
                  <a:srgbClr val="7030A0"/>
                </a:solidFill>
              </a:rPr>
              <a:t>Root mean squared error</a:t>
            </a:r>
            <a:r>
              <a:rPr lang="en-US" dirty="0">
                <a:solidFill>
                  <a:srgbClr val="7030A0"/>
                </a:solidFill>
              </a:rPr>
              <a:t>: A common measure of the average error between the predicted values from a statical model and the actual values.</a:t>
            </a:r>
          </a:p>
          <a:p>
            <a:r>
              <a:rPr lang="en-US" u="sng" dirty="0">
                <a:solidFill>
                  <a:srgbClr val="7030A0"/>
                </a:solidFill>
              </a:rPr>
              <a:t>Linear regression model</a:t>
            </a:r>
            <a:r>
              <a:rPr lang="en-US" dirty="0">
                <a:solidFill>
                  <a:srgbClr val="7030A0"/>
                </a:solidFill>
              </a:rPr>
              <a:t>: A statistical model that uses a linear equation. That is, each input variable is multiplied by a certain value and then added together with another value.</a:t>
            </a:r>
          </a:p>
          <a:p>
            <a:r>
              <a:rPr lang="en-US" u="sng" dirty="0">
                <a:solidFill>
                  <a:srgbClr val="7030A0"/>
                </a:solidFill>
              </a:rPr>
              <a:t>Baseline</a:t>
            </a:r>
            <a:r>
              <a:rPr lang="en-US" dirty="0">
                <a:solidFill>
                  <a:srgbClr val="7030A0"/>
                </a:solidFill>
              </a:rPr>
              <a:t>: A standard (usually simple) to which to compare the model. For example, guessing the mean (average) value every time might be a baseline.</a:t>
            </a:r>
          </a:p>
        </p:txBody>
      </p:sp>
    </p:spTree>
    <p:extLst>
      <p:ext uri="{BB962C8B-B14F-4D97-AF65-F5344CB8AC3E}">
        <p14:creationId xmlns:p14="http://schemas.microsoft.com/office/powerpoint/2010/main" val="233686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1 – Spotify Streams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925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streams for test songs = </a:t>
            </a:r>
            <a:r>
              <a:rPr lang="en-US" dirty="0">
                <a:solidFill>
                  <a:srgbClr val="7030A0"/>
                </a:solidFill>
                <a:highlight>
                  <a:srgbClr val="FFFF00"/>
                </a:highlight>
              </a:rPr>
              <a:t>131,186,291</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232,646,553</a:t>
            </a:r>
          </a:p>
          <a:p>
            <a:r>
              <a:rPr lang="en-US" dirty="0">
                <a:solidFill>
                  <a:srgbClr val="7030A0"/>
                </a:solidFill>
              </a:rPr>
              <a:t>My best model required removing outlier songs.</a:t>
            </a:r>
          </a:p>
          <a:p>
            <a:pPr lvl="1"/>
            <a:r>
              <a:rPr lang="en-US" dirty="0">
                <a:solidFill>
                  <a:srgbClr val="7030A0"/>
                </a:solidFill>
              </a:rPr>
              <a:t>Number of streams greater than 1.5 billion</a:t>
            </a:r>
          </a:p>
          <a:p>
            <a:pPr lvl="1"/>
            <a:r>
              <a:rPr lang="en-US" dirty="0">
                <a:solidFill>
                  <a:srgbClr val="7030A0"/>
                </a:solidFill>
              </a:rPr>
              <a:t>Tempo equal to 0 or greater than 230</a:t>
            </a:r>
          </a:p>
          <a:p>
            <a:pPr lvl="1"/>
            <a:r>
              <a:rPr lang="en-US" dirty="0">
                <a:solidFill>
                  <a:srgbClr val="7030A0"/>
                </a:solidFill>
              </a:rPr>
              <a:t>A total of 109 songs, which is only 0.6% of the original dataset</a:t>
            </a:r>
          </a:p>
          <a:p>
            <a:r>
              <a:rPr lang="en-US" dirty="0">
                <a:solidFill>
                  <a:srgbClr val="7030A0"/>
                </a:solidFill>
              </a:rPr>
              <a:t>The key column was replaced with dummy columns, each indicating whether the song is in a particular key. (0 = no, 1 = yes)</a:t>
            </a:r>
          </a:p>
          <a:p>
            <a:r>
              <a:rPr lang="en-US" dirty="0">
                <a:solidFill>
                  <a:srgbClr val="7030A0"/>
                </a:solidFill>
              </a:rPr>
              <a:t>The final model is a linear regression.</a:t>
            </a:r>
          </a:p>
        </p:txBody>
      </p:sp>
    </p:spTree>
    <p:extLst>
      <p:ext uri="{BB962C8B-B14F-4D97-AF65-F5344CB8AC3E}">
        <p14:creationId xmlns:p14="http://schemas.microsoft.com/office/powerpoint/2010/main" val="415887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1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Streams = 258144754 + 46678395*Danceability - 91527675*Energy + 5140060*Loudness - 86702602*</a:t>
            </a:r>
            <a:r>
              <a:rPr lang="en-US" dirty="0" err="1">
                <a:solidFill>
                  <a:srgbClr val="7030A0"/>
                </a:solidFill>
                <a:highlight>
                  <a:srgbClr val="00FFFF"/>
                </a:highlight>
              </a:rPr>
              <a:t>Speechiness</a:t>
            </a:r>
            <a:r>
              <a:rPr lang="en-US" dirty="0">
                <a:solidFill>
                  <a:srgbClr val="7030A0"/>
                </a:solidFill>
                <a:highlight>
                  <a:srgbClr val="00FFFF"/>
                </a:highlight>
              </a:rPr>
              <a:t> -77627621*</a:t>
            </a:r>
            <a:r>
              <a:rPr lang="en-US" dirty="0" err="1">
                <a:solidFill>
                  <a:srgbClr val="7030A0"/>
                </a:solidFill>
                <a:highlight>
                  <a:srgbClr val="00FFFF"/>
                </a:highlight>
              </a:rPr>
              <a:t>Acousticness</a:t>
            </a:r>
            <a:r>
              <a:rPr lang="en-US" dirty="0">
                <a:solidFill>
                  <a:srgbClr val="7030A0"/>
                </a:solidFill>
                <a:highlight>
                  <a:srgbClr val="00FFFF"/>
                </a:highlight>
              </a:rPr>
              <a:t> - 43720965*</a:t>
            </a:r>
            <a:r>
              <a:rPr lang="en-US" dirty="0" err="1">
                <a:solidFill>
                  <a:srgbClr val="7030A0"/>
                </a:solidFill>
                <a:highlight>
                  <a:srgbClr val="00FFFF"/>
                </a:highlight>
              </a:rPr>
              <a:t>Instrumentalness</a:t>
            </a:r>
            <a:r>
              <a:rPr lang="en-US" dirty="0">
                <a:solidFill>
                  <a:srgbClr val="7030A0"/>
                </a:solidFill>
                <a:highlight>
                  <a:srgbClr val="00FFFF"/>
                </a:highlight>
              </a:rPr>
              <a:t> - 36207394*Liveness - 48573063*Valence - 26000*Tempo + 29.39*</a:t>
            </a:r>
            <a:r>
              <a:rPr lang="en-US" dirty="0" err="1">
                <a:solidFill>
                  <a:srgbClr val="7030A0"/>
                </a:solidFill>
                <a:highlight>
                  <a:srgbClr val="00FFFF"/>
                </a:highlight>
              </a:rPr>
              <a:t>Duration_ms</a:t>
            </a:r>
            <a:r>
              <a:rPr lang="en-US" dirty="0">
                <a:solidFill>
                  <a:srgbClr val="7030A0"/>
                </a:solidFill>
                <a:highlight>
                  <a:srgbClr val="00FFFF"/>
                </a:highlight>
              </a:rPr>
              <a:t> + 1806598*Key_1 - 10359527*Key_2 + 2625384*Key_3 - 3298022*Key_4 + 7309562*Key_5 - 476349*Key_6 - 14685578*Key_7 + 5825261*Key_8 - 14443331*Key_9 - 8621322*Key_10 - 534147*Key_11</a:t>
            </a:r>
          </a:p>
          <a:p>
            <a:r>
              <a:rPr lang="en-US" dirty="0">
                <a:solidFill>
                  <a:srgbClr val="7030A0"/>
                </a:solidFill>
              </a:rPr>
              <a:t>RMSE for this model = </a:t>
            </a:r>
            <a:r>
              <a:rPr lang="en-US" dirty="0">
                <a:solidFill>
                  <a:srgbClr val="7030A0"/>
                </a:solidFill>
                <a:highlight>
                  <a:srgbClr val="FFFF00"/>
                </a:highlight>
              </a:rPr>
              <a:t>197,570,949</a:t>
            </a:r>
            <a:r>
              <a:rPr lang="en-US" dirty="0">
                <a:solidFill>
                  <a:srgbClr val="7030A0"/>
                </a:solidFill>
              </a:rPr>
              <a:t>, a </a:t>
            </a:r>
            <a:r>
              <a:rPr lang="en-US" dirty="0">
                <a:solidFill>
                  <a:srgbClr val="7030A0"/>
                </a:solidFill>
                <a:highlight>
                  <a:srgbClr val="FFFF00"/>
                </a:highlight>
              </a:rPr>
              <a:t>15%</a:t>
            </a:r>
            <a:r>
              <a:rPr lang="en-US" dirty="0">
                <a:solidFill>
                  <a:srgbClr val="7030A0"/>
                </a:solidFill>
              </a:rPr>
              <a:t> improvement over the baseline RMSE</a:t>
            </a:r>
          </a:p>
        </p:txBody>
      </p:sp>
    </p:spTree>
    <p:extLst>
      <p:ext uri="{BB962C8B-B14F-4D97-AF65-F5344CB8AC3E}">
        <p14:creationId xmlns:p14="http://schemas.microsoft.com/office/powerpoint/2010/main" val="33059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2 – YouTube Views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925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views for test songs = </a:t>
            </a:r>
            <a:r>
              <a:rPr lang="en-US" dirty="0">
                <a:solidFill>
                  <a:srgbClr val="7030A0"/>
                </a:solidFill>
                <a:highlight>
                  <a:srgbClr val="FFFF00"/>
                </a:highlight>
              </a:rPr>
              <a:t>87,437,106</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228,587,416</a:t>
            </a:r>
          </a:p>
          <a:p>
            <a:r>
              <a:rPr lang="en-US" dirty="0">
                <a:solidFill>
                  <a:srgbClr val="7030A0"/>
                </a:solidFill>
              </a:rPr>
              <a:t>My best model required removing outlier songs.</a:t>
            </a:r>
          </a:p>
          <a:p>
            <a:pPr lvl="1"/>
            <a:r>
              <a:rPr lang="en-US" dirty="0">
                <a:solidFill>
                  <a:srgbClr val="7030A0"/>
                </a:solidFill>
              </a:rPr>
              <a:t>Number of views greater than 2 billion</a:t>
            </a:r>
          </a:p>
          <a:p>
            <a:pPr lvl="1"/>
            <a:r>
              <a:rPr lang="en-US" dirty="0">
                <a:solidFill>
                  <a:srgbClr val="7030A0"/>
                </a:solidFill>
              </a:rPr>
              <a:t>Tempo equal to 0 or greater than 230</a:t>
            </a:r>
          </a:p>
          <a:p>
            <a:pPr lvl="1"/>
            <a:r>
              <a:rPr lang="en-US" dirty="0">
                <a:solidFill>
                  <a:srgbClr val="7030A0"/>
                </a:solidFill>
              </a:rPr>
              <a:t>Duration greater than 1 million </a:t>
            </a:r>
            <a:r>
              <a:rPr lang="en-US" dirty="0" err="1">
                <a:solidFill>
                  <a:srgbClr val="7030A0"/>
                </a:solidFill>
              </a:rPr>
              <a:t>ms</a:t>
            </a:r>
            <a:r>
              <a:rPr lang="en-US" dirty="0">
                <a:solidFill>
                  <a:srgbClr val="7030A0"/>
                </a:solidFill>
              </a:rPr>
              <a:t> (16 minutes and 40 seconds)</a:t>
            </a:r>
          </a:p>
          <a:p>
            <a:pPr lvl="1"/>
            <a:r>
              <a:rPr lang="en-US" dirty="0">
                <a:solidFill>
                  <a:srgbClr val="7030A0"/>
                </a:solidFill>
              </a:rPr>
              <a:t>A total of 87 songs, which is only 0.47% of the original dataset</a:t>
            </a:r>
          </a:p>
          <a:p>
            <a:r>
              <a:rPr lang="en-US" dirty="0">
                <a:solidFill>
                  <a:srgbClr val="7030A0"/>
                </a:solidFill>
              </a:rPr>
              <a:t>The final model is a linear regression. </a:t>
            </a:r>
            <a:r>
              <a:rPr lang="en-US" u="sng" dirty="0">
                <a:solidFill>
                  <a:srgbClr val="7030A0"/>
                </a:solidFill>
              </a:rPr>
              <a:t>Key</a:t>
            </a:r>
            <a:r>
              <a:rPr lang="en-US" dirty="0">
                <a:solidFill>
                  <a:srgbClr val="7030A0"/>
                </a:solidFill>
              </a:rPr>
              <a:t>, </a:t>
            </a:r>
            <a:r>
              <a:rPr lang="en-US" u="sng" dirty="0">
                <a:solidFill>
                  <a:srgbClr val="7030A0"/>
                </a:solidFill>
              </a:rPr>
              <a:t>valence</a:t>
            </a:r>
            <a:r>
              <a:rPr lang="en-US" dirty="0">
                <a:solidFill>
                  <a:srgbClr val="7030A0"/>
                </a:solidFill>
              </a:rPr>
              <a:t>, and </a:t>
            </a:r>
            <a:r>
              <a:rPr lang="en-US" u="sng" dirty="0">
                <a:solidFill>
                  <a:srgbClr val="7030A0"/>
                </a:solidFill>
              </a:rPr>
              <a:t>tempo</a:t>
            </a:r>
            <a:r>
              <a:rPr lang="en-US" dirty="0">
                <a:solidFill>
                  <a:srgbClr val="7030A0"/>
                </a:solidFill>
              </a:rPr>
              <a:t> were excluded from this equation.</a:t>
            </a:r>
          </a:p>
        </p:txBody>
      </p:sp>
    </p:spTree>
    <p:extLst>
      <p:ext uri="{BB962C8B-B14F-4D97-AF65-F5344CB8AC3E}">
        <p14:creationId xmlns:p14="http://schemas.microsoft.com/office/powerpoint/2010/main" val="136042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1701</TotalTime>
  <Words>2704</Words>
  <Application>Microsoft Office PowerPoint</Application>
  <PresentationFormat>Widescreen</PresentationFormat>
  <Paragraphs>228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Predicting the Popularity of Songs on Spotify and YouTube</vt:lpstr>
      <vt:lpstr>Project Statement</vt:lpstr>
      <vt:lpstr>Data Sources</vt:lpstr>
      <vt:lpstr>Song Metrics</vt:lpstr>
      <vt:lpstr>Assumptions</vt:lpstr>
      <vt:lpstr>Important Technical Terms</vt:lpstr>
      <vt:lpstr>Model 1 – Spotify Streams</vt:lpstr>
      <vt:lpstr>Model 1 – Results</vt:lpstr>
      <vt:lpstr>Model 2 – YouTube Views</vt:lpstr>
      <vt:lpstr>Model 2 – Results</vt:lpstr>
      <vt:lpstr>Model 3 – YouTube Likes</vt:lpstr>
      <vt:lpstr>Model 3 – Results</vt:lpstr>
      <vt:lpstr>Overall Results</vt:lpstr>
      <vt:lpstr>Take Another Strategy</vt:lpstr>
      <vt:lpstr>Examples That Are Not Useful</vt:lpstr>
      <vt:lpstr>Examples That Are More Useful</vt:lpstr>
      <vt:lpstr>Conclusions from Scaterplots</vt:lpstr>
      <vt:lpstr>Including Genre in Analysis</vt:lpstr>
      <vt:lpstr>RMSEs by Genre</vt:lpstr>
      <vt:lpstr>So what did I learn, anyway?</vt:lpstr>
      <vt:lpstr>Practical Lesson from This Project</vt:lpstr>
      <vt:lpstr>Recommendations to Stakeholders</vt:lpstr>
      <vt:lpstr>Questions?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Popularity of Songs on Spotify and YouTube</dc:title>
  <dc:creator>mrces10004@outlook.com</dc:creator>
  <cp:lastModifiedBy>mrces10004@outlook.com</cp:lastModifiedBy>
  <cp:revision>1</cp:revision>
  <dcterms:created xsi:type="dcterms:W3CDTF">2023-05-25T02:47:58Z</dcterms:created>
  <dcterms:modified xsi:type="dcterms:W3CDTF">2023-05-26T17:19:29Z</dcterms:modified>
</cp:coreProperties>
</file>