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60" r:id="rId3"/>
    <p:sldId id="296" r:id="rId4"/>
    <p:sldId id="261" r:id="rId5"/>
    <p:sldId id="268" r:id="rId6"/>
    <p:sldId id="297" r:id="rId7"/>
    <p:sldId id="309" r:id="rId8"/>
    <p:sldId id="301" r:id="rId9"/>
    <p:sldId id="310" r:id="rId10"/>
    <p:sldId id="300" r:id="rId11"/>
    <p:sldId id="311" r:id="rId12"/>
    <p:sldId id="302" r:id="rId13"/>
    <p:sldId id="316" r:id="rId14"/>
    <p:sldId id="306" r:id="rId15"/>
    <p:sldId id="315" r:id="rId16"/>
    <p:sldId id="317" r:id="rId17"/>
    <p:sldId id="318" r:id="rId18"/>
    <p:sldId id="312" r:id="rId19"/>
    <p:sldId id="305" r:id="rId20"/>
    <p:sldId id="307" r:id="rId21"/>
    <p:sldId id="308" r:id="rId22"/>
    <p:sldId id="319" r:id="rId23"/>
    <p:sldId id="313" r:id="rId24"/>
    <p:sldId id="304" r:id="rId25"/>
    <p:sldId id="314" r:id="rId26"/>
    <p:sldId id="298" r:id="rId27"/>
    <p:sldId id="278" r:id="rId28"/>
    <p:sldId id="269" r:id="rId29"/>
    <p:sldId id="263" r:id="rId30"/>
    <p:sldId id="270" r:id="rId31"/>
    <p:sldId id="273" r:id="rId32"/>
    <p:sldId id="274" r:id="rId33"/>
    <p:sldId id="275" r:id="rId34"/>
    <p:sldId id="276" r:id="rId35"/>
    <p:sldId id="277" r:id="rId36"/>
    <p:sldId id="279" r:id="rId37"/>
    <p:sldId id="266" r:id="rId38"/>
    <p:sldId id="281" r:id="rId39"/>
    <p:sldId id="282" r:id="rId40"/>
    <p:sldId id="303" r:id="rId41"/>
    <p:sldId id="283" r:id="rId42"/>
    <p:sldId id="284" r:id="rId43"/>
    <p:sldId id="285" r:id="rId44"/>
    <p:sldId id="292" r:id="rId45"/>
    <p:sldId id="294" r:id="rId46"/>
    <p:sldId id="286" r:id="rId47"/>
    <p:sldId id="287" r:id="rId48"/>
    <p:sldId id="288" r:id="rId49"/>
    <p:sldId id="293" r:id="rId50"/>
    <p:sldId id="289" r:id="rId51"/>
    <p:sldId id="295" r:id="rId52"/>
    <p:sldId id="290" r:id="rId53"/>
    <p:sldId id="291" r:id="rId54"/>
    <p:sldId id="320" r:id="rId55"/>
    <p:sldId id="321" r:id="rId56"/>
    <p:sldId id="322" r:id="rId57"/>
    <p:sldId id="323" r:id="rId58"/>
    <p:sldId id="299" r:id="rId59"/>
    <p:sldId id="265" r:id="rId60"/>
    <p:sldId id="258" r:id="rId61"/>
  </p:sldIdLst>
  <p:sldSz cx="12192000" cy="6858000"/>
  <p:notesSz cx="6858000" cy="9144000"/>
  <p:embeddedFontLst>
    <p:embeddedFont>
      <p:font typeface="DX시인과나" panose="02020600000000000000" pitchFamily="18" charset="-127"/>
      <p:regular r:id="rId62"/>
    </p:embeddedFont>
    <p:embeddedFont>
      <p:font typeface="나눔스퀘어" panose="020B0600000101010101" pitchFamily="50" charset="-127"/>
      <p:regular r:id="rId63"/>
    </p:embeddedFont>
    <p:embeddedFont>
      <p:font typeface="나눔스퀘어 ExtraBold" panose="020B0600000101010101" pitchFamily="50" charset="-127"/>
      <p:bold r:id="rId64"/>
    </p:embeddedFont>
    <p:embeddedFont>
      <p:font typeface="나눔스퀘어라운드 ExtraBold" panose="020B0600000101010101" pitchFamily="50" charset="-127"/>
      <p:bold r:id="rId65"/>
    </p:embeddedFont>
    <p:embeddedFont>
      <p:font typeface="나눔스퀘어라운드 Light" panose="020B0600000101010101" pitchFamily="50" charset="-127"/>
      <p:regular r:id="rId6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5202" autoAdjust="0"/>
  </p:normalViewPr>
  <p:slideViewPr>
    <p:cSldViewPr snapToGrid="0">
      <p:cViewPr varScale="1">
        <p:scale>
          <a:sx n="75" d="100"/>
          <a:sy n="75" d="100"/>
        </p:scale>
        <p:origin x="82" y="1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2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6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31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3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89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81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79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62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80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79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53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68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254EC-5C4D-4D9D-AB71-225D52652E4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36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61"/>
          <a:stretch/>
        </p:blipFill>
        <p:spPr>
          <a:xfrm rot="10800000">
            <a:off x="2664244" y="4525466"/>
            <a:ext cx="6863513" cy="23412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67730" y="3073866"/>
            <a:ext cx="4656527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Computer Network &amp; programming</a:t>
            </a:r>
          </a:p>
          <a:p>
            <a:pPr algn="ctr"/>
            <a:endParaRPr lang="en-US" altLang="ko-KR" sz="1100" dirty="0">
              <a:solidFill>
                <a:schemeClr val="bg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201835434 </a:t>
            </a:r>
            <a:r>
              <a:rPr lang="ko-KR" altLang="en-US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김주현</a:t>
            </a:r>
            <a:endParaRPr lang="en-US" altLang="ko-KR" dirty="0">
              <a:solidFill>
                <a:schemeClr val="bg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201835505 </a:t>
            </a:r>
            <a:r>
              <a:rPr lang="ko-KR" altLang="en-US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이하영</a:t>
            </a:r>
            <a:endParaRPr lang="en-US" altLang="ko-KR" dirty="0">
              <a:solidFill>
                <a:schemeClr val="bg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201835533 </a:t>
            </a:r>
            <a:r>
              <a:rPr lang="ko-KR" altLang="en-US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조현식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29072" y="2150536"/>
            <a:ext cx="8933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gradFill>
                  <a:gsLst>
                    <a:gs pos="0">
                      <a:srgbClr val="76D0FE"/>
                    </a:gs>
                    <a:gs pos="100000">
                      <a:srgbClr val="ECCDC4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ExtraBold" panose="020B0600000101010101" charset="-127"/>
                <a:ea typeface="나눔스퀘어라운드 ExtraBold" panose="020B0600000101010101" charset="-127"/>
              </a:rPr>
              <a:t>NUMBER</a:t>
            </a:r>
            <a:r>
              <a:rPr lang="en-US" altLang="ko-KR" sz="5400" b="1" dirty="0">
                <a:gradFill>
                  <a:gsLst>
                    <a:gs pos="0">
                      <a:srgbClr val="76D0FE"/>
                    </a:gs>
                    <a:gs pos="100000">
                      <a:srgbClr val="ECCDC4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 BASEBALL GAME</a:t>
            </a:r>
            <a:endParaRPr lang="ko-KR" altLang="en-US" sz="5400" b="1" dirty="0">
              <a:gradFill>
                <a:gsLst>
                  <a:gs pos="0">
                    <a:srgbClr val="76D0FE"/>
                  </a:gs>
                  <a:gs pos="100000">
                    <a:srgbClr val="ECCDC4"/>
                  </a:gs>
                </a:gsLst>
                <a:path path="circle">
                  <a:fillToRect r="100000" b="100000"/>
                </a:path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778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8288" y="530119"/>
            <a:ext cx="3602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02/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ARCHITECTURE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E30116-3D21-464B-87DB-EA261750C0B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0B965F-0424-471B-8490-E0F156A676B3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411B703-E50E-436D-823C-F2BCACC5A060}"/>
              </a:ext>
            </a:extLst>
          </p:cNvPr>
          <p:cNvGrpSpPr/>
          <p:nvPr/>
        </p:nvGrpSpPr>
        <p:grpSpPr>
          <a:xfrm>
            <a:off x="1402762" y="1423447"/>
            <a:ext cx="673140" cy="673140"/>
            <a:chOff x="1814240" y="2620214"/>
            <a:chExt cx="2570072" cy="2570072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AD5C4E0-870A-45B9-AEC2-0FD4DDB2751F}"/>
                </a:ext>
              </a:extLst>
            </p:cNvPr>
            <p:cNvSpPr/>
            <p:nvPr/>
          </p:nvSpPr>
          <p:spPr>
            <a:xfrm>
              <a:off x="1814240" y="2620214"/>
              <a:ext cx="2570072" cy="257007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557C85D-2DD6-4F86-A6C5-8673DC7A0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574" y="3011548"/>
              <a:ext cx="1787403" cy="1787403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FFBF55E-F1B0-446E-AD7C-4E4D636A545E}"/>
              </a:ext>
            </a:extLst>
          </p:cNvPr>
          <p:cNvGrpSpPr/>
          <p:nvPr/>
        </p:nvGrpSpPr>
        <p:grpSpPr>
          <a:xfrm>
            <a:off x="8177334" y="1423446"/>
            <a:ext cx="673140" cy="673140"/>
            <a:chOff x="1814240" y="2620214"/>
            <a:chExt cx="2570072" cy="2570072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FD92F7B-8789-4958-9A2B-A9EA46F011B6}"/>
                </a:ext>
              </a:extLst>
            </p:cNvPr>
            <p:cNvSpPr/>
            <p:nvPr/>
          </p:nvSpPr>
          <p:spPr>
            <a:xfrm>
              <a:off x="1814240" y="2620214"/>
              <a:ext cx="2570072" cy="257007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398F596-4FE5-4FB0-AA2C-4CFC2FD07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2648" y="3129699"/>
              <a:ext cx="1555073" cy="155507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03B4B0F-C99C-463E-A80D-0086E96D20ED}"/>
              </a:ext>
            </a:extLst>
          </p:cNvPr>
          <p:cNvSpPr txBox="1"/>
          <p:nvPr/>
        </p:nvSpPr>
        <p:spPr>
          <a:xfrm>
            <a:off x="2214300" y="1525943"/>
            <a:ext cx="1895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SignUp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DBCF62-0895-498F-A32E-A876D510FEAA}"/>
              </a:ext>
            </a:extLst>
          </p:cNvPr>
          <p:cNvSpPr txBox="1"/>
          <p:nvPr/>
        </p:nvSpPr>
        <p:spPr>
          <a:xfrm>
            <a:off x="8988872" y="1525943"/>
            <a:ext cx="210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GameServer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64993F-81C9-430D-B1C9-08521F1846CF}"/>
              </a:ext>
            </a:extLst>
          </p:cNvPr>
          <p:cNvSpPr txBox="1"/>
          <p:nvPr/>
        </p:nvSpPr>
        <p:spPr>
          <a:xfrm>
            <a:off x="3900965" y="728644"/>
            <a:ext cx="114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02 </a:t>
            </a:r>
            <a:r>
              <a:rPr lang="en-US" altLang="ko-KR" sz="1600" dirty="0" err="1">
                <a:solidFill>
                  <a:schemeClr val="bg1"/>
                </a:solidFill>
                <a:latin typeface="+mn-ea"/>
              </a:rPr>
              <a:t>SignUp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92EB0A7-1EFA-4625-BF23-8D632DEE8A02}"/>
              </a:ext>
            </a:extLst>
          </p:cNvPr>
          <p:cNvCxnSpPr>
            <a:cxnSpLocks/>
          </p:cNvCxnSpPr>
          <p:nvPr/>
        </p:nvCxnSpPr>
        <p:spPr>
          <a:xfrm>
            <a:off x="3421930" y="3662485"/>
            <a:ext cx="5009928" cy="41419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8269BE-1BB1-458A-B4E6-A6907B231409}"/>
              </a:ext>
            </a:extLst>
          </p:cNvPr>
          <p:cNvSpPr txBox="1"/>
          <p:nvPr/>
        </p:nvSpPr>
        <p:spPr>
          <a:xfrm>
            <a:off x="6801715" y="3540642"/>
            <a:ext cx="22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Send ID 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887A7B9-8892-49FA-8066-8C0F5FE2AFD5}"/>
              </a:ext>
            </a:extLst>
          </p:cNvPr>
          <p:cNvCxnSpPr/>
          <p:nvPr/>
        </p:nvCxnSpPr>
        <p:spPr>
          <a:xfrm flipH="1">
            <a:off x="3421930" y="2121032"/>
            <a:ext cx="4755404" cy="311085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2BA224-663C-496F-A536-2C149D188D36}"/>
              </a:ext>
            </a:extLst>
          </p:cNvPr>
          <p:cNvSpPr txBox="1"/>
          <p:nvPr/>
        </p:nvSpPr>
        <p:spPr>
          <a:xfrm>
            <a:off x="3623737" y="1929842"/>
            <a:ext cx="22907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9999"/>
                </a:solidFill>
              </a:rPr>
              <a:t>Connect</a:t>
            </a:r>
            <a:endParaRPr lang="ko-KR" altLang="en-US" dirty="0">
              <a:solidFill>
                <a:srgbClr val="FF9999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CBA6816-EB87-4377-AFAF-03820D67869E}"/>
              </a:ext>
            </a:extLst>
          </p:cNvPr>
          <p:cNvCxnSpPr/>
          <p:nvPr/>
        </p:nvCxnSpPr>
        <p:spPr>
          <a:xfrm flipH="1">
            <a:off x="3421930" y="4214628"/>
            <a:ext cx="4755404" cy="311085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128BA0-752F-4AD6-AD59-2EC974560298}"/>
              </a:ext>
            </a:extLst>
          </p:cNvPr>
          <p:cNvSpPr txBox="1"/>
          <p:nvPr/>
        </p:nvSpPr>
        <p:spPr>
          <a:xfrm>
            <a:off x="3636181" y="3837718"/>
            <a:ext cx="229071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9999"/>
                </a:solidFill>
              </a:rPr>
              <a:t>Send ID Success </a:t>
            </a:r>
          </a:p>
          <a:p>
            <a:r>
              <a:rPr lang="en-US" altLang="ko-KR" dirty="0">
                <a:solidFill>
                  <a:srgbClr val="FF9999"/>
                </a:solidFill>
              </a:rPr>
              <a:t>or ID Fail</a:t>
            </a:r>
            <a:endParaRPr lang="ko-KR" altLang="en-US" dirty="0">
              <a:solidFill>
                <a:srgbClr val="FF9999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FCFAF47-F1C7-48EC-A019-EBC941AC566F}"/>
              </a:ext>
            </a:extLst>
          </p:cNvPr>
          <p:cNvCxnSpPr>
            <a:cxnSpLocks/>
          </p:cNvCxnSpPr>
          <p:nvPr/>
        </p:nvCxnSpPr>
        <p:spPr>
          <a:xfrm>
            <a:off x="3421930" y="4652931"/>
            <a:ext cx="5009928" cy="41419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57C81B-1D11-4192-835D-D427CF97B5D9}"/>
              </a:ext>
            </a:extLst>
          </p:cNvPr>
          <p:cNvSpPr txBox="1"/>
          <p:nvPr/>
        </p:nvSpPr>
        <p:spPr>
          <a:xfrm>
            <a:off x="6801715" y="4531088"/>
            <a:ext cx="22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Send PW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29B9122-EAE3-4665-9DDE-703DBC608C63}"/>
              </a:ext>
            </a:extLst>
          </p:cNvPr>
          <p:cNvCxnSpPr/>
          <p:nvPr/>
        </p:nvCxnSpPr>
        <p:spPr>
          <a:xfrm flipH="1">
            <a:off x="3421930" y="5293502"/>
            <a:ext cx="4755404" cy="311085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C87307-C24B-4DEE-963B-1248A5AE0A5A}"/>
              </a:ext>
            </a:extLst>
          </p:cNvPr>
          <p:cNvSpPr txBox="1"/>
          <p:nvPr/>
        </p:nvSpPr>
        <p:spPr>
          <a:xfrm>
            <a:off x="3636180" y="5145524"/>
            <a:ext cx="22907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9999"/>
                </a:solidFill>
              </a:rPr>
              <a:t>Send OK</a:t>
            </a:r>
            <a:endParaRPr lang="ko-KR" altLang="en-US" dirty="0">
              <a:solidFill>
                <a:srgbClr val="FF9999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ECBBA32-8489-4006-963A-0C503CBACDCC}"/>
              </a:ext>
            </a:extLst>
          </p:cNvPr>
          <p:cNvCxnSpPr>
            <a:cxnSpLocks/>
          </p:cNvCxnSpPr>
          <p:nvPr/>
        </p:nvCxnSpPr>
        <p:spPr>
          <a:xfrm>
            <a:off x="3421930" y="5836293"/>
            <a:ext cx="5009928" cy="41419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CC974D-5AC7-4A74-9F84-1C0C29F6218E}"/>
              </a:ext>
            </a:extLst>
          </p:cNvPr>
          <p:cNvSpPr txBox="1"/>
          <p:nvPr/>
        </p:nvSpPr>
        <p:spPr>
          <a:xfrm>
            <a:off x="5889488" y="5489279"/>
            <a:ext cx="2756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Pop up with message</a:t>
            </a:r>
          </a:p>
          <a:p>
            <a:pPr algn="r"/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‘Reconnect Please’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12B991-4D19-4815-A31E-69760FA4DD46}"/>
              </a:ext>
            </a:extLst>
          </p:cNvPr>
          <p:cNvSpPr txBox="1"/>
          <p:nvPr/>
        </p:nvSpPr>
        <p:spPr>
          <a:xfrm>
            <a:off x="8646109" y="3898934"/>
            <a:ext cx="196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Check ID exists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F540F0-1420-49A7-8F2B-8457B9CDC462}"/>
              </a:ext>
            </a:extLst>
          </p:cNvPr>
          <p:cNvSpPr txBox="1"/>
          <p:nvPr/>
        </p:nvSpPr>
        <p:spPr>
          <a:xfrm>
            <a:off x="8595044" y="4875203"/>
            <a:ext cx="236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Encode PW &amp;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Save Name, ID, PW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0" name="화살표: 원형 69">
            <a:extLst>
              <a:ext uri="{FF2B5EF4-FFF2-40B4-BE49-F238E27FC236}">
                <a16:creationId xmlns:a16="http://schemas.microsoft.com/office/drawing/2014/main" id="{5C2AD5DE-40D5-4B0D-8294-7BD94D9471E5}"/>
              </a:ext>
            </a:extLst>
          </p:cNvPr>
          <p:cNvSpPr/>
          <p:nvPr/>
        </p:nvSpPr>
        <p:spPr>
          <a:xfrm rot="17159970">
            <a:off x="2571221" y="3598808"/>
            <a:ext cx="972672" cy="1037014"/>
          </a:xfrm>
          <a:prstGeom prst="circularArrow">
            <a:avLst>
              <a:gd name="adj1" fmla="val 5722"/>
              <a:gd name="adj2" fmla="val 1142319"/>
              <a:gd name="adj3" fmla="val 20205821"/>
              <a:gd name="adj4" fmla="val 9062485"/>
              <a:gd name="adj5" fmla="val 68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D2C73D-0BB9-42FF-8D5D-3B61282C36A6}"/>
              </a:ext>
            </a:extLst>
          </p:cNvPr>
          <p:cNvSpPr txBox="1"/>
          <p:nvPr/>
        </p:nvSpPr>
        <p:spPr>
          <a:xfrm>
            <a:off x="1739331" y="3932739"/>
            <a:ext cx="196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ID Fail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3F8A052C-A9DC-4837-BE4C-3C62EC9000AB}"/>
              </a:ext>
            </a:extLst>
          </p:cNvPr>
          <p:cNvCxnSpPr>
            <a:cxnSpLocks/>
          </p:cNvCxnSpPr>
          <p:nvPr/>
        </p:nvCxnSpPr>
        <p:spPr>
          <a:xfrm>
            <a:off x="3421930" y="2615315"/>
            <a:ext cx="5009928" cy="41419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CD24E74-A321-4F3F-A679-0B4D064878E2}"/>
              </a:ext>
            </a:extLst>
          </p:cNvPr>
          <p:cNvSpPr txBox="1"/>
          <p:nvPr/>
        </p:nvSpPr>
        <p:spPr>
          <a:xfrm>
            <a:off x="6801715" y="2493472"/>
            <a:ext cx="22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Send Name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B79B664-27BD-46EB-8E12-BD45AC3D005C}"/>
              </a:ext>
            </a:extLst>
          </p:cNvPr>
          <p:cNvCxnSpPr/>
          <p:nvPr/>
        </p:nvCxnSpPr>
        <p:spPr>
          <a:xfrm flipH="1">
            <a:off x="3421930" y="3177818"/>
            <a:ext cx="4755404" cy="311085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BC77C00-79F2-4424-A802-4434FBE7AEF9}"/>
              </a:ext>
            </a:extLst>
          </p:cNvPr>
          <p:cNvSpPr txBox="1"/>
          <p:nvPr/>
        </p:nvSpPr>
        <p:spPr>
          <a:xfrm>
            <a:off x="3636179" y="3023951"/>
            <a:ext cx="22907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9999"/>
                </a:solidFill>
              </a:rPr>
              <a:t>Send OK</a:t>
            </a:r>
            <a:endParaRPr lang="ko-KR" altLang="en-US" dirty="0">
              <a:solidFill>
                <a:srgbClr val="FF9999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3534D72-50A2-46A6-9238-2D5EB51E6140}"/>
              </a:ext>
            </a:extLst>
          </p:cNvPr>
          <p:cNvSpPr txBox="1"/>
          <p:nvPr/>
        </p:nvSpPr>
        <p:spPr>
          <a:xfrm>
            <a:off x="799169" y="3304237"/>
            <a:ext cx="221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Check ID condition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629DB2A-E1D7-4E36-92CE-1DA44129B642}"/>
              </a:ext>
            </a:extLst>
          </p:cNvPr>
          <p:cNvSpPr txBox="1"/>
          <p:nvPr/>
        </p:nvSpPr>
        <p:spPr>
          <a:xfrm>
            <a:off x="794410" y="4392491"/>
            <a:ext cx="2883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Check PW condition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&amp;  PW equals to pw check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359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06954" y="1752097"/>
            <a:ext cx="8578091" cy="4037247"/>
          </a:xfrm>
          <a:prstGeom prst="rect">
            <a:avLst/>
          </a:prstGeom>
          <a:noFill/>
          <a:ln w="76200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8A688-1C56-4032-B311-9E1B075FD4D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8CF55-1947-4E33-A872-D6208DAB5866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1C7B0B-E9C9-493E-9329-FD9E030DD923}"/>
              </a:ext>
            </a:extLst>
          </p:cNvPr>
          <p:cNvSpPr/>
          <p:nvPr/>
        </p:nvSpPr>
        <p:spPr>
          <a:xfrm>
            <a:off x="0" y="2441542"/>
            <a:ext cx="12192000" cy="26583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/>
                </a:solidFill>
                <a:latin typeface="+mj-lt"/>
                <a:ea typeface="조선일보명조" panose="02030304000000000000" pitchFamily="18" charset="-127"/>
                <a:cs typeface="조선일보명조" panose="02030304000000000000" pitchFamily="18" charset="-127"/>
              </a:rPr>
              <a:t>Waiting Room</a:t>
            </a:r>
            <a:endParaRPr lang="ko-KR" altLang="en-US" sz="4800" b="1" dirty="0">
              <a:solidFill>
                <a:schemeClr val="tx1"/>
              </a:solidFill>
              <a:latin typeface="+mj-lt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BBC53-57FA-4163-B886-0469B0C6AF64}"/>
              </a:ext>
            </a:extLst>
          </p:cNvPr>
          <p:cNvSpPr txBox="1"/>
          <p:nvPr/>
        </p:nvSpPr>
        <p:spPr>
          <a:xfrm>
            <a:off x="148288" y="530119"/>
            <a:ext cx="3602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02/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ARCHITECTURE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5E5EF6-D694-4196-9049-B0CBFFECA55E}"/>
              </a:ext>
            </a:extLst>
          </p:cNvPr>
          <p:cNvSpPr txBox="1"/>
          <p:nvPr/>
        </p:nvSpPr>
        <p:spPr>
          <a:xfrm>
            <a:off x="3900965" y="728644"/>
            <a:ext cx="1793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03 Waiting Room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9508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8288" y="530119"/>
            <a:ext cx="3602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02/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ARCHITECTURE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E30116-3D21-464B-87DB-EA261750C0B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0B965F-0424-471B-8490-E0F156A676B3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411B703-E50E-436D-823C-F2BCACC5A060}"/>
              </a:ext>
            </a:extLst>
          </p:cNvPr>
          <p:cNvGrpSpPr/>
          <p:nvPr/>
        </p:nvGrpSpPr>
        <p:grpSpPr>
          <a:xfrm>
            <a:off x="940848" y="1423447"/>
            <a:ext cx="673140" cy="673140"/>
            <a:chOff x="1814240" y="2620214"/>
            <a:chExt cx="2570072" cy="2570072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AD5C4E0-870A-45B9-AEC2-0FD4DDB2751F}"/>
                </a:ext>
              </a:extLst>
            </p:cNvPr>
            <p:cNvSpPr/>
            <p:nvPr/>
          </p:nvSpPr>
          <p:spPr>
            <a:xfrm>
              <a:off x="1814240" y="2620214"/>
              <a:ext cx="2570072" cy="257007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557C85D-2DD6-4F86-A6C5-8673DC7A0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574" y="3011548"/>
              <a:ext cx="1787403" cy="1787403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FFBF55E-F1B0-446E-AD7C-4E4D636A545E}"/>
              </a:ext>
            </a:extLst>
          </p:cNvPr>
          <p:cNvGrpSpPr/>
          <p:nvPr/>
        </p:nvGrpSpPr>
        <p:grpSpPr>
          <a:xfrm>
            <a:off x="8177334" y="1423446"/>
            <a:ext cx="673140" cy="673140"/>
            <a:chOff x="1814240" y="2620214"/>
            <a:chExt cx="2570072" cy="2570072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FD92F7B-8789-4958-9A2B-A9EA46F011B6}"/>
                </a:ext>
              </a:extLst>
            </p:cNvPr>
            <p:cNvSpPr/>
            <p:nvPr/>
          </p:nvSpPr>
          <p:spPr>
            <a:xfrm>
              <a:off x="1814240" y="2620214"/>
              <a:ext cx="2570072" cy="257007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398F596-4FE5-4FB0-AA2C-4CFC2FD07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2648" y="3129699"/>
              <a:ext cx="1555073" cy="155507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03B4B0F-C99C-463E-A80D-0086E96D20ED}"/>
              </a:ext>
            </a:extLst>
          </p:cNvPr>
          <p:cNvSpPr txBox="1"/>
          <p:nvPr/>
        </p:nvSpPr>
        <p:spPr>
          <a:xfrm>
            <a:off x="1752386" y="1525943"/>
            <a:ext cx="2621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WaitWindowView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DBCF62-0895-498F-A32E-A876D510FEAA}"/>
              </a:ext>
            </a:extLst>
          </p:cNvPr>
          <p:cNvSpPr txBox="1"/>
          <p:nvPr/>
        </p:nvSpPr>
        <p:spPr>
          <a:xfrm>
            <a:off x="8988872" y="1525943"/>
            <a:ext cx="210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GameServer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64993F-81C9-430D-B1C9-08521F1846CF}"/>
              </a:ext>
            </a:extLst>
          </p:cNvPr>
          <p:cNvSpPr txBox="1"/>
          <p:nvPr/>
        </p:nvSpPr>
        <p:spPr>
          <a:xfrm>
            <a:off x="3900965" y="728644"/>
            <a:ext cx="2104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03 Waiting Room - 1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92EB0A7-1EFA-4625-BF23-8D632DEE8A02}"/>
              </a:ext>
            </a:extLst>
          </p:cNvPr>
          <p:cNvCxnSpPr>
            <a:cxnSpLocks/>
          </p:cNvCxnSpPr>
          <p:nvPr/>
        </p:nvCxnSpPr>
        <p:spPr>
          <a:xfrm>
            <a:off x="3421930" y="3709621"/>
            <a:ext cx="5009928" cy="41419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8269BE-1BB1-458A-B4E6-A6907B231409}"/>
              </a:ext>
            </a:extLst>
          </p:cNvPr>
          <p:cNvSpPr txBox="1"/>
          <p:nvPr/>
        </p:nvSpPr>
        <p:spPr>
          <a:xfrm>
            <a:off x="5818790" y="3541454"/>
            <a:ext cx="22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Send ‘ID has joined’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887A7B9-8892-49FA-8066-8C0F5FE2AFD5}"/>
              </a:ext>
            </a:extLst>
          </p:cNvPr>
          <p:cNvCxnSpPr/>
          <p:nvPr/>
        </p:nvCxnSpPr>
        <p:spPr>
          <a:xfrm flipH="1">
            <a:off x="3421930" y="3157980"/>
            <a:ext cx="4755404" cy="311085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2BA224-663C-496F-A536-2C149D188D36}"/>
              </a:ext>
            </a:extLst>
          </p:cNvPr>
          <p:cNvSpPr txBox="1"/>
          <p:nvPr/>
        </p:nvSpPr>
        <p:spPr>
          <a:xfrm>
            <a:off x="3636180" y="2901216"/>
            <a:ext cx="22907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9999"/>
                </a:solidFill>
              </a:rPr>
              <a:t>Send accessing IDs</a:t>
            </a:r>
            <a:endParaRPr lang="ko-KR" altLang="en-US" dirty="0">
              <a:solidFill>
                <a:srgbClr val="FF9999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CBA6816-EB87-4377-AFAF-03820D67869E}"/>
              </a:ext>
            </a:extLst>
          </p:cNvPr>
          <p:cNvCxnSpPr/>
          <p:nvPr/>
        </p:nvCxnSpPr>
        <p:spPr>
          <a:xfrm flipH="1">
            <a:off x="3421930" y="4290043"/>
            <a:ext cx="4755404" cy="311085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128BA0-752F-4AD6-AD59-2EC974560298}"/>
              </a:ext>
            </a:extLst>
          </p:cNvPr>
          <p:cNvSpPr txBox="1"/>
          <p:nvPr/>
        </p:nvSpPr>
        <p:spPr>
          <a:xfrm>
            <a:off x="3636179" y="4091993"/>
            <a:ext cx="22907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9999"/>
                </a:solidFill>
              </a:rPr>
              <a:t>Send other players</a:t>
            </a:r>
            <a:endParaRPr lang="ko-KR" altLang="en-US" dirty="0">
              <a:solidFill>
                <a:srgbClr val="FF9999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FCFAF47-F1C7-48EC-A019-EBC941AC566F}"/>
              </a:ext>
            </a:extLst>
          </p:cNvPr>
          <p:cNvCxnSpPr>
            <a:cxnSpLocks/>
          </p:cNvCxnSpPr>
          <p:nvPr/>
        </p:nvCxnSpPr>
        <p:spPr>
          <a:xfrm>
            <a:off x="3421930" y="4841470"/>
            <a:ext cx="5009928" cy="41419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57C81B-1D11-4192-835D-D427CF97B5D9}"/>
              </a:ext>
            </a:extLst>
          </p:cNvPr>
          <p:cNvSpPr txBox="1"/>
          <p:nvPr/>
        </p:nvSpPr>
        <p:spPr>
          <a:xfrm>
            <a:off x="5926893" y="4663065"/>
            <a:ext cx="316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Send Chatting Message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29B9122-EAE3-4665-9DDE-703DBC608C63}"/>
              </a:ext>
            </a:extLst>
          </p:cNvPr>
          <p:cNvCxnSpPr/>
          <p:nvPr/>
        </p:nvCxnSpPr>
        <p:spPr>
          <a:xfrm flipH="1">
            <a:off x="3421930" y="5425476"/>
            <a:ext cx="4755404" cy="311085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812B991-4D19-4815-A31E-69760FA4DD46}"/>
              </a:ext>
            </a:extLst>
          </p:cNvPr>
          <p:cNvSpPr txBox="1"/>
          <p:nvPr/>
        </p:nvSpPr>
        <p:spPr>
          <a:xfrm>
            <a:off x="8646108" y="2762716"/>
            <a:ext cx="229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Find out IDs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except sender’s ID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D2C73D-0BB9-42FF-8D5D-3B61282C36A6}"/>
              </a:ext>
            </a:extLst>
          </p:cNvPr>
          <p:cNvSpPr txBox="1"/>
          <p:nvPr/>
        </p:nvSpPr>
        <p:spPr>
          <a:xfrm>
            <a:off x="1094756" y="3309807"/>
            <a:ext cx="2621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Create an ID button and add it to playlist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84D8F77-39EC-48E9-B818-15FB58EFDBE8}"/>
              </a:ext>
            </a:extLst>
          </p:cNvPr>
          <p:cNvCxnSpPr>
            <a:cxnSpLocks/>
          </p:cNvCxnSpPr>
          <p:nvPr/>
        </p:nvCxnSpPr>
        <p:spPr>
          <a:xfrm>
            <a:off x="3421930" y="2606581"/>
            <a:ext cx="5009928" cy="41419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A51F1CF-8CA6-43EF-8755-A2C6BE10E147}"/>
              </a:ext>
            </a:extLst>
          </p:cNvPr>
          <p:cNvSpPr txBox="1"/>
          <p:nvPr/>
        </p:nvSpPr>
        <p:spPr>
          <a:xfrm>
            <a:off x="5818790" y="2466284"/>
            <a:ext cx="282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Send ‘Chatting Start’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B30BAB-B03C-4A44-9903-1C2AE5F5828E}"/>
              </a:ext>
            </a:extLst>
          </p:cNvPr>
          <p:cNvSpPr txBox="1"/>
          <p:nvPr/>
        </p:nvSpPr>
        <p:spPr>
          <a:xfrm>
            <a:off x="3636179" y="5202317"/>
            <a:ext cx="22907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9999"/>
                </a:solidFill>
              </a:rPr>
              <a:t>Send other players</a:t>
            </a:r>
            <a:endParaRPr lang="ko-KR" altLang="en-US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773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8288" y="530119"/>
            <a:ext cx="3602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02/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ARCHITECTURE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E30116-3D21-464B-87DB-EA261750C0B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0B965F-0424-471B-8490-E0F156A676B3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411B703-E50E-436D-823C-F2BCACC5A060}"/>
              </a:ext>
            </a:extLst>
          </p:cNvPr>
          <p:cNvGrpSpPr/>
          <p:nvPr/>
        </p:nvGrpSpPr>
        <p:grpSpPr>
          <a:xfrm>
            <a:off x="940848" y="1260887"/>
            <a:ext cx="673140" cy="673140"/>
            <a:chOff x="1814240" y="2620214"/>
            <a:chExt cx="2570072" cy="2570072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AD5C4E0-870A-45B9-AEC2-0FD4DDB2751F}"/>
                </a:ext>
              </a:extLst>
            </p:cNvPr>
            <p:cNvSpPr/>
            <p:nvPr/>
          </p:nvSpPr>
          <p:spPr>
            <a:xfrm>
              <a:off x="1814240" y="2620214"/>
              <a:ext cx="2570072" cy="257007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557C85D-2DD6-4F86-A6C5-8673DC7A0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574" y="3011548"/>
              <a:ext cx="1787403" cy="1787403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FFBF55E-F1B0-446E-AD7C-4E4D636A545E}"/>
              </a:ext>
            </a:extLst>
          </p:cNvPr>
          <p:cNvGrpSpPr/>
          <p:nvPr/>
        </p:nvGrpSpPr>
        <p:grpSpPr>
          <a:xfrm>
            <a:off x="8177334" y="1260886"/>
            <a:ext cx="673140" cy="673140"/>
            <a:chOff x="1814240" y="2620214"/>
            <a:chExt cx="2570072" cy="2570072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FD92F7B-8789-4958-9A2B-A9EA46F011B6}"/>
                </a:ext>
              </a:extLst>
            </p:cNvPr>
            <p:cNvSpPr/>
            <p:nvPr/>
          </p:nvSpPr>
          <p:spPr>
            <a:xfrm>
              <a:off x="1814240" y="2620214"/>
              <a:ext cx="2570072" cy="257007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398F596-4FE5-4FB0-AA2C-4CFC2FD07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2648" y="3129699"/>
              <a:ext cx="1555073" cy="155507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03B4B0F-C99C-463E-A80D-0086E96D20ED}"/>
              </a:ext>
            </a:extLst>
          </p:cNvPr>
          <p:cNvSpPr txBox="1"/>
          <p:nvPr/>
        </p:nvSpPr>
        <p:spPr>
          <a:xfrm>
            <a:off x="1752386" y="1363383"/>
            <a:ext cx="2621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WaitWindowView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DBCF62-0895-498F-A32E-A876D510FEAA}"/>
              </a:ext>
            </a:extLst>
          </p:cNvPr>
          <p:cNvSpPr txBox="1"/>
          <p:nvPr/>
        </p:nvSpPr>
        <p:spPr>
          <a:xfrm>
            <a:off x="8988872" y="1363383"/>
            <a:ext cx="210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GameServer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64993F-81C9-430D-B1C9-08521F1846CF}"/>
              </a:ext>
            </a:extLst>
          </p:cNvPr>
          <p:cNvSpPr txBox="1"/>
          <p:nvPr/>
        </p:nvSpPr>
        <p:spPr>
          <a:xfrm>
            <a:off x="3900965" y="728644"/>
            <a:ext cx="2104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03 Waiting Room - 2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92EB0A7-1EFA-4625-BF23-8D632DEE8A02}"/>
              </a:ext>
            </a:extLst>
          </p:cNvPr>
          <p:cNvCxnSpPr>
            <a:cxnSpLocks/>
          </p:cNvCxnSpPr>
          <p:nvPr/>
        </p:nvCxnSpPr>
        <p:spPr>
          <a:xfrm>
            <a:off x="3574330" y="3374341"/>
            <a:ext cx="5009928" cy="41419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8269BE-1BB1-458A-B4E6-A6907B231409}"/>
              </a:ext>
            </a:extLst>
          </p:cNvPr>
          <p:cNvSpPr txBox="1"/>
          <p:nvPr/>
        </p:nvSpPr>
        <p:spPr>
          <a:xfrm>
            <a:off x="5971190" y="3206174"/>
            <a:ext cx="261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Send Whisper Message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887A7B9-8892-49FA-8066-8C0F5FE2AFD5}"/>
              </a:ext>
            </a:extLst>
          </p:cNvPr>
          <p:cNvCxnSpPr/>
          <p:nvPr/>
        </p:nvCxnSpPr>
        <p:spPr>
          <a:xfrm flipH="1">
            <a:off x="3574330" y="2822700"/>
            <a:ext cx="4755404" cy="311085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2BA224-663C-496F-A536-2C149D188D36}"/>
              </a:ext>
            </a:extLst>
          </p:cNvPr>
          <p:cNvSpPr txBox="1"/>
          <p:nvPr/>
        </p:nvSpPr>
        <p:spPr>
          <a:xfrm>
            <a:off x="3788580" y="2565936"/>
            <a:ext cx="22907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9999"/>
                </a:solidFill>
              </a:rPr>
              <a:t>Send OK or NULL</a:t>
            </a:r>
            <a:endParaRPr lang="ko-KR" altLang="en-US" dirty="0">
              <a:solidFill>
                <a:srgbClr val="FF9999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CBA6816-EB87-4377-AFAF-03820D67869E}"/>
              </a:ext>
            </a:extLst>
          </p:cNvPr>
          <p:cNvCxnSpPr/>
          <p:nvPr/>
        </p:nvCxnSpPr>
        <p:spPr>
          <a:xfrm flipH="1">
            <a:off x="3574330" y="3954763"/>
            <a:ext cx="4755404" cy="311085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128BA0-752F-4AD6-AD59-2EC974560298}"/>
              </a:ext>
            </a:extLst>
          </p:cNvPr>
          <p:cNvSpPr txBox="1"/>
          <p:nvPr/>
        </p:nvSpPr>
        <p:spPr>
          <a:xfrm>
            <a:off x="3788579" y="3716073"/>
            <a:ext cx="26935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9999"/>
                </a:solidFill>
              </a:rPr>
              <a:t>Send Whisper Message</a:t>
            </a:r>
            <a:endParaRPr lang="ko-KR" altLang="en-US" dirty="0">
              <a:solidFill>
                <a:srgbClr val="FF9999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FCFAF47-F1C7-48EC-A019-EBC941AC566F}"/>
              </a:ext>
            </a:extLst>
          </p:cNvPr>
          <p:cNvCxnSpPr>
            <a:cxnSpLocks/>
          </p:cNvCxnSpPr>
          <p:nvPr/>
        </p:nvCxnSpPr>
        <p:spPr>
          <a:xfrm>
            <a:off x="3543850" y="5471390"/>
            <a:ext cx="5009928" cy="41419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57C81B-1D11-4192-835D-D427CF97B5D9}"/>
              </a:ext>
            </a:extLst>
          </p:cNvPr>
          <p:cNvSpPr txBox="1"/>
          <p:nvPr/>
        </p:nvSpPr>
        <p:spPr>
          <a:xfrm>
            <a:off x="6048813" y="5292985"/>
            <a:ext cx="316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Send Chatting Message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29B9122-EAE3-4665-9DDE-703DBC608C63}"/>
              </a:ext>
            </a:extLst>
          </p:cNvPr>
          <p:cNvCxnSpPr/>
          <p:nvPr/>
        </p:nvCxnSpPr>
        <p:spPr>
          <a:xfrm flipH="1">
            <a:off x="3543850" y="6055396"/>
            <a:ext cx="4755404" cy="311085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812B991-4D19-4815-A31E-69760FA4DD46}"/>
              </a:ext>
            </a:extLst>
          </p:cNvPr>
          <p:cNvSpPr txBox="1"/>
          <p:nvPr/>
        </p:nvSpPr>
        <p:spPr>
          <a:xfrm>
            <a:off x="8599093" y="2427436"/>
            <a:ext cx="348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Check ID exists &amp;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Change the mode to Whisper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D2C73D-0BB9-42FF-8D5D-3B61282C36A6}"/>
              </a:ext>
            </a:extLst>
          </p:cNvPr>
          <p:cNvSpPr txBox="1"/>
          <p:nvPr/>
        </p:nvSpPr>
        <p:spPr>
          <a:xfrm>
            <a:off x="483203" y="200296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Press </a:t>
            </a:r>
            <a:r>
              <a:rPr lang="en-US" altLang="ko-KR" dirty="0" err="1">
                <a:solidFill>
                  <a:schemeClr val="bg1"/>
                </a:solidFill>
              </a:rPr>
              <a:t>ToAll</a:t>
            </a:r>
            <a:r>
              <a:rPr lang="en-US" altLang="ko-KR" dirty="0">
                <a:solidFill>
                  <a:schemeClr val="bg1"/>
                </a:solidFill>
              </a:rPr>
              <a:t> button &amp; type ID 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84D8F77-39EC-48E9-B818-15FB58EFDBE8}"/>
              </a:ext>
            </a:extLst>
          </p:cNvPr>
          <p:cNvCxnSpPr>
            <a:cxnSpLocks/>
          </p:cNvCxnSpPr>
          <p:nvPr/>
        </p:nvCxnSpPr>
        <p:spPr>
          <a:xfrm>
            <a:off x="3574330" y="2271301"/>
            <a:ext cx="5009928" cy="41419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A51F1CF-8CA6-43EF-8755-A2C6BE10E147}"/>
              </a:ext>
            </a:extLst>
          </p:cNvPr>
          <p:cNvSpPr txBox="1"/>
          <p:nvPr/>
        </p:nvSpPr>
        <p:spPr>
          <a:xfrm>
            <a:off x="5473356" y="1836275"/>
            <a:ext cx="2827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Send Whisper &amp; other player’s ID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B30BAB-B03C-4A44-9903-1C2AE5F5828E}"/>
              </a:ext>
            </a:extLst>
          </p:cNvPr>
          <p:cNvSpPr txBox="1"/>
          <p:nvPr/>
        </p:nvSpPr>
        <p:spPr>
          <a:xfrm>
            <a:off x="3758099" y="5832237"/>
            <a:ext cx="22907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9999"/>
                </a:solidFill>
              </a:rPr>
              <a:t>Send other players</a:t>
            </a:r>
            <a:endParaRPr lang="ko-KR" altLang="en-US" dirty="0">
              <a:solidFill>
                <a:srgbClr val="FF9999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C8CA69-B1E8-43AE-A41D-0D1E391C1789}"/>
              </a:ext>
            </a:extLst>
          </p:cNvPr>
          <p:cNvSpPr txBox="1"/>
          <p:nvPr/>
        </p:nvSpPr>
        <p:spPr>
          <a:xfrm>
            <a:off x="981043" y="3106185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Type Whisper Message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DB4947-1D66-4D63-92DC-9F650BF61818}"/>
              </a:ext>
            </a:extLst>
          </p:cNvPr>
          <p:cNvSpPr txBox="1"/>
          <p:nvPr/>
        </p:nvSpPr>
        <p:spPr>
          <a:xfrm>
            <a:off x="867239" y="407199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Show Whisper Message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to only recipient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73F1F6-7421-46EF-B7C3-6DD513D59AE0}"/>
              </a:ext>
            </a:extLst>
          </p:cNvPr>
          <p:cNvSpPr txBox="1"/>
          <p:nvPr/>
        </p:nvSpPr>
        <p:spPr>
          <a:xfrm>
            <a:off x="1043344" y="536191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Press Whisper button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6F2DA3-33DB-4B1B-8F4C-C6B82AA9AB92}"/>
              </a:ext>
            </a:extLst>
          </p:cNvPr>
          <p:cNvSpPr/>
          <p:nvPr/>
        </p:nvSpPr>
        <p:spPr>
          <a:xfrm>
            <a:off x="8573300" y="5779643"/>
            <a:ext cx="287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Change the mode to </a:t>
            </a:r>
            <a:r>
              <a:rPr lang="en-US" altLang="ko-KR" dirty="0" err="1">
                <a:solidFill>
                  <a:schemeClr val="bg1"/>
                </a:solidFill>
              </a:rPr>
              <a:t>ToAll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91AA387-AC78-457C-AF0A-7FC736C92429}"/>
              </a:ext>
            </a:extLst>
          </p:cNvPr>
          <p:cNvGrpSpPr/>
          <p:nvPr/>
        </p:nvGrpSpPr>
        <p:grpSpPr>
          <a:xfrm>
            <a:off x="4439595" y="4759921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41" name="다이아몬드 40">
              <a:extLst>
                <a:ext uri="{FF2B5EF4-FFF2-40B4-BE49-F238E27FC236}">
                  <a16:creationId xmlns:a16="http://schemas.microsoft.com/office/drawing/2014/main" id="{39717859-9322-44FE-9232-F28BAFA48878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870FB44-9676-4D1E-8C34-31D0655D881F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E27B62D-ED65-4E33-88BB-135442BEF150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3590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8288" y="530119"/>
            <a:ext cx="3602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02/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ARCHITECTURE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E30116-3D21-464B-87DB-EA261750C0B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0B965F-0424-471B-8490-E0F156A676B3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411B703-E50E-436D-823C-F2BCACC5A060}"/>
              </a:ext>
            </a:extLst>
          </p:cNvPr>
          <p:cNvGrpSpPr/>
          <p:nvPr/>
        </p:nvGrpSpPr>
        <p:grpSpPr>
          <a:xfrm>
            <a:off x="940848" y="1423447"/>
            <a:ext cx="673140" cy="673140"/>
            <a:chOff x="1814240" y="2620214"/>
            <a:chExt cx="2570072" cy="2570072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AD5C4E0-870A-45B9-AEC2-0FD4DDB2751F}"/>
                </a:ext>
              </a:extLst>
            </p:cNvPr>
            <p:cNvSpPr/>
            <p:nvPr/>
          </p:nvSpPr>
          <p:spPr>
            <a:xfrm>
              <a:off x="1814240" y="2620214"/>
              <a:ext cx="2570072" cy="257007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557C85D-2DD6-4F86-A6C5-8673DC7A0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574" y="3011548"/>
              <a:ext cx="1787403" cy="1787403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FFBF55E-F1B0-446E-AD7C-4E4D636A545E}"/>
              </a:ext>
            </a:extLst>
          </p:cNvPr>
          <p:cNvGrpSpPr/>
          <p:nvPr/>
        </p:nvGrpSpPr>
        <p:grpSpPr>
          <a:xfrm>
            <a:off x="8177334" y="1423446"/>
            <a:ext cx="673140" cy="673140"/>
            <a:chOff x="1814240" y="2620214"/>
            <a:chExt cx="2570072" cy="2570072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FD92F7B-8789-4958-9A2B-A9EA46F011B6}"/>
                </a:ext>
              </a:extLst>
            </p:cNvPr>
            <p:cNvSpPr/>
            <p:nvPr/>
          </p:nvSpPr>
          <p:spPr>
            <a:xfrm>
              <a:off x="1814240" y="2620214"/>
              <a:ext cx="2570072" cy="257007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398F596-4FE5-4FB0-AA2C-4CFC2FD07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2648" y="3129699"/>
              <a:ext cx="1555073" cy="155507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03B4B0F-C99C-463E-A80D-0086E96D20ED}"/>
              </a:ext>
            </a:extLst>
          </p:cNvPr>
          <p:cNvSpPr txBox="1"/>
          <p:nvPr/>
        </p:nvSpPr>
        <p:spPr>
          <a:xfrm>
            <a:off x="1752386" y="1525943"/>
            <a:ext cx="2621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WaitWindowView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DBCF62-0895-498F-A32E-A876D510FEAA}"/>
              </a:ext>
            </a:extLst>
          </p:cNvPr>
          <p:cNvSpPr txBox="1"/>
          <p:nvPr/>
        </p:nvSpPr>
        <p:spPr>
          <a:xfrm>
            <a:off x="8988872" y="1525943"/>
            <a:ext cx="210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GameServer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64993F-81C9-430D-B1C9-08521F1846CF}"/>
              </a:ext>
            </a:extLst>
          </p:cNvPr>
          <p:cNvSpPr txBox="1"/>
          <p:nvPr/>
        </p:nvSpPr>
        <p:spPr>
          <a:xfrm>
            <a:off x="3900965" y="728644"/>
            <a:ext cx="2104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03 Waiting Room - 3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887A7B9-8892-49FA-8066-8C0F5FE2AFD5}"/>
              </a:ext>
            </a:extLst>
          </p:cNvPr>
          <p:cNvCxnSpPr/>
          <p:nvPr/>
        </p:nvCxnSpPr>
        <p:spPr>
          <a:xfrm flipH="1">
            <a:off x="3421930" y="3271102"/>
            <a:ext cx="4755404" cy="311085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812B991-4D19-4815-A31E-69760FA4DD46}"/>
              </a:ext>
            </a:extLst>
          </p:cNvPr>
          <p:cNvSpPr txBox="1"/>
          <p:nvPr/>
        </p:nvSpPr>
        <p:spPr>
          <a:xfrm>
            <a:off x="8646108" y="2998421"/>
            <a:ext cx="270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Find out ID, Win, Lose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84D8F77-39EC-48E9-B818-15FB58EFDBE8}"/>
              </a:ext>
            </a:extLst>
          </p:cNvPr>
          <p:cNvCxnSpPr>
            <a:cxnSpLocks/>
          </p:cNvCxnSpPr>
          <p:nvPr/>
        </p:nvCxnSpPr>
        <p:spPr>
          <a:xfrm>
            <a:off x="3421930" y="2719703"/>
            <a:ext cx="5009928" cy="41419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18931EA-4BA3-4E57-A6C5-CCFAD102AF25}"/>
              </a:ext>
            </a:extLst>
          </p:cNvPr>
          <p:cNvSpPr txBox="1"/>
          <p:nvPr/>
        </p:nvSpPr>
        <p:spPr>
          <a:xfrm>
            <a:off x="452487" y="2441121"/>
            <a:ext cx="329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Press  </a:t>
            </a:r>
            <a:r>
              <a:rPr lang="en-US" altLang="ko-KR" dirty="0" err="1">
                <a:solidFill>
                  <a:schemeClr val="bg1"/>
                </a:solidFill>
              </a:rPr>
              <a:t>ShowRecord</a:t>
            </a:r>
            <a:r>
              <a:rPr lang="en-US" altLang="ko-KR" dirty="0">
                <a:solidFill>
                  <a:schemeClr val="bg1"/>
                </a:solidFill>
              </a:rPr>
              <a:t> button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586283-57E4-41F5-A287-35FC332DB97A}"/>
              </a:ext>
            </a:extLst>
          </p:cNvPr>
          <p:cNvSpPr txBox="1"/>
          <p:nvPr/>
        </p:nvSpPr>
        <p:spPr>
          <a:xfrm>
            <a:off x="3636178" y="3086436"/>
            <a:ext cx="22907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9999"/>
                </a:solidFill>
              </a:rPr>
              <a:t>Send ID, Win, Lose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99A34B5-12BB-4AD5-9E25-90451BF3E983}"/>
              </a:ext>
            </a:extLst>
          </p:cNvPr>
          <p:cNvCxnSpPr>
            <a:cxnSpLocks/>
          </p:cNvCxnSpPr>
          <p:nvPr/>
        </p:nvCxnSpPr>
        <p:spPr>
          <a:xfrm>
            <a:off x="3440784" y="4699437"/>
            <a:ext cx="5009928" cy="41419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B5C3BBE-A8B2-4467-A584-984306F430FE}"/>
              </a:ext>
            </a:extLst>
          </p:cNvPr>
          <p:cNvSpPr txBox="1"/>
          <p:nvPr/>
        </p:nvSpPr>
        <p:spPr>
          <a:xfrm>
            <a:off x="6569207" y="4512176"/>
            <a:ext cx="249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Send ‘Request Game’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142D498-9519-4D62-8F27-4E59B4BD7A08}"/>
              </a:ext>
            </a:extLst>
          </p:cNvPr>
          <p:cNvCxnSpPr/>
          <p:nvPr/>
        </p:nvCxnSpPr>
        <p:spPr>
          <a:xfrm flipH="1">
            <a:off x="3440784" y="5279859"/>
            <a:ext cx="4755404" cy="311085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3A89B75-489C-43BE-824B-58176D8BCF2B}"/>
              </a:ext>
            </a:extLst>
          </p:cNvPr>
          <p:cNvSpPr txBox="1"/>
          <p:nvPr/>
        </p:nvSpPr>
        <p:spPr>
          <a:xfrm>
            <a:off x="3507633" y="4864777"/>
            <a:ext cx="258551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9999"/>
                </a:solidFill>
              </a:rPr>
              <a:t>Send ‘Request Game’ to other player</a:t>
            </a:r>
            <a:endParaRPr lang="ko-KR" altLang="en-US" dirty="0">
              <a:solidFill>
                <a:srgbClr val="FF9999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BB72E7-FBFB-478E-B521-DE2B22B9E6DF}"/>
              </a:ext>
            </a:extLst>
          </p:cNvPr>
          <p:cNvSpPr txBox="1"/>
          <p:nvPr/>
        </p:nvSpPr>
        <p:spPr>
          <a:xfrm>
            <a:off x="356771" y="4448629"/>
            <a:ext cx="329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Press  </a:t>
            </a:r>
            <a:r>
              <a:rPr lang="en-US" altLang="ko-KR" dirty="0" err="1">
                <a:solidFill>
                  <a:schemeClr val="bg1"/>
                </a:solidFill>
              </a:rPr>
              <a:t>RequestGame</a:t>
            </a:r>
            <a:r>
              <a:rPr lang="en-US" altLang="ko-KR" dirty="0">
                <a:solidFill>
                  <a:schemeClr val="bg1"/>
                </a:solidFill>
              </a:rPr>
              <a:t> button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D167BD-3770-4BE3-9068-342132F2543A}"/>
              </a:ext>
            </a:extLst>
          </p:cNvPr>
          <p:cNvSpPr txBox="1"/>
          <p:nvPr/>
        </p:nvSpPr>
        <p:spPr>
          <a:xfrm>
            <a:off x="8532758" y="5013923"/>
            <a:ext cx="329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Press  </a:t>
            </a:r>
            <a:r>
              <a:rPr lang="en-US" altLang="ko-KR" dirty="0" err="1">
                <a:solidFill>
                  <a:schemeClr val="bg1"/>
                </a:solidFill>
              </a:rPr>
              <a:t>RequestGame</a:t>
            </a:r>
            <a:r>
              <a:rPr lang="en-US" altLang="ko-KR" dirty="0">
                <a:solidFill>
                  <a:schemeClr val="bg1"/>
                </a:solidFill>
              </a:rPr>
              <a:t> button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085AB3-1F1E-4AA2-BA60-067ECFF39EE9}"/>
              </a:ext>
            </a:extLst>
          </p:cNvPr>
          <p:cNvSpPr txBox="1"/>
          <p:nvPr/>
        </p:nvSpPr>
        <p:spPr>
          <a:xfrm>
            <a:off x="5488413" y="2537012"/>
            <a:ext cx="282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Send other player’s ID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427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8288" y="530119"/>
            <a:ext cx="3602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02/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ARCHITECTURE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E30116-3D21-464B-87DB-EA261750C0B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0B965F-0424-471B-8490-E0F156A676B3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411B703-E50E-436D-823C-F2BCACC5A060}"/>
              </a:ext>
            </a:extLst>
          </p:cNvPr>
          <p:cNvGrpSpPr/>
          <p:nvPr/>
        </p:nvGrpSpPr>
        <p:grpSpPr>
          <a:xfrm>
            <a:off x="940848" y="1423447"/>
            <a:ext cx="673140" cy="673140"/>
            <a:chOff x="1814240" y="2620214"/>
            <a:chExt cx="2570072" cy="2570072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AD5C4E0-870A-45B9-AEC2-0FD4DDB2751F}"/>
                </a:ext>
              </a:extLst>
            </p:cNvPr>
            <p:cNvSpPr/>
            <p:nvPr/>
          </p:nvSpPr>
          <p:spPr>
            <a:xfrm>
              <a:off x="1814240" y="2620214"/>
              <a:ext cx="2570072" cy="257007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557C85D-2DD6-4F86-A6C5-8673DC7A0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574" y="3011548"/>
              <a:ext cx="1787403" cy="1787403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FFBF55E-F1B0-446E-AD7C-4E4D636A545E}"/>
              </a:ext>
            </a:extLst>
          </p:cNvPr>
          <p:cNvGrpSpPr/>
          <p:nvPr/>
        </p:nvGrpSpPr>
        <p:grpSpPr>
          <a:xfrm>
            <a:off x="8177334" y="1423446"/>
            <a:ext cx="673140" cy="673140"/>
            <a:chOff x="1814240" y="2620214"/>
            <a:chExt cx="2570072" cy="2570072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FD92F7B-8789-4958-9A2B-A9EA46F011B6}"/>
                </a:ext>
              </a:extLst>
            </p:cNvPr>
            <p:cNvSpPr/>
            <p:nvPr/>
          </p:nvSpPr>
          <p:spPr>
            <a:xfrm>
              <a:off x="1814240" y="2620214"/>
              <a:ext cx="2570072" cy="257007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398F596-4FE5-4FB0-AA2C-4CFC2FD07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2648" y="3129699"/>
              <a:ext cx="1555073" cy="155507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03B4B0F-C99C-463E-A80D-0086E96D20ED}"/>
              </a:ext>
            </a:extLst>
          </p:cNvPr>
          <p:cNvSpPr txBox="1"/>
          <p:nvPr/>
        </p:nvSpPr>
        <p:spPr>
          <a:xfrm>
            <a:off x="1752386" y="1525943"/>
            <a:ext cx="2621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WaitWindowView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DBCF62-0895-498F-A32E-A876D510FEAA}"/>
              </a:ext>
            </a:extLst>
          </p:cNvPr>
          <p:cNvSpPr txBox="1"/>
          <p:nvPr/>
        </p:nvSpPr>
        <p:spPr>
          <a:xfrm>
            <a:off x="8988872" y="1525943"/>
            <a:ext cx="210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GameServer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64993F-81C9-430D-B1C9-08521F1846CF}"/>
              </a:ext>
            </a:extLst>
          </p:cNvPr>
          <p:cNvSpPr txBox="1"/>
          <p:nvPr/>
        </p:nvSpPr>
        <p:spPr>
          <a:xfrm>
            <a:off x="3900965" y="728644"/>
            <a:ext cx="2104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03 Waiting Room - 4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FCFAF47-F1C7-48EC-A019-EBC941AC566F}"/>
              </a:ext>
            </a:extLst>
          </p:cNvPr>
          <p:cNvCxnSpPr>
            <a:cxnSpLocks/>
          </p:cNvCxnSpPr>
          <p:nvPr/>
        </p:nvCxnSpPr>
        <p:spPr>
          <a:xfrm>
            <a:off x="3657599" y="2494194"/>
            <a:ext cx="5009928" cy="41419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57C81B-1D11-4192-835D-D427CF97B5D9}"/>
              </a:ext>
            </a:extLst>
          </p:cNvPr>
          <p:cNvSpPr txBox="1"/>
          <p:nvPr/>
        </p:nvSpPr>
        <p:spPr>
          <a:xfrm>
            <a:off x="6786022" y="2386267"/>
            <a:ext cx="176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Send ‘Cancel’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29B9122-EAE3-4665-9DDE-703DBC608C63}"/>
              </a:ext>
            </a:extLst>
          </p:cNvPr>
          <p:cNvCxnSpPr/>
          <p:nvPr/>
        </p:nvCxnSpPr>
        <p:spPr>
          <a:xfrm flipH="1">
            <a:off x="3657599" y="3078200"/>
            <a:ext cx="4755404" cy="311085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4B30BAB-B03C-4A44-9903-1C2AE5F5828E}"/>
              </a:ext>
            </a:extLst>
          </p:cNvPr>
          <p:cNvSpPr txBox="1"/>
          <p:nvPr/>
        </p:nvSpPr>
        <p:spPr>
          <a:xfrm>
            <a:off x="3724448" y="2648343"/>
            <a:ext cx="229071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9999"/>
                </a:solidFill>
              </a:rPr>
              <a:t>Send Cancel</a:t>
            </a:r>
          </a:p>
          <a:p>
            <a:r>
              <a:rPr lang="en-US" altLang="ko-KR" dirty="0">
                <a:solidFill>
                  <a:srgbClr val="FF9999"/>
                </a:solidFill>
              </a:rPr>
              <a:t>to other player</a:t>
            </a:r>
            <a:endParaRPr lang="ko-KR" altLang="en-US" dirty="0">
              <a:solidFill>
                <a:srgbClr val="FF9999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7B46D5-91EF-41BA-BDFD-11338BA9823C}"/>
              </a:ext>
            </a:extLst>
          </p:cNvPr>
          <p:cNvSpPr txBox="1"/>
          <p:nvPr/>
        </p:nvSpPr>
        <p:spPr>
          <a:xfrm>
            <a:off x="1645674" y="2189357"/>
            <a:ext cx="222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Press  No button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A292433-3C55-4990-BD6D-39ADD764596D}"/>
              </a:ext>
            </a:extLst>
          </p:cNvPr>
          <p:cNvCxnSpPr>
            <a:cxnSpLocks/>
          </p:cNvCxnSpPr>
          <p:nvPr/>
        </p:nvCxnSpPr>
        <p:spPr>
          <a:xfrm>
            <a:off x="3657599" y="3538704"/>
            <a:ext cx="5009928" cy="41419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92EC938-75A0-45E4-AEFA-E656A8784128}"/>
              </a:ext>
            </a:extLst>
          </p:cNvPr>
          <p:cNvSpPr txBox="1"/>
          <p:nvPr/>
        </p:nvSpPr>
        <p:spPr>
          <a:xfrm>
            <a:off x="6786022" y="3430777"/>
            <a:ext cx="176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Send OK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461AFE3-7B5E-46FB-9C6D-92C8072E748C}"/>
              </a:ext>
            </a:extLst>
          </p:cNvPr>
          <p:cNvCxnSpPr/>
          <p:nvPr/>
        </p:nvCxnSpPr>
        <p:spPr>
          <a:xfrm flipH="1">
            <a:off x="3657599" y="4612904"/>
            <a:ext cx="4755404" cy="311085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A046770-C999-462B-AA97-0545A8756DC4}"/>
              </a:ext>
            </a:extLst>
          </p:cNvPr>
          <p:cNvSpPr txBox="1"/>
          <p:nvPr/>
        </p:nvSpPr>
        <p:spPr>
          <a:xfrm>
            <a:off x="3724448" y="4183047"/>
            <a:ext cx="229071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9999"/>
                </a:solidFill>
              </a:rPr>
              <a:t>Send ‘ID has left’</a:t>
            </a:r>
          </a:p>
          <a:p>
            <a:r>
              <a:rPr lang="en-US" altLang="ko-KR" dirty="0">
                <a:solidFill>
                  <a:srgbClr val="FF9999"/>
                </a:solidFill>
              </a:rPr>
              <a:t>to other players</a:t>
            </a:r>
            <a:endParaRPr lang="ko-KR" altLang="en-US" dirty="0">
              <a:solidFill>
                <a:srgbClr val="FF9999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8D2EBD-EF05-4D3D-A2F4-4F6CF7A811FD}"/>
              </a:ext>
            </a:extLst>
          </p:cNvPr>
          <p:cNvSpPr txBox="1"/>
          <p:nvPr/>
        </p:nvSpPr>
        <p:spPr>
          <a:xfrm>
            <a:off x="1645674" y="3233867"/>
            <a:ext cx="222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Press  Yes button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8D27D3C-9EBD-4F34-83F5-64D0DCD011B5}"/>
              </a:ext>
            </a:extLst>
          </p:cNvPr>
          <p:cNvCxnSpPr>
            <a:cxnSpLocks/>
          </p:cNvCxnSpPr>
          <p:nvPr/>
        </p:nvCxnSpPr>
        <p:spPr>
          <a:xfrm>
            <a:off x="3657599" y="3991172"/>
            <a:ext cx="5009928" cy="41419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E50549A-7AFE-44E4-9FBA-A3AC3C8372F0}"/>
              </a:ext>
            </a:extLst>
          </p:cNvPr>
          <p:cNvSpPr txBox="1"/>
          <p:nvPr/>
        </p:nvSpPr>
        <p:spPr>
          <a:xfrm>
            <a:off x="6786022" y="3883245"/>
            <a:ext cx="176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Send OK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33ED0BB-86D2-46AB-885C-9F2796CD5672}"/>
              </a:ext>
            </a:extLst>
          </p:cNvPr>
          <p:cNvCxnSpPr>
            <a:cxnSpLocks/>
          </p:cNvCxnSpPr>
          <p:nvPr/>
        </p:nvCxnSpPr>
        <p:spPr>
          <a:xfrm>
            <a:off x="3657599" y="5016861"/>
            <a:ext cx="5009928" cy="41419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2A46804-5DD6-4C2F-A97B-B230976DC018}"/>
              </a:ext>
            </a:extLst>
          </p:cNvPr>
          <p:cNvSpPr txBox="1"/>
          <p:nvPr/>
        </p:nvSpPr>
        <p:spPr>
          <a:xfrm>
            <a:off x="6162563" y="4853724"/>
            <a:ext cx="325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Move to 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GameWaitingRoom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58415D7-D7CB-4CC7-87F2-BF685484A40F}"/>
              </a:ext>
            </a:extLst>
          </p:cNvPr>
          <p:cNvCxnSpPr>
            <a:cxnSpLocks/>
          </p:cNvCxnSpPr>
          <p:nvPr/>
        </p:nvCxnSpPr>
        <p:spPr>
          <a:xfrm>
            <a:off x="3657599" y="5601304"/>
            <a:ext cx="5009928" cy="41419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F7799A3-21CC-4133-B491-58AA0B5A59C5}"/>
              </a:ext>
            </a:extLst>
          </p:cNvPr>
          <p:cNvSpPr txBox="1"/>
          <p:nvPr/>
        </p:nvSpPr>
        <p:spPr>
          <a:xfrm>
            <a:off x="1645674" y="3744014"/>
            <a:ext cx="222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Press  Yes button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66C37C-3E09-42EB-8CA6-C530E9E2EF5B}"/>
              </a:ext>
            </a:extLst>
          </p:cNvPr>
          <p:cNvSpPr txBox="1"/>
          <p:nvPr/>
        </p:nvSpPr>
        <p:spPr>
          <a:xfrm>
            <a:off x="8667527" y="4349379"/>
            <a:ext cx="250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Check all players yes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4D6E4-AB25-4A60-96FF-CB6919A9C142}"/>
              </a:ext>
            </a:extLst>
          </p:cNvPr>
          <p:cNvSpPr txBox="1"/>
          <p:nvPr/>
        </p:nvSpPr>
        <p:spPr>
          <a:xfrm>
            <a:off x="6162563" y="5450024"/>
            <a:ext cx="325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Move to 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GameWaitingRoom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54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8288" y="530119"/>
            <a:ext cx="3602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02/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ARCHITECTURE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E30116-3D21-464B-87DB-EA261750C0B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0B965F-0424-471B-8490-E0F156A676B3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411B703-E50E-436D-823C-F2BCACC5A060}"/>
              </a:ext>
            </a:extLst>
          </p:cNvPr>
          <p:cNvGrpSpPr/>
          <p:nvPr/>
        </p:nvGrpSpPr>
        <p:grpSpPr>
          <a:xfrm>
            <a:off x="940848" y="1423447"/>
            <a:ext cx="673140" cy="673140"/>
            <a:chOff x="1814240" y="2620214"/>
            <a:chExt cx="2570072" cy="2570072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AD5C4E0-870A-45B9-AEC2-0FD4DDB2751F}"/>
                </a:ext>
              </a:extLst>
            </p:cNvPr>
            <p:cNvSpPr/>
            <p:nvPr/>
          </p:nvSpPr>
          <p:spPr>
            <a:xfrm>
              <a:off x="1814240" y="2620214"/>
              <a:ext cx="2570072" cy="257007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557C85D-2DD6-4F86-A6C5-8673DC7A0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574" y="3011548"/>
              <a:ext cx="1787403" cy="1787403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FFBF55E-F1B0-446E-AD7C-4E4D636A545E}"/>
              </a:ext>
            </a:extLst>
          </p:cNvPr>
          <p:cNvGrpSpPr/>
          <p:nvPr/>
        </p:nvGrpSpPr>
        <p:grpSpPr>
          <a:xfrm>
            <a:off x="8177334" y="1423446"/>
            <a:ext cx="673140" cy="673140"/>
            <a:chOff x="1814240" y="2620214"/>
            <a:chExt cx="2570072" cy="2570072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FD92F7B-8789-4958-9A2B-A9EA46F011B6}"/>
                </a:ext>
              </a:extLst>
            </p:cNvPr>
            <p:cNvSpPr/>
            <p:nvPr/>
          </p:nvSpPr>
          <p:spPr>
            <a:xfrm>
              <a:off x="1814240" y="2620214"/>
              <a:ext cx="2570072" cy="257007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398F596-4FE5-4FB0-AA2C-4CFC2FD07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2648" y="3129699"/>
              <a:ext cx="1555073" cy="155507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03B4B0F-C99C-463E-A80D-0086E96D20ED}"/>
              </a:ext>
            </a:extLst>
          </p:cNvPr>
          <p:cNvSpPr txBox="1"/>
          <p:nvPr/>
        </p:nvSpPr>
        <p:spPr>
          <a:xfrm>
            <a:off x="1752386" y="1525943"/>
            <a:ext cx="2621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WaitWindowView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DBCF62-0895-498F-A32E-A876D510FEAA}"/>
              </a:ext>
            </a:extLst>
          </p:cNvPr>
          <p:cNvSpPr txBox="1"/>
          <p:nvPr/>
        </p:nvSpPr>
        <p:spPr>
          <a:xfrm>
            <a:off x="8988872" y="1525943"/>
            <a:ext cx="210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GameServer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64993F-81C9-430D-B1C9-08521F1846CF}"/>
              </a:ext>
            </a:extLst>
          </p:cNvPr>
          <p:cNvSpPr txBox="1"/>
          <p:nvPr/>
        </p:nvSpPr>
        <p:spPr>
          <a:xfrm>
            <a:off x="3900965" y="728644"/>
            <a:ext cx="2104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03 Waiting Room - 4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FCFAF47-F1C7-48EC-A019-EBC941AC566F}"/>
              </a:ext>
            </a:extLst>
          </p:cNvPr>
          <p:cNvCxnSpPr>
            <a:cxnSpLocks/>
          </p:cNvCxnSpPr>
          <p:nvPr/>
        </p:nvCxnSpPr>
        <p:spPr>
          <a:xfrm>
            <a:off x="3657599" y="2494194"/>
            <a:ext cx="5009928" cy="41419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57C81B-1D11-4192-835D-D427CF97B5D9}"/>
              </a:ext>
            </a:extLst>
          </p:cNvPr>
          <p:cNvSpPr txBox="1"/>
          <p:nvPr/>
        </p:nvSpPr>
        <p:spPr>
          <a:xfrm>
            <a:off x="6786022" y="2386267"/>
            <a:ext cx="176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Send ‘Cancel’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29B9122-EAE3-4665-9DDE-703DBC608C63}"/>
              </a:ext>
            </a:extLst>
          </p:cNvPr>
          <p:cNvCxnSpPr/>
          <p:nvPr/>
        </p:nvCxnSpPr>
        <p:spPr>
          <a:xfrm flipH="1">
            <a:off x="3657599" y="3078200"/>
            <a:ext cx="4755404" cy="311085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4B30BAB-B03C-4A44-9903-1C2AE5F5828E}"/>
              </a:ext>
            </a:extLst>
          </p:cNvPr>
          <p:cNvSpPr txBox="1"/>
          <p:nvPr/>
        </p:nvSpPr>
        <p:spPr>
          <a:xfrm>
            <a:off x="3724448" y="2648343"/>
            <a:ext cx="229071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9999"/>
                </a:solidFill>
              </a:rPr>
              <a:t>Send Cancel</a:t>
            </a:r>
          </a:p>
          <a:p>
            <a:r>
              <a:rPr lang="en-US" altLang="ko-KR" dirty="0">
                <a:solidFill>
                  <a:srgbClr val="FF9999"/>
                </a:solidFill>
              </a:rPr>
              <a:t>to other player</a:t>
            </a:r>
            <a:endParaRPr lang="ko-KR" altLang="en-US" dirty="0">
              <a:solidFill>
                <a:srgbClr val="FF9999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7B46D5-91EF-41BA-BDFD-11338BA9823C}"/>
              </a:ext>
            </a:extLst>
          </p:cNvPr>
          <p:cNvSpPr txBox="1"/>
          <p:nvPr/>
        </p:nvSpPr>
        <p:spPr>
          <a:xfrm>
            <a:off x="1645674" y="2189357"/>
            <a:ext cx="222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Press  No button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A292433-3C55-4990-BD6D-39ADD764596D}"/>
              </a:ext>
            </a:extLst>
          </p:cNvPr>
          <p:cNvCxnSpPr>
            <a:cxnSpLocks/>
          </p:cNvCxnSpPr>
          <p:nvPr/>
        </p:nvCxnSpPr>
        <p:spPr>
          <a:xfrm>
            <a:off x="3657599" y="3538704"/>
            <a:ext cx="5009928" cy="41419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92EC938-75A0-45E4-AEFA-E656A8784128}"/>
              </a:ext>
            </a:extLst>
          </p:cNvPr>
          <p:cNvSpPr txBox="1"/>
          <p:nvPr/>
        </p:nvSpPr>
        <p:spPr>
          <a:xfrm>
            <a:off x="6786022" y="3430777"/>
            <a:ext cx="176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Send OK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461AFE3-7B5E-46FB-9C6D-92C8072E748C}"/>
              </a:ext>
            </a:extLst>
          </p:cNvPr>
          <p:cNvCxnSpPr/>
          <p:nvPr/>
        </p:nvCxnSpPr>
        <p:spPr>
          <a:xfrm flipH="1">
            <a:off x="3657599" y="4612904"/>
            <a:ext cx="4755404" cy="311085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A046770-C999-462B-AA97-0545A8756DC4}"/>
              </a:ext>
            </a:extLst>
          </p:cNvPr>
          <p:cNvSpPr txBox="1"/>
          <p:nvPr/>
        </p:nvSpPr>
        <p:spPr>
          <a:xfrm>
            <a:off x="3724448" y="4183047"/>
            <a:ext cx="229071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9999"/>
                </a:solidFill>
              </a:rPr>
              <a:t>Send ‘ID has left’</a:t>
            </a:r>
          </a:p>
          <a:p>
            <a:r>
              <a:rPr lang="en-US" altLang="ko-KR" dirty="0">
                <a:solidFill>
                  <a:srgbClr val="FF9999"/>
                </a:solidFill>
              </a:rPr>
              <a:t>to other players</a:t>
            </a:r>
            <a:endParaRPr lang="ko-KR" altLang="en-US" dirty="0">
              <a:solidFill>
                <a:srgbClr val="FF9999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8D2EBD-EF05-4D3D-A2F4-4F6CF7A811FD}"/>
              </a:ext>
            </a:extLst>
          </p:cNvPr>
          <p:cNvSpPr txBox="1"/>
          <p:nvPr/>
        </p:nvSpPr>
        <p:spPr>
          <a:xfrm>
            <a:off x="1645674" y="3233867"/>
            <a:ext cx="222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Press  Yes button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8D27D3C-9EBD-4F34-83F5-64D0DCD011B5}"/>
              </a:ext>
            </a:extLst>
          </p:cNvPr>
          <p:cNvCxnSpPr>
            <a:cxnSpLocks/>
          </p:cNvCxnSpPr>
          <p:nvPr/>
        </p:nvCxnSpPr>
        <p:spPr>
          <a:xfrm>
            <a:off x="3657599" y="3991172"/>
            <a:ext cx="5009928" cy="41419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E50549A-7AFE-44E4-9FBA-A3AC3C8372F0}"/>
              </a:ext>
            </a:extLst>
          </p:cNvPr>
          <p:cNvSpPr txBox="1"/>
          <p:nvPr/>
        </p:nvSpPr>
        <p:spPr>
          <a:xfrm>
            <a:off x="6786022" y="3883245"/>
            <a:ext cx="176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Send OK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33ED0BB-86D2-46AB-885C-9F2796CD5672}"/>
              </a:ext>
            </a:extLst>
          </p:cNvPr>
          <p:cNvCxnSpPr>
            <a:cxnSpLocks/>
          </p:cNvCxnSpPr>
          <p:nvPr/>
        </p:nvCxnSpPr>
        <p:spPr>
          <a:xfrm>
            <a:off x="3657599" y="5016861"/>
            <a:ext cx="5009928" cy="41419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2A46804-5DD6-4C2F-A97B-B230976DC018}"/>
              </a:ext>
            </a:extLst>
          </p:cNvPr>
          <p:cNvSpPr txBox="1"/>
          <p:nvPr/>
        </p:nvSpPr>
        <p:spPr>
          <a:xfrm>
            <a:off x="6162563" y="4853724"/>
            <a:ext cx="325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Move to 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GameWaitingRoom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58415D7-D7CB-4CC7-87F2-BF685484A40F}"/>
              </a:ext>
            </a:extLst>
          </p:cNvPr>
          <p:cNvCxnSpPr>
            <a:cxnSpLocks/>
          </p:cNvCxnSpPr>
          <p:nvPr/>
        </p:nvCxnSpPr>
        <p:spPr>
          <a:xfrm>
            <a:off x="3657599" y="5601304"/>
            <a:ext cx="5009928" cy="41419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F7799A3-21CC-4133-B491-58AA0B5A59C5}"/>
              </a:ext>
            </a:extLst>
          </p:cNvPr>
          <p:cNvSpPr txBox="1"/>
          <p:nvPr/>
        </p:nvSpPr>
        <p:spPr>
          <a:xfrm>
            <a:off x="1645674" y="3744014"/>
            <a:ext cx="222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Press  Yes button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66C37C-3E09-42EB-8CA6-C530E9E2EF5B}"/>
              </a:ext>
            </a:extLst>
          </p:cNvPr>
          <p:cNvSpPr txBox="1"/>
          <p:nvPr/>
        </p:nvSpPr>
        <p:spPr>
          <a:xfrm>
            <a:off x="8667527" y="4349379"/>
            <a:ext cx="250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Check all players yes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4D6E4-AB25-4A60-96FF-CB6919A9C142}"/>
              </a:ext>
            </a:extLst>
          </p:cNvPr>
          <p:cNvSpPr txBox="1"/>
          <p:nvPr/>
        </p:nvSpPr>
        <p:spPr>
          <a:xfrm>
            <a:off x="6162563" y="5450024"/>
            <a:ext cx="325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Move to 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GameWaitingRoom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735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8288" y="530119"/>
            <a:ext cx="3602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02/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ARCHITECTURE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E30116-3D21-464B-87DB-EA261750C0B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0B965F-0424-471B-8490-E0F156A676B3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411B703-E50E-436D-823C-F2BCACC5A060}"/>
              </a:ext>
            </a:extLst>
          </p:cNvPr>
          <p:cNvGrpSpPr/>
          <p:nvPr/>
        </p:nvGrpSpPr>
        <p:grpSpPr>
          <a:xfrm>
            <a:off x="940848" y="1423447"/>
            <a:ext cx="673140" cy="673140"/>
            <a:chOff x="1814240" y="2620214"/>
            <a:chExt cx="2570072" cy="2570072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AD5C4E0-870A-45B9-AEC2-0FD4DDB2751F}"/>
                </a:ext>
              </a:extLst>
            </p:cNvPr>
            <p:cNvSpPr/>
            <p:nvPr/>
          </p:nvSpPr>
          <p:spPr>
            <a:xfrm>
              <a:off x="1814240" y="2620214"/>
              <a:ext cx="2570072" cy="257007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557C85D-2DD6-4F86-A6C5-8673DC7A0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574" y="3011548"/>
              <a:ext cx="1787403" cy="1787403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FFBF55E-F1B0-446E-AD7C-4E4D636A545E}"/>
              </a:ext>
            </a:extLst>
          </p:cNvPr>
          <p:cNvGrpSpPr/>
          <p:nvPr/>
        </p:nvGrpSpPr>
        <p:grpSpPr>
          <a:xfrm>
            <a:off x="8177334" y="1423446"/>
            <a:ext cx="673140" cy="673140"/>
            <a:chOff x="1814240" y="2620214"/>
            <a:chExt cx="2570072" cy="2570072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FD92F7B-8789-4958-9A2B-A9EA46F011B6}"/>
                </a:ext>
              </a:extLst>
            </p:cNvPr>
            <p:cNvSpPr/>
            <p:nvPr/>
          </p:nvSpPr>
          <p:spPr>
            <a:xfrm>
              <a:off x="1814240" y="2620214"/>
              <a:ext cx="2570072" cy="257007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398F596-4FE5-4FB0-AA2C-4CFC2FD07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2648" y="3129699"/>
              <a:ext cx="1555073" cy="155507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03B4B0F-C99C-463E-A80D-0086E96D20ED}"/>
              </a:ext>
            </a:extLst>
          </p:cNvPr>
          <p:cNvSpPr txBox="1"/>
          <p:nvPr/>
        </p:nvSpPr>
        <p:spPr>
          <a:xfrm>
            <a:off x="1752386" y="1525943"/>
            <a:ext cx="2621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WaitWindowView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DBCF62-0895-498F-A32E-A876D510FEAA}"/>
              </a:ext>
            </a:extLst>
          </p:cNvPr>
          <p:cNvSpPr txBox="1"/>
          <p:nvPr/>
        </p:nvSpPr>
        <p:spPr>
          <a:xfrm>
            <a:off x="8988872" y="1525943"/>
            <a:ext cx="210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GameServer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64993F-81C9-430D-B1C9-08521F1846CF}"/>
              </a:ext>
            </a:extLst>
          </p:cNvPr>
          <p:cNvSpPr txBox="1"/>
          <p:nvPr/>
        </p:nvSpPr>
        <p:spPr>
          <a:xfrm>
            <a:off x="3900965" y="728644"/>
            <a:ext cx="2104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03 Waiting Room - 5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887A7B9-8892-49FA-8066-8C0F5FE2AFD5}"/>
              </a:ext>
            </a:extLst>
          </p:cNvPr>
          <p:cNvCxnSpPr/>
          <p:nvPr/>
        </p:nvCxnSpPr>
        <p:spPr>
          <a:xfrm flipH="1">
            <a:off x="3421930" y="3982302"/>
            <a:ext cx="4755404" cy="311085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812B991-4D19-4815-A31E-69760FA4DD46}"/>
              </a:ext>
            </a:extLst>
          </p:cNvPr>
          <p:cNvSpPr txBox="1"/>
          <p:nvPr/>
        </p:nvSpPr>
        <p:spPr>
          <a:xfrm>
            <a:off x="8513904" y="3611088"/>
            <a:ext cx="270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Subtract ID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84D8F77-39EC-48E9-B818-15FB58EFDBE8}"/>
              </a:ext>
            </a:extLst>
          </p:cNvPr>
          <p:cNvCxnSpPr>
            <a:cxnSpLocks/>
          </p:cNvCxnSpPr>
          <p:nvPr/>
        </p:nvCxnSpPr>
        <p:spPr>
          <a:xfrm>
            <a:off x="3421930" y="3075303"/>
            <a:ext cx="5009928" cy="41419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A51F1CF-8CA6-43EF-8755-A2C6BE10E147}"/>
              </a:ext>
            </a:extLst>
          </p:cNvPr>
          <p:cNvSpPr txBox="1"/>
          <p:nvPr/>
        </p:nvSpPr>
        <p:spPr>
          <a:xfrm>
            <a:off x="6990164" y="2906277"/>
            <a:ext cx="146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Send EXIT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8931EA-4BA3-4E57-A6C5-CCFAD102AF25}"/>
              </a:ext>
            </a:extLst>
          </p:cNvPr>
          <p:cNvSpPr txBox="1"/>
          <p:nvPr/>
        </p:nvSpPr>
        <p:spPr>
          <a:xfrm>
            <a:off x="1204327" y="2816914"/>
            <a:ext cx="329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Press  EXIT button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99A34B5-12BB-4AD5-9E25-90451BF3E983}"/>
              </a:ext>
            </a:extLst>
          </p:cNvPr>
          <p:cNvCxnSpPr>
            <a:cxnSpLocks/>
          </p:cNvCxnSpPr>
          <p:nvPr/>
        </p:nvCxnSpPr>
        <p:spPr>
          <a:xfrm>
            <a:off x="3440784" y="4699437"/>
            <a:ext cx="5009928" cy="41419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B5C3BBE-A8B2-4467-A584-984306F430FE}"/>
              </a:ext>
            </a:extLst>
          </p:cNvPr>
          <p:cNvSpPr txBox="1"/>
          <p:nvPr/>
        </p:nvSpPr>
        <p:spPr>
          <a:xfrm>
            <a:off x="6990164" y="4554037"/>
            <a:ext cx="249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LOG-OUT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BB72E7-FBFB-478E-B521-DE2B22B9E6DF}"/>
              </a:ext>
            </a:extLst>
          </p:cNvPr>
          <p:cNvSpPr txBox="1"/>
          <p:nvPr/>
        </p:nvSpPr>
        <p:spPr>
          <a:xfrm>
            <a:off x="1588532" y="4341084"/>
            <a:ext cx="329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Show message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E9A9AD-105B-43D5-AB52-A8966108DD45}"/>
              </a:ext>
            </a:extLst>
          </p:cNvPr>
          <p:cNvSpPr txBox="1"/>
          <p:nvPr/>
        </p:nvSpPr>
        <p:spPr>
          <a:xfrm>
            <a:off x="3446970" y="3484907"/>
            <a:ext cx="229071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9999"/>
                </a:solidFill>
              </a:rPr>
              <a:t>Send ‘ID has left’</a:t>
            </a:r>
          </a:p>
          <a:p>
            <a:r>
              <a:rPr lang="en-US" altLang="ko-KR" dirty="0">
                <a:solidFill>
                  <a:srgbClr val="FF9999"/>
                </a:solidFill>
              </a:rPr>
              <a:t>to other players</a:t>
            </a:r>
            <a:endParaRPr lang="ko-KR" altLang="en-US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30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06954" y="1752097"/>
            <a:ext cx="8578091" cy="4037247"/>
          </a:xfrm>
          <a:prstGeom prst="rect">
            <a:avLst/>
          </a:prstGeom>
          <a:noFill/>
          <a:ln w="76200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8A688-1C56-4032-B311-9E1B075FD4D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8CF55-1947-4E33-A872-D6208DAB5866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1C7B0B-E9C9-493E-9329-FD9E030DD923}"/>
              </a:ext>
            </a:extLst>
          </p:cNvPr>
          <p:cNvSpPr/>
          <p:nvPr/>
        </p:nvSpPr>
        <p:spPr>
          <a:xfrm>
            <a:off x="0" y="2441542"/>
            <a:ext cx="12192000" cy="26583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/>
                </a:solidFill>
                <a:latin typeface="+mj-lt"/>
                <a:ea typeface="조선일보명조" panose="02030304000000000000" pitchFamily="18" charset="-127"/>
                <a:cs typeface="조선일보명조" panose="02030304000000000000" pitchFamily="18" charset="-127"/>
              </a:rPr>
              <a:t>Game Waiting Room</a:t>
            </a:r>
            <a:endParaRPr lang="ko-KR" altLang="en-US" sz="4800" b="1" dirty="0">
              <a:solidFill>
                <a:schemeClr val="tx1"/>
              </a:solidFill>
              <a:latin typeface="+mj-lt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BBC53-57FA-4163-B886-0469B0C6AF64}"/>
              </a:ext>
            </a:extLst>
          </p:cNvPr>
          <p:cNvSpPr txBox="1"/>
          <p:nvPr/>
        </p:nvSpPr>
        <p:spPr>
          <a:xfrm>
            <a:off x="148288" y="530119"/>
            <a:ext cx="3602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02/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ARCHITECTURE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5E5EF6-D694-4196-9049-B0CBFFECA55E}"/>
              </a:ext>
            </a:extLst>
          </p:cNvPr>
          <p:cNvSpPr txBox="1"/>
          <p:nvPr/>
        </p:nvSpPr>
        <p:spPr>
          <a:xfrm>
            <a:off x="3900965" y="728644"/>
            <a:ext cx="2328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04 </a:t>
            </a:r>
            <a:r>
              <a:rPr lang="en-US" altLang="ko-KR" sz="1600" dirty="0" err="1">
                <a:solidFill>
                  <a:schemeClr val="bg1"/>
                </a:solidFill>
                <a:latin typeface="+mn-ea"/>
              </a:rPr>
              <a:t>GameWaiting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Room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5438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8288" y="530119"/>
            <a:ext cx="3602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02/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ARCHITECTURE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E30116-3D21-464B-87DB-EA261750C0B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0B965F-0424-471B-8490-E0F156A676B3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411B703-E50E-436D-823C-F2BCACC5A060}"/>
              </a:ext>
            </a:extLst>
          </p:cNvPr>
          <p:cNvGrpSpPr/>
          <p:nvPr/>
        </p:nvGrpSpPr>
        <p:grpSpPr>
          <a:xfrm>
            <a:off x="705178" y="1423447"/>
            <a:ext cx="673140" cy="673140"/>
            <a:chOff x="1814240" y="2620214"/>
            <a:chExt cx="2570072" cy="2570072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AD5C4E0-870A-45B9-AEC2-0FD4DDB2751F}"/>
                </a:ext>
              </a:extLst>
            </p:cNvPr>
            <p:cNvSpPr/>
            <p:nvPr/>
          </p:nvSpPr>
          <p:spPr>
            <a:xfrm>
              <a:off x="1814240" y="2620214"/>
              <a:ext cx="2570072" cy="257007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557C85D-2DD6-4F86-A6C5-8673DC7A0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574" y="3011548"/>
              <a:ext cx="1787403" cy="1787403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FFBF55E-F1B0-446E-AD7C-4E4D636A545E}"/>
              </a:ext>
            </a:extLst>
          </p:cNvPr>
          <p:cNvGrpSpPr/>
          <p:nvPr/>
        </p:nvGrpSpPr>
        <p:grpSpPr>
          <a:xfrm>
            <a:off x="8177334" y="1423446"/>
            <a:ext cx="673140" cy="673140"/>
            <a:chOff x="1814240" y="2620214"/>
            <a:chExt cx="2570072" cy="2570072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FD92F7B-8789-4958-9A2B-A9EA46F011B6}"/>
                </a:ext>
              </a:extLst>
            </p:cNvPr>
            <p:cNvSpPr/>
            <p:nvPr/>
          </p:nvSpPr>
          <p:spPr>
            <a:xfrm>
              <a:off x="1814240" y="2620214"/>
              <a:ext cx="2570072" cy="257007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398F596-4FE5-4FB0-AA2C-4CFC2FD07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2648" y="3129699"/>
              <a:ext cx="1555073" cy="155507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03B4B0F-C99C-463E-A80D-0086E96D20ED}"/>
              </a:ext>
            </a:extLst>
          </p:cNvPr>
          <p:cNvSpPr txBox="1"/>
          <p:nvPr/>
        </p:nvSpPr>
        <p:spPr>
          <a:xfrm>
            <a:off x="1516716" y="1525943"/>
            <a:ext cx="2951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+mn-ea"/>
              </a:rPr>
              <a:t>GameWaitingRoom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DBCF62-0895-498F-A32E-A876D510FEAA}"/>
              </a:ext>
            </a:extLst>
          </p:cNvPr>
          <p:cNvSpPr txBox="1"/>
          <p:nvPr/>
        </p:nvSpPr>
        <p:spPr>
          <a:xfrm>
            <a:off x="8988872" y="1525943"/>
            <a:ext cx="210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GameServer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64993F-81C9-430D-B1C9-08521F1846CF}"/>
              </a:ext>
            </a:extLst>
          </p:cNvPr>
          <p:cNvSpPr txBox="1"/>
          <p:nvPr/>
        </p:nvSpPr>
        <p:spPr>
          <a:xfrm>
            <a:off x="3900965" y="728644"/>
            <a:ext cx="2588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04 </a:t>
            </a:r>
            <a:r>
              <a:rPr lang="en-US" altLang="ko-KR" sz="1600" dirty="0" err="1">
                <a:solidFill>
                  <a:schemeClr val="bg1"/>
                </a:solidFill>
                <a:latin typeface="+mn-ea"/>
              </a:rPr>
              <a:t>GameWaitingRoom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- 1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92EB0A7-1EFA-4625-BF23-8D632DEE8A02}"/>
              </a:ext>
            </a:extLst>
          </p:cNvPr>
          <p:cNvCxnSpPr>
            <a:cxnSpLocks/>
          </p:cNvCxnSpPr>
          <p:nvPr/>
        </p:nvCxnSpPr>
        <p:spPr>
          <a:xfrm>
            <a:off x="3421930" y="2653818"/>
            <a:ext cx="5009928" cy="41419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8269BE-1BB1-458A-B4E6-A6907B231409}"/>
              </a:ext>
            </a:extLst>
          </p:cNvPr>
          <p:cNvSpPr txBox="1"/>
          <p:nvPr/>
        </p:nvSpPr>
        <p:spPr>
          <a:xfrm>
            <a:off x="6578340" y="2512665"/>
            <a:ext cx="22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Send ‘Ready’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CBA6816-EB87-4377-AFAF-03820D67869E}"/>
              </a:ext>
            </a:extLst>
          </p:cNvPr>
          <p:cNvCxnSpPr/>
          <p:nvPr/>
        </p:nvCxnSpPr>
        <p:spPr>
          <a:xfrm flipH="1">
            <a:off x="3421930" y="3941252"/>
            <a:ext cx="4755404" cy="311085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128BA0-752F-4AD6-AD59-2EC974560298}"/>
              </a:ext>
            </a:extLst>
          </p:cNvPr>
          <p:cNvSpPr txBox="1"/>
          <p:nvPr/>
        </p:nvSpPr>
        <p:spPr>
          <a:xfrm>
            <a:off x="3636180" y="3762563"/>
            <a:ext cx="22907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9999"/>
                </a:solidFill>
              </a:rPr>
              <a:t>Send OK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ECBBA32-8489-4006-963A-0C503CBACDCC}"/>
              </a:ext>
            </a:extLst>
          </p:cNvPr>
          <p:cNvCxnSpPr>
            <a:cxnSpLocks/>
          </p:cNvCxnSpPr>
          <p:nvPr/>
        </p:nvCxnSpPr>
        <p:spPr>
          <a:xfrm>
            <a:off x="3421930" y="4620232"/>
            <a:ext cx="5009928" cy="41419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CC974D-5AC7-4A74-9F84-1C0C29F6218E}"/>
              </a:ext>
            </a:extLst>
          </p:cNvPr>
          <p:cNvSpPr txBox="1"/>
          <p:nvPr/>
        </p:nvSpPr>
        <p:spPr>
          <a:xfrm>
            <a:off x="6093854" y="4470664"/>
            <a:ext cx="275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Move to Game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12B991-4D19-4815-A31E-69760FA4DD46}"/>
              </a:ext>
            </a:extLst>
          </p:cNvPr>
          <p:cNvSpPr txBox="1"/>
          <p:nvPr/>
        </p:nvSpPr>
        <p:spPr>
          <a:xfrm>
            <a:off x="8643963" y="3641299"/>
            <a:ext cx="301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Check players are all ready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D2C73D-0BB9-42FF-8D5D-3B61282C36A6}"/>
              </a:ext>
            </a:extLst>
          </p:cNvPr>
          <p:cNvSpPr txBox="1"/>
          <p:nvPr/>
        </p:nvSpPr>
        <p:spPr>
          <a:xfrm>
            <a:off x="1172573" y="2327999"/>
            <a:ext cx="257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Press Ready button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033A5C0-91CE-44B0-BFDF-923880BCF4C5}"/>
              </a:ext>
            </a:extLst>
          </p:cNvPr>
          <p:cNvCxnSpPr>
            <a:cxnSpLocks/>
          </p:cNvCxnSpPr>
          <p:nvPr/>
        </p:nvCxnSpPr>
        <p:spPr>
          <a:xfrm>
            <a:off x="3421930" y="3200712"/>
            <a:ext cx="5009928" cy="41419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4ED8EC-957F-42BB-A568-DB5CF2AECBF7}"/>
              </a:ext>
            </a:extLst>
          </p:cNvPr>
          <p:cNvSpPr txBox="1"/>
          <p:nvPr/>
        </p:nvSpPr>
        <p:spPr>
          <a:xfrm>
            <a:off x="6578340" y="3059559"/>
            <a:ext cx="22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Send ‘Ready’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1FEF19-BC7B-4E92-9787-D41426B1F743}"/>
              </a:ext>
            </a:extLst>
          </p:cNvPr>
          <p:cNvSpPr txBox="1"/>
          <p:nvPr/>
        </p:nvSpPr>
        <p:spPr>
          <a:xfrm>
            <a:off x="1172573" y="2874893"/>
            <a:ext cx="257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Press Ready button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AD05994-1D88-4822-BD9D-1449B24B5E91}"/>
              </a:ext>
            </a:extLst>
          </p:cNvPr>
          <p:cNvCxnSpPr>
            <a:cxnSpLocks/>
          </p:cNvCxnSpPr>
          <p:nvPr/>
        </p:nvCxnSpPr>
        <p:spPr>
          <a:xfrm>
            <a:off x="3421930" y="5221063"/>
            <a:ext cx="5009928" cy="41419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9D99B43-D824-41DD-9B2C-4E2722D55EE0}"/>
              </a:ext>
            </a:extLst>
          </p:cNvPr>
          <p:cNvSpPr txBox="1"/>
          <p:nvPr/>
        </p:nvSpPr>
        <p:spPr>
          <a:xfrm>
            <a:off x="6093854" y="5071495"/>
            <a:ext cx="275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Move to Game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4D0FF0-1678-4AFC-97FC-BC0F8D9F1DFB}"/>
              </a:ext>
            </a:extLst>
          </p:cNvPr>
          <p:cNvSpPr txBox="1"/>
          <p:nvPr/>
        </p:nvSpPr>
        <p:spPr>
          <a:xfrm>
            <a:off x="3207075" y="5875083"/>
            <a:ext cx="548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* Chatting function works same as ‘</a:t>
            </a:r>
            <a:r>
              <a:rPr lang="en-US" altLang="ko-KR" dirty="0" err="1">
                <a:solidFill>
                  <a:schemeClr val="bg1"/>
                </a:solidFill>
              </a:rPr>
              <a:t>WaitingRoom</a:t>
            </a:r>
            <a:r>
              <a:rPr lang="en-US" altLang="ko-KR" dirty="0">
                <a:solidFill>
                  <a:schemeClr val="bg1"/>
                </a:solidFill>
              </a:rPr>
              <a:t>’ *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17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stCxn id="2" idx="2"/>
          </p:cNvCxnSpPr>
          <p:nvPr/>
        </p:nvCxnSpPr>
        <p:spPr>
          <a:xfrm>
            <a:off x="6096000" y="2323825"/>
            <a:ext cx="0" cy="4534175"/>
          </a:xfrm>
          <a:prstGeom prst="line">
            <a:avLst/>
          </a:prstGeom>
          <a:ln w="15875">
            <a:gradFill>
              <a:gsLst>
                <a:gs pos="0">
                  <a:srgbClr val="C1DCEB"/>
                </a:gs>
                <a:gs pos="100000">
                  <a:srgbClr val="FFCDC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61"/>
          <a:stretch/>
        </p:blipFill>
        <p:spPr>
          <a:xfrm>
            <a:off x="2664243" y="-17418"/>
            <a:ext cx="6863513" cy="23412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838019" y="2051420"/>
            <a:ext cx="515959" cy="515959"/>
            <a:chOff x="336467" y="898442"/>
            <a:chExt cx="5061116" cy="5061116"/>
          </a:xfrm>
        </p:grpSpPr>
        <p:sp>
          <p:nvSpPr>
            <p:cNvPr id="16" name="타원 15"/>
            <p:cNvSpPr/>
            <p:nvPr/>
          </p:nvSpPr>
          <p:spPr>
            <a:xfrm>
              <a:off x="608881" y="1170855"/>
              <a:ext cx="4516290" cy="4516290"/>
            </a:xfrm>
            <a:prstGeom prst="ellipse">
              <a:avLst/>
            </a:prstGeom>
            <a:gradFill flip="none" rotWithShape="1">
              <a:gsLst>
                <a:gs pos="0">
                  <a:srgbClr val="76D0FE"/>
                </a:gs>
                <a:gs pos="100000">
                  <a:srgbClr val="ECCDC4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36467" y="898442"/>
              <a:ext cx="5061116" cy="5061116"/>
            </a:xfrm>
            <a:prstGeom prst="ellipse">
              <a:avLst/>
            </a:prstGeom>
            <a:noFill/>
            <a:ln w="15875">
              <a:gradFill>
                <a:gsLst>
                  <a:gs pos="68460">
                    <a:srgbClr val="ECCDC4"/>
                  </a:gs>
                  <a:gs pos="33600">
                    <a:srgbClr val="76D0FE"/>
                  </a:gs>
                  <a:gs pos="0">
                    <a:srgbClr val="ECCDC4"/>
                  </a:gs>
                  <a:gs pos="100000">
                    <a:srgbClr val="76D0FE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838019" y="3264074"/>
            <a:ext cx="515959" cy="515959"/>
            <a:chOff x="336467" y="898442"/>
            <a:chExt cx="5061116" cy="5061116"/>
          </a:xfrm>
        </p:grpSpPr>
        <p:sp>
          <p:nvSpPr>
            <p:cNvPr id="19" name="타원 18"/>
            <p:cNvSpPr/>
            <p:nvPr/>
          </p:nvSpPr>
          <p:spPr>
            <a:xfrm>
              <a:off x="608881" y="1170855"/>
              <a:ext cx="4516290" cy="4516290"/>
            </a:xfrm>
            <a:prstGeom prst="ellipse">
              <a:avLst/>
            </a:prstGeom>
            <a:gradFill flip="none" rotWithShape="1">
              <a:gsLst>
                <a:gs pos="0">
                  <a:srgbClr val="76D0FE"/>
                </a:gs>
                <a:gs pos="100000">
                  <a:srgbClr val="ECCDC4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336467" y="898442"/>
              <a:ext cx="5061116" cy="5061116"/>
            </a:xfrm>
            <a:prstGeom prst="ellipse">
              <a:avLst/>
            </a:prstGeom>
            <a:noFill/>
            <a:ln w="15875">
              <a:gradFill>
                <a:gsLst>
                  <a:gs pos="68460">
                    <a:srgbClr val="ECCDC4"/>
                  </a:gs>
                  <a:gs pos="33600">
                    <a:srgbClr val="76D0FE"/>
                  </a:gs>
                  <a:gs pos="0">
                    <a:srgbClr val="ECCDC4"/>
                  </a:gs>
                  <a:gs pos="100000">
                    <a:srgbClr val="76D0FE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838019" y="4476728"/>
            <a:ext cx="515959" cy="515959"/>
            <a:chOff x="336467" y="898442"/>
            <a:chExt cx="5061116" cy="5061116"/>
          </a:xfrm>
        </p:grpSpPr>
        <p:sp>
          <p:nvSpPr>
            <p:cNvPr id="22" name="타원 21"/>
            <p:cNvSpPr/>
            <p:nvPr/>
          </p:nvSpPr>
          <p:spPr>
            <a:xfrm>
              <a:off x="608881" y="1170855"/>
              <a:ext cx="4516290" cy="4516290"/>
            </a:xfrm>
            <a:prstGeom prst="ellipse">
              <a:avLst/>
            </a:prstGeom>
            <a:gradFill flip="none" rotWithShape="1">
              <a:gsLst>
                <a:gs pos="0">
                  <a:srgbClr val="76D0FE"/>
                </a:gs>
                <a:gs pos="100000">
                  <a:srgbClr val="ECCDC4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336467" y="898442"/>
              <a:ext cx="5061116" cy="5061116"/>
            </a:xfrm>
            <a:prstGeom prst="ellipse">
              <a:avLst/>
            </a:prstGeom>
            <a:noFill/>
            <a:ln w="15875">
              <a:gradFill>
                <a:gsLst>
                  <a:gs pos="68460">
                    <a:srgbClr val="ECCDC4"/>
                  </a:gs>
                  <a:gs pos="33600">
                    <a:srgbClr val="76D0FE"/>
                  </a:gs>
                  <a:gs pos="0">
                    <a:srgbClr val="ECCDC4"/>
                  </a:gs>
                  <a:gs pos="100000">
                    <a:srgbClr val="76D0FE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838019" y="5689381"/>
            <a:ext cx="515959" cy="515959"/>
            <a:chOff x="336467" y="898442"/>
            <a:chExt cx="5061116" cy="5061116"/>
          </a:xfrm>
        </p:grpSpPr>
        <p:sp>
          <p:nvSpPr>
            <p:cNvPr id="25" name="타원 24"/>
            <p:cNvSpPr/>
            <p:nvPr/>
          </p:nvSpPr>
          <p:spPr>
            <a:xfrm>
              <a:off x="608881" y="1170855"/>
              <a:ext cx="4516290" cy="4516290"/>
            </a:xfrm>
            <a:prstGeom prst="ellipse">
              <a:avLst/>
            </a:prstGeom>
            <a:gradFill flip="none" rotWithShape="1">
              <a:gsLst>
                <a:gs pos="0">
                  <a:srgbClr val="76D0FE"/>
                </a:gs>
                <a:gs pos="100000">
                  <a:srgbClr val="ECCDC4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4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336467" y="898442"/>
              <a:ext cx="5061116" cy="5061116"/>
            </a:xfrm>
            <a:prstGeom prst="ellipse">
              <a:avLst/>
            </a:prstGeom>
            <a:noFill/>
            <a:ln w="15875">
              <a:gradFill>
                <a:gsLst>
                  <a:gs pos="68460">
                    <a:srgbClr val="ECCDC4"/>
                  </a:gs>
                  <a:gs pos="33600">
                    <a:srgbClr val="76D0FE"/>
                  </a:gs>
                  <a:gs pos="0">
                    <a:srgbClr val="ECCDC4"/>
                  </a:gs>
                  <a:gs pos="100000">
                    <a:srgbClr val="76D0FE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56114" y="2306919"/>
            <a:ext cx="2193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rgbClr val="76D0FE"/>
                </a:solidFill>
              </a:rPr>
              <a:t>Introduction</a:t>
            </a:r>
            <a:endParaRPr lang="ko-KR" altLang="en-US" sz="2800" b="1" dirty="0">
              <a:solidFill>
                <a:srgbClr val="76D0F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30841" y="4334374"/>
            <a:ext cx="2018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rgbClr val="76D0FE"/>
                </a:solidFill>
              </a:rPr>
              <a:t>Story Lines</a:t>
            </a:r>
            <a:endParaRPr lang="ko-KR" altLang="en-US" sz="2800" b="1" dirty="0">
              <a:solidFill>
                <a:srgbClr val="76D0F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70367" y="3039659"/>
            <a:ext cx="2228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76D0FE"/>
                </a:solidFill>
              </a:rPr>
              <a:t>Architecture</a:t>
            </a:r>
            <a:endParaRPr lang="ko-KR" altLang="en-US" sz="2800" b="1" dirty="0">
              <a:solidFill>
                <a:srgbClr val="76D0F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70367" y="5457639"/>
            <a:ext cx="1965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76D0FE"/>
                </a:solidFill>
              </a:rPr>
              <a:t>Conclusion</a:t>
            </a:r>
            <a:endParaRPr lang="ko-KR" altLang="en-US" sz="2800" b="1" dirty="0">
              <a:solidFill>
                <a:srgbClr val="76D0F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2907" y="2776523"/>
            <a:ext cx="2474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</a:rPr>
              <a:t>Implementation Purpose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96433" y="3071829"/>
            <a:ext cx="2000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Program’s Function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92763" y="4776619"/>
            <a:ext cx="1632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Login &amp; Sign up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30492" y="5098023"/>
            <a:ext cx="1495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Waiting Room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06027" y="5391146"/>
            <a:ext cx="2119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Game Ready &amp; Game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72098" y="3493535"/>
            <a:ext cx="1382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Game Server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72098" y="3767804"/>
            <a:ext cx="1345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Game Player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72098" y="4051500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Game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06109" y="5966861"/>
            <a:ext cx="3058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Achievement of each Members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06109" y="6250557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Q&amp;A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0A6EC4C-F97D-4018-AF9B-B576FDB87503}"/>
              </a:ext>
            </a:extLst>
          </p:cNvPr>
          <p:cNvCxnSpPr>
            <a:cxnSpLocks/>
          </p:cNvCxnSpPr>
          <p:nvPr/>
        </p:nvCxnSpPr>
        <p:spPr>
          <a:xfrm>
            <a:off x="5593069" y="2843794"/>
            <a:ext cx="0" cy="8190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33AD884-781E-4269-9FEB-FB17F1A8F2EE}"/>
              </a:ext>
            </a:extLst>
          </p:cNvPr>
          <p:cNvCxnSpPr>
            <a:cxnSpLocks/>
          </p:cNvCxnSpPr>
          <p:nvPr/>
        </p:nvCxnSpPr>
        <p:spPr>
          <a:xfrm>
            <a:off x="6506109" y="3553738"/>
            <a:ext cx="0" cy="7797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810FDFE-0BAE-4D27-A146-872C74C4BB51}"/>
              </a:ext>
            </a:extLst>
          </p:cNvPr>
          <p:cNvCxnSpPr>
            <a:cxnSpLocks/>
          </p:cNvCxnSpPr>
          <p:nvPr/>
        </p:nvCxnSpPr>
        <p:spPr>
          <a:xfrm>
            <a:off x="5614007" y="4857594"/>
            <a:ext cx="0" cy="8595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EE9783-9C80-45E8-9C5D-BF8C33B3BA71}"/>
              </a:ext>
            </a:extLst>
          </p:cNvPr>
          <p:cNvCxnSpPr>
            <a:cxnSpLocks/>
          </p:cNvCxnSpPr>
          <p:nvPr/>
        </p:nvCxnSpPr>
        <p:spPr>
          <a:xfrm>
            <a:off x="6506109" y="5980859"/>
            <a:ext cx="0" cy="6082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121970E-0A9F-4EE2-A4E7-56C95E8BED96}"/>
              </a:ext>
            </a:extLst>
          </p:cNvPr>
          <p:cNvSpPr txBox="1"/>
          <p:nvPr/>
        </p:nvSpPr>
        <p:spPr>
          <a:xfrm>
            <a:off x="4877167" y="3392751"/>
            <a:ext cx="7200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Game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7899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8288" y="530119"/>
            <a:ext cx="3602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02/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ARCHITECTURE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E30116-3D21-464B-87DB-EA261750C0B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0B965F-0424-471B-8490-E0F156A676B3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411B703-E50E-436D-823C-F2BCACC5A060}"/>
              </a:ext>
            </a:extLst>
          </p:cNvPr>
          <p:cNvGrpSpPr/>
          <p:nvPr/>
        </p:nvGrpSpPr>
        <p:grpSpPr>
          <a:xfrm>
            <a:off x="705178" y="1423447"/>
            <a:ext cx="673140" cy="673140"/>
            <a:chOff x="1814240" y="2620214"/>
            <a:chExt cx="2570072" cy="2570072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AD5C4E0-870A-45B9-AEC2-0FD4DDB2751F}"/>
                </a:ext>
              </a:extLst>
            </p:cNvPr>
            <p:cNvSpPr/>
            <p:nvPr/>
          </p:nvSpPr>
          <p:spPr>
            <a:xfrm>
              <a:off x="1814240" y="2620214"/>
              <a:ext cx="2570072" cy="257007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557C85D-2DD6-4F86-A6C5-8673DC7A0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574" y="3011548"/>
              <a:ext cx="1787403" cy="1787403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FFBF55E-F1B0-446E-AD7C-4E4D636A545E}"/>
              </a:ext>
            </a:extLst>
          </p:cNvPr>
          <p:cNvGrpSpPr/>
          <p:nvPr/>
        </p:nvGrpSpPr>
        <p:grpSpPr>
          <a:xfrm>
            <a:off x="8177334" y="1423446"/>
            <a:ext cx="673140" cy="673140"/>
            <a:chOff x="1814240" y="2620214"/>
            <a:chExt cx="2570072" cy="2570072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FD92F7B-8789-4958-9A2B-A9EA46F011B6}"/>
                </a:ext>
              </a:extLst>
            </p:cNvPr>
            <p:cNvSpPr/>
            <p:nvPr/>
          </p:nvSpPr>
          <p:spPr>
            <a:xfrm>
              <a:off x="1814240" y="2620214"/>
              <a:ext cx="2570072" cy="257007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398F596-4FE5-4FB0-AA2C-4CFC2FD07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2648" y="3129699"/>
              <a:ext cx="1555073" cy="155507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03B4B0F-C99C-463E-A80D-0086E96D20ED}"/>
              </a:ext>
            </a:extLst>
          </p:cNvPr>
          <p:cNvSpPr txBox="1"/>
          <p:nvPr/>
        </p:nvSpPr>
        <p:spPr>
          <a:xfrm>
            <a:off x="1516716" y="1525943"/>
            <a:ext cx="2951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+mn-ea"/>
              </a:rPr>
              <a:t>GameWaitingRoom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DBCF62-0895-498F-A32E-A876D510FEAA}"/>
              </a:ext>
            </a:extLst>
          </p:cNvPr>
          <p:cNvSpPr txBox="1"/>
          <p:nvPr/>
        </p:nvSpPr>
        <p:spPr>
          <a:xfrm>
            <a:off x="8988872" y="1525943"/>
            <a:ext cx="210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GameServer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64993F-81C9-430D-B1C9-08521F1846CF}"/>
              </a:ext>
            </a:extLst>
          </p:cNvPr>
          <p:cNvSpPr txBox="1"/>
          <p:nvPr/>
        </p:nvSpPr>
        <p:spPr>
          <a:xfrm>
            <a:off x="3900965" y="728644"/>
            <a:ext cx="2588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04 </a:t>
            </a:r>
            <a:r>
              <a:rPr lang="en-US" altLang="ko-KR" sz="1600" dirty="0" err="1">
                <a:solidFill>
                  <a:schemeClr val="bg1"/>
                </a:solidFill>
                <a:latin typeface="+mn-ea"/>
              </a:rPr>
              <a:t>GameWaitingRoom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- 2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92EB0A7-1EFA-4625-BF23-8D632DEE8A02}"/>
              </a:ext>
            </a:extLst>
          </p:cNvPr>
          <p:cNvCxnSpPr>
            <a:cxnSpLocks/>
          </p:cNvCxnSpPr>
          <p:nvPr/>
        </p:nvCxnSpPr>
        <p:spPr>
          <a:xfrm>
            <a:off x="3572760" y="3002610"/>
            <a:ext cx="5009928" cy="41419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8269BE-1BB1-458A-B4E6-A6907B231409}"/>
              </a:ext>
            </a:extLst>
          </p:cNvPr>
          <p:cNvSpPr txBox="1"/>
          <p:nvPr/>
        </p:nvSpPr>
        <p:spPr>
          <a:xfrm>
            <a:off x="6729170" y="2861457"/>
            <a:ext cx="22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Send ‘Ready’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CBA6816-EB87-4377-AFAF-03820D67869E}"/>
              </a:ext>
            </a:extLst>
          </p:cNvPr>
          <p:cNvCxnSpPr/>
          <p:nvPr/>
        </p:nvCxnSpPr>
        <p:spPr>
          <a:xfrm flipH="1">
            <a:off x="3572760" y="4290044"/>
            <a:ext cx="4755404" cy="311085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128BA0-752F-4AD6-AD59-2EC974560298}"/>
              </a:ext>
            </a:extLst>
          </p:cNvPr>
          <p:cNvSpPr txBox="1"/>
          <p:nvPr/>
        </p:nvSpPr>
        <p:spPr>
          <a:xfrm>
            <a:off x="3787010" y="4111355"/>
            <a:ext cx="22907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9999"/>
                </a:solidFill>
              </a:rPr>
              <a:t>Send Cancel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12B991-4D19-4815-A31E-69760FA4DD46}"/>
              </a:ext>
            </a:extLst>
          </p:cNvPr>
          <p:cNvSpPr txBox="1"/>
          <p:nvPr/>
        </p:nvSpPr>
        <p:spPr>
          <a:xfrm>
            <a:off x="8794793" y="3990091"/>
            <a:ext cx="301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Check players are all ready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D2C73D-0BB9-42FF-8D5D-3B61282C36A6}"/>
              </a:ext>
            </a:extLst>
          </p:cNvPr>
          <p:cNvSpPr txBox="1"/>
          <p:nvPr/>
        </p:nvSpPr>
        <p:spPr>
          <a:xfrm>
            <a:off x="1323403" y="2676791"/>
            <a:ext cx="257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Press Ready button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033A5C0-91CE-44B0-BFDF-923880BCF4C5}"/>
              </a:ext>
            </a:extLst>
          </p:cNvPr>
          <p:cNvCxnSpPr>
            <a:cxnSpLocks/>
          </p:cNvCxnSpPr>
          <p:nvPr/>
        </p:nvCxnSpPr>
        <p:spPr>
          <a:xfrm>
            <a:off x="3572760" y="3549504"/>
            <a:ext cx="5009928" cy="41419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4ED8EC-957F-42BB-A568-DB5CF2AECBF7}"/>
              </a:ext>
            </a:extLst>
          </p:cNvPr>
          <p:cNvSpPr txBox="1"/>
          <p:nvPr/>
        </p:nvSpPr>
        <p:spPr>
          <a:xfrm>
            <a:off x="6729170" y="3408351"/>
            <a:ext cx="22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Send ‘Cancel’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1FEF19-BC7B-4E92-9787-D41426B1F743}"/>
              </a:ext>
            </a:extLst>
          </p:cNvPr>
          <p:cNvSpPr txBox="1"/>
          <p:nvPr/>
        </p:nvSpPr>
        <p:spPr>
          <a:xfrm>
            <a:off x="1323403" y="3223685"/>
            <a:ext cx="257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Press Cancel button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132227-9162-426C-B312-71F3E5E25719}"/>
              </a:ext>
            </a:extLst>
          </p:cNvPr>
          <p:cNvSpPr txBox="1"/>
          <p:nvPr/>
        </p:nvSpPr>
        <p:spPr>
          <a:xfrm>
            <a:off x="593890" y="4433555"/>
            <a:ext cx="330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Stay at </a:t>
            </a:r>
            <a:r>
              <a:rPr lang="en-US" altLang="ko-KR" dirty="0" err="1">
                <a:solidFill>
                  <a:schemeClr val="bg1"/>
                </a:solidFill>
              </a:rPr>
              <a:t>GameWaitingRoom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BBFD9F-9CF8-487C-9695-3F85DA90DABB}"/>
              </a:ext>
            </a:extLst>
          </p:cNvPr>
          <p:cNvSpPr txBox="1"/>
          <p:nvPr/>
        </p:nvSpPr>
        <p:spPr>
          <a:xfrm>
            <a:off x="3207075" y="5743105"/>
            <a:ext cx="548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* Chatting function works same as ‘</a:t>
            </a:r>
            <a:r>
              <a:rPr lang="en-US" altLang="ko-KR" dirty="0" err="1">
                <a:solidFill>
                  <a:schemeClr val="bg1"/>
                </a:solidFill>
              </a:rPr>
              <a:t>WaitingRoom</a:t>
            </a:r>
            <a:r>
              <a:rPr lang="en-US" altLang="ko-KR" dirty="0">
                <a:solidFill>
                  <a:schemeClr val="bg1"/>
                </a:solidFill>
              </a:rPr>
              <a:t>’ *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351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8288" y="530119"/>
            <a:ext cx="3602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02/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ARCHITECTURE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E30116-3D21-464B-87DB-EA261750C0B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0B965F-0424-471B-8490-E0F156A676B3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411B703-E50E-436D-823C-F2BCACC5A060}"/>
              </a:ext>
            </a:extLst>
          </p:cNvPr>
          <p:cNvGrpSpPr/>
          <p:nvPr/>
        </p:nvGrpSpPr>
        <p:grpSpPr>
          <a:xfrm>
            <a:off x="705178" y="1423447"/>
            <a:ext cx="673140" cy="673140"/>
            <a:chOff x="1814240" y="2620214"/>
            <a:chExt cx="2570072" cy="2570072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AD5C4E0-870A-45B9-AEC2-0FD4DDB2751F}"/>
                </a:ext>
              </a:extLst>
            </p:cNvPr>
            <p:cNvSpPr/>
            <p:nvPr/>
          </p:nvSpPr>
          <p:spPr>
            <a:xfrm>
              <a:off x="1814240" y="2620214"/>
              <a:ext cx="2570072" cy="257007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557C85D-2DD6-4F86-A6C5-8673DC7A0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574" y="3011548"/>
              <a:ext cx="1787403" cy="1787403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FFBF55E-F1B0-446E-AD7C-4E4D636A545E}"/>
              </a:ext>
            </a:extLst>
          </p:cNvPr>
          <p:cNvGrpSpPr/>
          <p:nvPr/>
        </p:nvGrpSpPr>
        <p:grpSpPr>
          <a:xfrm>
            <a:off x="8177334" y="1423446"/>
            <a:ext cx="673140" cy="673140"/>
            <a:chOff x="1814240" y="2620214"/>
            <a:chExt cx="2570072" cy="2570072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FD92F7B-8789-4958-9A2B-A9EA46F011B6}"/>
                </a:ext>
              </a:extLst>
            </p:cNvPr>
            <p:cNvSpPr/>
            <p:nvPr/>
          </p:nvSpPr>
          <p:spPr>
            <a:xfrm>
              <a:off x="1814240" y="2620214"/>
              <a:ext cx="2570072" cy="257007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398F596-4FE5-4FB0-AA2C-4CFC2FD07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2648" y="3129699"/>
              <a:ext cx="1555073" cy="155507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03B4B0F-C99C-463E-A80D-0086E96D20ED}"/>
              </a:ext>
            </a:extLst>
          </p:cNvPr>
          <p:cNvSpPr txBox="1"/>
          <p:nvPr/>
        </p:nvSpPr>
        <p:spPr>
          <a:xfrm>
            <a:off x="1516716" y="1525943"/>
            <a:ext cx="2951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+mn-ea"/>
              </a:rPr>
              <a:t>GameWaitingRoom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DBCF62-0895-498F-A32E-A876D510FEAA}"/>
              </a:ext>
            </a:extLst>
          </p:cNvPr>
          <p:cNvSpPr txBox="1"/>
          <p:nvPr/>
        </p:nvSpPr>
        <p:spPr>
          <a:xfrm>
            <a:off x="8988872" y="1525943"/>
            <a:ext cx="210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GameServer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64993F-81C9-430D-B1C9-08521F1846CF}"/>
              </a:ext>
            </a:extLst>
          </p:cNvPr>
          <p:cNvSpPr txBox="1"/>
          <p:nvPr/>
        </p:nvSpPr>
        <p:spPr>
          <a:xfrm>
            <a:off x="3900965" y="728644"/>
            <a:ext cx="2588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04 </a:t>
            </a:r>
            <a:r>
              <a:rPr lang="en-US" altLang="ko-KR" sz="1600" dirty="0" err="1">
                <a:solidFill>
                  <a:schemeClr val="bg1"/>
                </a:solidFill>
                <a:latin typeface="+mn-ea"/>
              </a:rPr>
              <a:t>GameWaitingRoom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- 3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92EB0A7-1EFA-4625-BF23-8D632DEE8A02}"/>
              </a:ext>
            </a:extLst>
          </p:cNvPr>
          <p:cNvCxnSpPr>
            <a:cxnSpLocks/>
          </p:cNvCxnSpPr>
          <p:nvPr/>
        </p:nvCxnSpPr>
        <p:spPr>
          <a:xfrm>
            <a:off x="3572760" y="3068599"/>
            <a:ext cx="5009928" cy="41419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8269BE-1BB1-458A-B4E6-A6907B231409}"/>
              </a:ext>
            </a:extLst>
          </p:cNvPr>
          <p:cNvSpPr txBox="1"/>
          <p:nvPr/>
        </p:nvSpPr>
        <p:spPr>
          <a:xfrm>
            <a:off x="6729170" y="2927446"/>
            <a:ext cx="22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Send ‘Other’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CBA6816-EB87-4377-AFAF-03820D67869E}"/>
              </a:ext>
            </a:extLst>
          </p:cNvPr>
          <p:cNvCxnSpPr/>
          <p:nvPr/>
        </p:nvCxnSpPr>
        <p:spPr>
          <a:xfrm flipH="1">
            <a:off x="3714162" y="4007240"/>
            <a:ext cx="4755404" cy="311085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128BA0-752F-4AD6-AD59-2EC974560298}"/>
              </a:ext>
            </a:extLst>
          </p:cNvPr>
          <p:cNvSpPr txBox="1"/>
          <p:nvPr/>
        </p:nvSpPr>
        <p:spPr>
          <a:xfrm>
            <a:off x="3801151" y="3793450"/>
            <a:ext cx="22907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9999"/>
                </a:solidFill>
              </a:rPr>
              <a:t>Send </a:t>
            </a:r>
            <a:r>
              <a:rPr lang="en-US" altLang="ko-KR" dirty="0" err="1">
                <a:solidFill>
                  <a:srgbClr val="FF9999"/>
                </a:solidFill>
              </a:rPr>
              <a:t>ID,Win,Lose</a:t>
            </a:r>
            <a:endParaRPr lang="en-US" altLang="ko-KR" dirty="0">
              <a:solidFill>
                <a:srgbClr val="FF9999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D2C73D-0BB9-42FF-8D5D-3B61282C36A6}"/>
              </a:ext>
            </a:extLst>
          </p:cNvPr>
          <p:cNvSpPr txBox="1"/>
          <p:nvPr/>
        </p:nvSpPr>
        <p:spPr>
          <a:xfrm>
            <a:off x="1323403" y="2742780"/>
            <a:ext cx="257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Press Other button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132227-9162-426C-B312-71F3E5E25719}"/>
              </a:ext>
            </a:extLst>
          </p:cNvPr>
          <p:cNvSpPr txBox="1"/>
          <p:nvPr/>
        </p:nvSpPr>
        <p:spPr>
          <a:xfrm>
            <a:off x="1378318" y="4386381"/>
            <a:ext cx="330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Show ID, Win, Lose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BBFD9F-9CF8-487C-9695-3F85DA90DABB}"/>
              </a:ext>
            </a:extLst>
          </p:cNvPr>
          <p:cNvSpPr txBox="1"/>
          <p:nvPr/>
        </p:nvSpPr>
        <p:spPr>
          <a:xfrm>
            <a:off x="3207075" y="5743105"/>
            <a:ext cx="548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* Chatting function works same as ‘</a:t>
            </a:r>
            <a:r>
              <a:rPr lang="en-US" altLang="ko-KR" dirty="0" err="1">
                <a:solidFill>
                  <a:schemeClr val="bg1"/>
                </a:solidFill>
              </a:rPr>
              <a:t>WaitingRoom</a:t>
            </a:r>
            <a:r>
              <a:rPr lang="en-US" altLang="ko-KR" dirty="0">
                <a:solidFill>
                  <a:schemeClr val="bg1"/>
                </a:solidFill>
              </a:rPr>
              <a:t>’ *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B3CAB2-0070-438E-B23F-47A6039C9317}"/>
              </a:ext>
            </a:extLst>
          </p:cNvPr>
          <p:cNvSpPr txBox="1"/>
          <p:nvPr/>
        </p:nvSpPr>
        <p:spPr>
          <a:xfrm>
            <a:off x="8722543" y="3409749"/>
            <a:ext cx="2712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Find out other player’s win &amp; lose data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911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8288" y="530119"/>
            <a:ext cx="3602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02/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ARCHITECTURE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E30116-3D21-464B-87DB-EA261750C0B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0B965F-0424-471B-8490-E0F156A676B3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411B703-E50E-436D-823C-F2BCACC5A060}"/>
              </a:ext>
            </a:extLst>
          </p:cNvPr>
          <p:cNvGrpSpPr/>
          <p:nvPr/>
        </p:nvGrpSpPr>
        <p:grpSpPr>
          <a:xfrm>
            <a:off x="940848" y="1423447"/>
            <a:ext cx="673140" cy="673140"/>
            <a:chOff x="1814240" y="2620214"/>
            <a:chExt cx="2570072" cy="2570072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AD5C4E0-870A-45B9-AEC2-0FD4DDB2751F}"/>
                </a:ext>
              </a:extLst>
            </p:cNvPr>
            <p:cNvSpPr/>
            <p:nvPr/>
          </p:nvSpPr>
          <p:spPr>
            <a:xfrm>
              <a:off x="1814240" y="2620214"/>
              <a:ext cx="2570072" cy="257007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557C85D-2DD6-4F86-A6C5-8673DC7A0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574" y="3011548"/>
              <a:ext cx="1787403" cy="1787403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FFBF55E-F1B0-446E-AD7C-4E4D636A545E}"/>
              </a:ext>
            </a:extLst>
          </p:cNvPr>
          <p:cNvGrpSpPr/>
          <p:nvPr/>
        </p:nvGrpSpPr>
        <p:grpSpPr>
          <a:xfrm>
            <a:off x="8177334" y="1423446"/>
            <a:ext cx="673140" cy="673140"/>
            <a:chOff x="1814240" y="2620214"/>
            <a:chExt cx="2570072" cy="2570072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FD92F7B-8789-4958-9A2B-A9EA46F011B6}"/>
                </a:ext>
              </a:extLst>
            </p:cNvPr>
            <p:cNvSpPr/>
            <p:nvPr/>
          </p:nvSpPr>
          <p:spPr>
            <a:xfrm>
              <a:off x="1814240" y="2620214"/>
              <a:ext cx="2570072" cy="257007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398F596-4FE5-4FB0-AA2C-4CFC2FD07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2648" y="3129699"/>
              <a:ext cx="1555073" cy="155507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03B4B0F-C99C-463E-A80D-0086E96D20ED}"/>
              </a:ext>
            </a:extLst>
          </p:cNvPr>
          <p:cNvSpPr txBox="1"/>
          <p:nvPr/>
        </p:nvSpPr>
        <p:spPr>
          <a:xfrm>
            <a:off x="1752386" y="1525943"/>
            <a:ext cx="2621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WaitWindowView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DBCF62-0895-498F-A32E-A876D510FEAA}"/>
              </a:ext>
            </a:extLst>
          </p:cNvPr>
          <p:cNvSpPr txBox="1"/>
          <p:nvPr/>
        </p:nvSpPr>
        <p:spPr>
          <a:xfrm>
            <a:off x="8988872" y="1525943"/>
            <a:ext cx="210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GameServer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887A7B9-8892-49FA-8066-8C0F5FE2AFD5}"/>
              </a:ext>
            </a:extLst>
          </p:cNvPr>
          <p:cNvCxnSpPr/>
          <p:nvPr/>
        </p:nvCxnSpPr>
        <p:spPr>
          <a:xfrm flipH="1">
            <a:off x="3421930" y="3982302"/>
            <a:ext cx="4755404" cy="311085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812B991-4D19-4815-A31E-69760FA4DD46}"/>
              </a:ext>
            </a:extLst>
          </p:cNvPr>
          <p:cNvSpPr txBox="1"/>
          <p:nvPr/>
        </p:nvSpPr>
        <p:spPr>
          <a:xfrm>
            <a:off x="8513904" y="3611088"/>
            <a:ext cx="3119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Send message to 2 players preparing for the game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84D8F77-39EC-48E9-B818-15FB58EFDBE8}"/>
              </a:ext>
            </a:extLst>
          </p:cNvPr>
          <p:cNvCxnSpPr>
            <a:cxnSpLocks/>
          </p:cNvCxnSpPr>
          <p:nvPr/>
        </p:nvCxnSpPr>
        <p:spPr>
          <a:xfrm>
            <a:off x="3421930" y="3075303"/>
            <a:ext cx="5009928" cy="41419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A51F1CF-8CA6-43EF-8755-A2C6BE10E147}"/>
              </a:ext>
            </a:extLst>
          </p:cNvPr>
          <p:cNvSpPr txBox="1"/>
          <p:nvPr/>
        </p:nvSpPr>
        <p:spPr>
          <a:xfrm>
            <a:off x="6990164" y="2906277"/>
            <a:ext cx="146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Send EXIT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8931EA-4BA3-4E57-A6C5-CCFAD102AF25}"/>
              </a:ext>
            </a:extLst>
          </p:cNvPr>
          <p:cNvSpPr txBox="1"/>
          <p:nvPr/>
        </p:nvSpPr>
        <p:spPr>
          <a:xfrm>
            <a:off x="1204327" y="2816914"/>
            <a:ext cx="329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Press  EXIT button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99A34B5-12BB-4AD5-9E25-90451BF3E983}"/>
              </a:ext>
            </a:extLst>
          </p:cNvPr>
          <p:cNvCxnSpPr>
            <a:cxnSpLocks/>
          </p:cNvCxnSpPr>
          <p:nvPr/>
        </p:nvCxnSpPr>
        <p:spPr>
          <a:xfrm>
            <a:off x="3440784" y="4699437"/>
            <a:ext cx="5009928" cy="41419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B5C3BBE-A8B2-4467-A584-984306F430FE}"/>
              </a:ext>
            </a:extLst>
          </p:cNvPr>
          <p:cNvSpPr txBox="1"/>
          <p:nvPr/>
        </p:nvSpPr>
        <p:spPr>
          <a:xfrm>
            <a:off x="5741693" y="4499747"/>
            <a:ext cx="249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Move to 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WaitingRoom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0E5A73-C186-44CE-9742-8B08EFF6EDDF}"/>
              </a:ext>
            </a:extLst>
          </p:cNvPr>
          <p:cNvSpPr txBox="1"/>
          <p:nvPr/>
        </p:nvSpPr>
        <p:spPr>
          <a:xfrm>
            <a:off x="3900965" y="728644"/>
            <a:ext cx="2588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04 </a:t>
            </a:r>
            <a:r>
              <a:rPr lang="en-US" altLang="ko-KR" sz="1600" dirty="0" err="1">
                <a:solidFill>
                  <a:schemeClr val="bg1"/>
                </a:solidFill>
                <a:latin typeface="+mn-ea"/>
              </a:rPr>
              <a:t>GameWaitingRoom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- 4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93A1F47-F160-455A-B840-193798972C67}"/>
              </a:ext>
            </a:extLst>
          </p:cNvPr>
          <p:cNvCxnSpPr>
            <a:cxnSpLocks/>
          </p:cNvCxnSpPr>
          <p:nvPr/>
        </p:nvCxnSpPr>
        <p:spPr>
          <a:xfrm>
            <a:off x="3440784" y="5340526"/>
            <a:ext cx="5009928" cy="41419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D7BC5B1-3E65-4BF1-AF2E-CBFA9B9DA3FC}"/>
              </a:ext>
            </a:extLst>
          </p:cNvPr>
          <p:cNvSpPr txBox="1"/>
          <p:nvPr/>
        </p:nvSpPr>
        <p:spPr>
          <a:xfrm>
            <a:off x="5741693" y="5189613"/>
            <a:ext cx="249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Move to 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WaitingRoom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E1F191-B848-408F-B247-F338E19EC0A1}"/>
              </a:ext>
            </a:extLst>
          </p:cNvPr>
          <p:cNvSpPr txBox="1"/>
          <p:nvPr/>
        </p:nvSpPr>
        <p:spPr>
          <a:xfrm>
            <a:off x="3604130" y="3694795"/>
            <a:ext cx="22907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9999"/>
                </a:solidFill>
              </a:rPr>
              <a:t>Send Cancel</a:t>
            </a:r>
          </a:p>
        </p:txBody>
      </p:sp>
    </p:spTree>
    <p:extLst>
      <p:ext uri="{BB962C8B-B14F-4D97-AF65-F5344CB8AC3E}">
        <p14:creationId xmlns:p14="http://schemas.microsoft.com/office/powerpoint/2010/main" val="3581071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06954" y="1752097"/>
            <a:ext cx="8578091" cy="4037247"/>
          </a:xfrm>
          <a:prstGeom prst="rect">
            <a:avLst/>
          </a:prstGeom>
          <a:noFill/>
          <a:ln w="76200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8A688-1C56-4032-B311-9E1B075FD4D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8CF55-1947-4E33-A872-D6208DAB5866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1C7B0B-E9C9-493E-9329-FD9E030DD923}"/>
              </a:ext>
            </a:extLst>
          </p:cNvPr>
          <p:cNvSpPr/>
          <p:nvPr/>
        </p:nvSpPr>
        <p:spPr>
          <a:xfrm>
            <a:off x="0" y="2441542"/>
            <a:ext cx="12192000" cy="26583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/>
                </a:solidFill>
                <a:latin typeface="+mj-lt"/>
                <a:ea typeface="조선일보명조" panose="02030304000000000000" pitchFamily="18" charset="-127"/>
                <a:cs typeface="조선일보명조" panose="02030304000000000000" pitchFamily="18" charset="-127"/>
              </a:rPr>
              <a:t>Game</a:t>
            </a:r>
            <a:endParaRPr lang="ko-KR" altLang="en-US" sz="4800" b="1" dirty="0">
              <a:solidFill>
                <a:schemeClr val="tx1"/>
              </a:solidFill>
              <a:latin typeface="+mj-lt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BBC53-57FA-4163-B886-0469B0C6AF64}"/>
              </a:ext>
            </a:extLst>
          </p:cNvPr>
          <p:cNvSpPr txBox="1"/>
          <p:nvPr/>
        </p:nvSpPr>
        <p:spPr>
          <a:xfrm>
            <a:off x="148288" y="530119"/>
            <a:ext cx="3602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02/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ARCHITECTURE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5E5EF6-D694-4196-9049-B0CBFFECA55E}"/>
              </a:ext>
            </a:extLst>
          </p:cNvPr>
          <p:cNvSpPr txBox="1"/>
          <p:nvPr/>
        </p:nvSpPr>
        <p:spPr>
          <a:xfrm>
            <a:off x="3900965" y="728644"/>
            <a:ext cx="1018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05 Game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262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8288" y="530119"/>
            <a:ext cx="3602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02/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ARCHITECTURE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E30116-3D21-464B-87DB-EA261750C0B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0B965F-0424-471B-8490-E0F156A676B3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411B703-E50E-436D-823C-F2BCACC5A060}"/>
              </a:ext>
            </a:extLst>
          </p:cNvPr>
          <p:cNvGrpSpPr/>
          <p:nvPr/>
        </p:nvGrpSpPr>
        <p:grpSpPr>
          <a:xfrm>
            <a:off x="1525310" y="1423447"/>
            <a:ext cx="673140" cy="673140"/>
            <a:chOff x="1814240" y="2620214"/>
            <a:chExt cx="2570072" cy="2570072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AD5C4E0-870A-45B9-AEC2-0FD4DDB2751F}"/>
                </a:ext>
              </a:extLst>
            </p:cNvPr>
            <p:cNvSpPr/>
            <p:nvPr/>
          </p:nvSpPr>
          <p:spPr>
            <a:xfrm>
              <a:off x="1814240" y="2620214"/>
              <a:ext cx="2570072" cy="257007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557C85D-2DD6-4F86-A6C5-8673DC7A0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574" y="3011548"/>
              <a:ext cx="1787403" cy="1787403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FFBF55E-F1B0-446E-AD7C-4E4D636A545E}"/>
              </a:ext>
            </a:extLst>
          </p:cNvPr>
          <p:cNvGrpSpPr/>
          <p:nvPr/>
        </p:nvGrpSpPr>
        <p:grpSpPr>
          <a:xfrm>
            <a:off x="8177334" y="1423446"/>
            <a:ext cx="673140" cy="673140"/>
            <a:chOff x="1814240" y="2620214"/>
            <a:chExt cx="2570072" cy="2570072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FD92F7B-8789-4958-9A2B-A9EA46F011B6}"/>
                </a:ext>
              </a:extLst>
            </p:cNvPr>
            <p:cNvSpPr/>
            <p:nvPr/>
          </p:nvSpPr>
          <p:spPr>
            <a:xfrm>
              <a:off x="1814240" y="2620214"/>
              <a:ext cx="2570072" cy="257007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398F596-4FE5-4FB0-AA2C-4CFC2FD07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2648" y="3129699"/>
              <a:ext cx="1555073" cy="155507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03B4B0F-C99C-463E-A80D-0086E96D20ED}"/>
              </a:ext>
            </a:extLst>
          </p:cNvPr>
          <p:cNvSpPr txBox="1"/>
          <p:nvPr/>
        </p:nvSpPr>
        <p:spPr>
          <a:xfrm>
            <a:off x="2346275" y="1525943"/>
            <a:ext cx="2932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DBCF62-0895-498F-A32E-A876D510FEAA}"/>
              </a:ext>
            </a:extLst>
          </p:cNvPr>
          <p:cNvSpPr txBox="1"/>
          <p:nvPr/>
        </p:nvSpPr>
        <p:spPr>
          <a:xfrm>
            <a:off x="8988872" y="1525943"/>
            <a:ext cx="210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GameServer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64993F-81C9-430D-B1C9-08521F1846CF}"/>
              </a:ext>
            </a:extLst>
          </p:cNvPr>
          <p:cNvSpPr txBox="1"/>
          <p:nvPr/>
        </p:nvSpPr>
        <p:spPr>
          <a:xfrm>
            <a:off x="3900965" y="728644"/>
            <a:ext cx="1329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05 Game - 1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92EB0A7-1EFA-4625-BF23-8D632DEE8A02}"/>
              </a:ext>
            </a:extLst>
          </p:cNvPr>
          <p:cNvCxnSpPr>
            <a:cxnSpLocks/>
          </p:cNvCxnSpPr>
          <p:nvPr/>
        </p:nvCxnSpPr>
        <p:spPr>
          <a:xfrm>
            <a:off x="3421930" y="2191904"/>
            <a:ext cx="5009928" cy="41419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8269BE-1BB1-458A-B4E6-A6907B231409}"/>
              </a:ext>
            </a:extLst>
          </p:cNvPr>
          <p:cNvSpPr txBox="1"/>
          <p:nvPr/>
        </p:nvSpPr>
        <p:spPr>
          <a:xfrm>
            <a:off x="6559761" y="2020887"/>
            <a:ext cx="22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Send message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CBA6816-EB87-4377-AFAF-03820D67869E}"/>
              </a:ext>
            </a:extLst>
          </p:cNvPr>
          <p:cNvCxnSpPr/>
          <p:nvPr/>
        </p:nvCxnSpPr>
        <p:spPr>
          <a:xfrm flipH="1">
            <a:off x="3421930" y="2772326"/>
            <a:ext cx="4755404" cy="311085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128BA0-752F-4AD6-AD59-2EC974560298}"/>
              </a:ext>
            </a:extLst>
          </p:cNvPr>
          <p:cNvSpPr txBox="1"/>
          <p:nvPr/>
        </p:nvSpPr>
        <p:spPr>
          <a:xfrm>
            <a:off x="3421930" y="2526739"/>
            <a:ext cx="28070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9999"/>
                </a:solidFill>
              </a:rPr>
              <a:t>Send Message &amp; Result</a:t>
            </a:r>
            <a:endParaRPr lang="ko-KR" altLang="en-US" dirty="0">
              <a:solidFill>
                <a:srgbClr val="FF9999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FCFAF47-F1C7-48EC-A019-EBC941AC566F}"/>
              </a:ext>
            </a:extLst>
          </p:cNvPr>
          <p:cNvCxnSpPr>
            <a:cxnSpLocks/>
          </p:cNvCxnSpPr>
          <p:nvPr/>
        </p:nvCxnSpPr>
        <p:spPr>
          <a:xfrm>
            <a:off x="3421930" y="3323753"/>
            <a:ext cx="5009928" cy="41419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57C81B-1D11-4192-835D-D427CF97B5D9}"/>
              </a:ext>
            </a:extLst>
          </p:cNvPr>
          <p:cNvSpPr txBox="1"/>
          <p:nvPr/>
        </p:nvSpPr>
        <p:spPr>
          <a:xfrm>
            <a:off x="6564210" y="3194495"/>
            <a:ext cx="22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Send the answer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29B9122-EAE3-4665-9DDE-703DBC608C63}"/>
              </a:ext>
            </a:extLst>
          </p:cNvPr>
          <p:cNvCxnSpPr/>
          <p:nvPr/>
        </p:nvCxnSpPr>
        <p:spPr>
          <a:xfrm flipH="1">
            <a:off x="3421930" y="3907759"/>
            <a:ext cx="4755404" cy="311085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C87307-C24B-4DEE-963B-1248A5AE0A5A}"/>
              </a:ext>
            </a:extLst>
          </p:cNvPr>
          <p:cNvSpPr txBox="1"/>
          <p:nvPr/>
        </p:nvSpPr>
        <p:spPr>
          <a:xfrm>
            <a:off x="3421930" y="3720584"/>
            <a:ext cx="22907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9999"/>
                </a:solidFill>
              </a:rPr>
              <a:t>Send ‘You win’</a:t>
            </a:r>
            <a:endParaRPr lang="ko-KR" altLang="en-US" dirty="0">
              <a:solidFill>
                <a:srgbClr val="FF9999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ECBBA32-8489-4006-963A-0C503CBACDCC}"/>
              </a:ext>
            </a:extLst>
          </p:cNvPr>
          <p:cNvCxnSpPr>
            <a:cxnSpLocks/>
          </p:cNvCxnSpPr>
          <p:nvPr/>
        </p:nvCxnSpPr>
        <p:spPr>
          <a:xfrm>
            <a:off x="3421930" y="4987875"/>
            <a:ext cx="5009928" cy="41419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CC974D-5AC7-4A74-9F84-1C0C29F6218E}"/>
              </a:ext>
            </a:extLst>
          </p:cNvPr>
          <p:cNvSpPr txBox="1"/>
          <p:nvPr/>
        </p:nvSpPr>
        <p:spPr>
          <a:xfrm>
            <a:off x="6093854" y="4838307"/>
            <a:ext cx="275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Move to Waiting Room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12B991-4D19-4815-A31E-69760FA4DD46}"/>
              </a:ext>
            </a:extLst>
          </p:cNvPr>
          <p:cNvSpPr txBox="1"/>
          <p:nvPr/>
        </p:nvSpPr>
        <p:spPr>
          <a:xfrm>
            <a:off x="8646109" y="2502796"/>
            <a:ext cx="196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Check numbers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F540F0-1420-49A7-8F2B-8457B9CDC462}"/>
              </a:ext>
            </a:extLst>
          </p:cNvPr>
          <p:cNvSpPr txBox="1"/>
          <p:nvPr/>
        </p:nvSpPr>
        <p:spPr>
          <a:xfrm>
            <a:off x="8646109" y="3573589"/>
            <a:ext cx="196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Check numbers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D82D40-B2F9-4509-AB47-BA01102EE240}"/>
              </a:ext>
            </a:extLst>
          </p:cNvPr>
          <p:cNvSpPr txBox="1"/>
          <p:nvPr/>
        </p:nvSpPr>
        <p:spPr>
          <a:xfrm>
            <a:off x="3207075" y="6167310"/>
            <a:ext cx="548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* Chatting function works same as ‘</a:t>
            </a:r>
            <a:r>
              <a:rPr lang="en-US" altLang="ko-KR" dirty="0" err="1">
                <a:solidFill>
                  <a:schemeClr val="bg1"/>
                </a:solidFill>
              </a:rPr>
              <a:t>WaitingRoom</a:t>
            </a:r>
            <a:r>
              <a:rPr lang="en-US" altLang="ko-KR" dirty="0">
                <a:solidFill>
                  <a:schemeClr val="bg1"/>
                </a:solidFill>
              </a:rPr>
              <a:t>’ *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C04E6C5-83BB-4846-AD30-7DF92C3887C3}"/>
              </a:ext>
            </a:extLst>
          </p:cNvPr>
          <p:cNvCxnSpPr/>
          <p:nvPr/>
        </p:nvCxnSpPr>
        <p:spPr>
          <a:xfrm flipH="1">
            <a:off x="3421930" y="4517122"/>
            <a:ext cx="4755404" cy="311085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A1657CF-51F5-4900-AB7B-4A4AE7FD0ED9}"/>
              </a:ext>
            </a:extLst>
          </p:cNvPr>
          <p:cNvSpPr txBox="1"/>
          <p:nvPr/>
        </p:nvSpPr>
        <p:spPr>
          <a:xfrm>
            <a:off x="3421930" y="4329947"/>
            <a:ext cx="22907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9999"/>
                </a:solidFill>
              </a:rPr>
              <a:t>Send ‘You lose’</a:t>
            </a:r>
            <a:endParaRPr lang="ko-KR" altLang="en-US" dirty="0">
              <a:solidFill>
                <a:srgbClr val="FF9999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32C9644-63D8-4C51-B9E6-89149F5B7277}"/>
              </a:ext>
            </a:extLst>
          </p:cNvPr>
          <p:cNvCxnSpPr>
            <a:cxnSpLocks/>
          </p:cNvCxnSpPr>
          <p:nvPr/>
        </p:nvCxnSpPr>
        <p:spPr>
          <a:xfrm>
            <a:off x="3421930" y="5516497"/>
            <a:ext cx="5009928" cy="41419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18509C4-1560-46D7-BBC6-0E83A2A63415}"/>
              </a:ext>
            </a:extLst>
          </p:cNvPr>
          <p:cNvSpPr txBox="1"/>
          <p:nvPr/>
        </p:nvSpPr>
        <p:spPr>
          <a:xfrm>
            <a:off x="6093854" y="5366929"/>
            <a:ext cx="275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Move to Waiting Room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C01ED8-FD31-4437-BDD8-885293C409C4}"/>
              </a:ext>
            </a:extLst>
          </p:cNvPr>
          <p:cNvSpPr txBox="1"/>
          <p:nvPr/>
        </p:nvSpPr>
        <p:spPr>
          <a:xfrm>
            <a:off x="610249" y="3789211"/>
            <a:ext cx="347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Pops up the window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with message ‘You win’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749CB6-D071-4B5C-B715-3BF68922FB45}"/>
              </a:ext>
            </a:extLst>
          </p:cNvPr>
          <p:cNvSpPr txBox="1"/>
          <p:nvPr/>
        </p:nvSpPr>
        <p:spPr>
          <a:xfrm>
            <a:off x="610249" y="4428690"/>
            <a:ext cx="347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Pops up the window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with message ‘You lose’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0D2BDF-B25E-4900-BEAD-9DAEB2429C06}"/>
              </a:ext>
            </a:extLst>
          </p:cNvPr>
          <p:cNvSpPr txBox="1"/>
          <p:nvPr/>
        </p:nvSpPr>
        <p:spPr>
          <a:xfrm>
            <a:off x="340591" y="3004210"/>
            <a:ext cx="347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Show the message &amp; Result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976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8288" y="530119"/>
            <a:ext cx="3602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02/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ARCHITECTURE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E30116-3D21-464B-87DB-EA261750C0B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0B965F-0424-471B-8490-E0F156A676B3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411B703-E50E-436D-823C-F2BCACC5A060}"/>
              </a:ext>
            </a:extLst>
          </p:cNvPr>
          <p:cNvGrpSpPr/>
          <p:nvPr/>
        </p:nvGrpSpPr>
        <p:grpSpPr>
          <a:xfrm>
            <a:off x="1525310" y="1423447"/>
            <a:ext cx="673140" cy="673140"/>
            <a:chOff x="1814240" y="2620214"/>
            <a:chExt cx="2570072" cy="2570072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AD5C4E0-870A-45B9-AEC2-0FD4DDB2751F}"/>
                </a:ext>
              </a:extLst>
            </p:cNvPr>
            <p:cNvSpPr/>
            <p:nvPr/>
          </p:nvSpPr>
          <p:spPr>
            <a:xfrm>
              <a:off x="1814240" y="2620214"/>
              <a:ext cx="2570072" cy="257007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557C85D-2DD6-4F86-A6C5-8673DC7A0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574" y="3011548"/>
              <a:ext cx="1787403" cy="1787403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FFBF55E-F1B0-446E-AD7C-4E4D636A545E}"/>
              </a:ext>
            </a:extLst>
          </p:cNvPr>
          <p:cNvGrpSpPr/>
          <p:nvPr/>
        </p:nvGrpSpPr>
        <p:grpSpPr>
          <a:xfrm>
            <a:off x="8177334" y="1423446"/>
            <a:ext cx="673140" cy="673140"/>
            <a:chOff x="1814240" y="2620214"/>
            <a:chExt cx="2570072" cy="2570072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FD92F7B-8789-4958-9A2B-A9EA46F011B6}"/>
                </a:ext>
              </a:extLst>
            </p:cNvPr>
            <p:cNvSpPr/>
            <p:nvPr/>
          </p:nvSpPr>
          <p:spPr>
            <a:xfrm>
              <a:off x="1814240" y="2620214"/>
              <a:ext cx="2570072" cy="257007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398F596-4FE5-4FB0-AA2C-4CFC2FD07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2648" y="3129699"/>
              <a:ext cx="1555073" cy="155507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03B4B0F-C99C-463E-A80D-0086E96D20ED}"/>
              </a:ext>
            </a:extLst>
          </p:cNvPr>
          <p:cNvSpPr txBox="1"/>
          <p:nvPr/>
        </p:nvSpPr>
        <p:spPr>
          <a:xfrm>
            <a:off x="2346275" y="1525943"/>
            <a:ext cx="2932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DBCF62-0895-498F-A32E-A876D510FEAA}"/>
              </a:ext>
            </a:extLst>
          </p:cNvPr>
          <p:cNvSpPr txBox="1"/>
          <p:nvPr/>
        </p:nvSpPr>
        <p:spPr>
          <a:xfrm>
            <a:off x="8988872" y="1525943"/>
            <a:ext cx="210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GameServer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64993F-81C9-430D-B1C9-08521F1846CF}"/>
              </a:ext>
            </a:extLst>
          </p:cNvPr>
          <p:cNvSpPr txBox="1"/>
          <p:nvPr/>
        </p:nvSpPr>
        <p:spPr>
          <a:xfrm>
            <a:off x="3900965" y="728644"/>
            <a:ext cx="1329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05 Game – 2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FCFAF47-F1C7-48EC-A019-EBC941AC566F}"/>
              </a:ext>
            </a:extLst>
          </p:cNvPr>
          <p:cNvCxnSpPr>
            <a:cxnSpLocks/>
          </p:cNvCxnSpPr>
          <p:nvPr/>
        </p:nvCxnSpPr>
        <p:spPr>
          <a:xfrm>
            <a:off x="3421930" y="2795852"/>
            <a:ext cx="5009928" cy="41419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57C81B-1D11-4192-835D-D427CF97B5D9}"/>
              </a:ext>
            </a:extLst>
          </p:cNvPr>
          <p:cNvSpPr txBox="1"/>
          <p:nvPr/>
        </p:nvSpPr>
        <p:spPr>
          <a:xfrm>
            <a:off x="6141145" y="2536402"/>
            <a:ext cx="22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Send ‘Surrender’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29B9122-EAE3-4665-9DDE-703DBC608C63}"/>
              </a:ext>
            </a:extLst>
          </p:cNvPr>
          <p:cNvCxnSpPr/>
          <p:nvPr/>
        </p:nvCxnSpPr>
        <p:spPr>
          <a:xfrm flipH="1">
            <a:off x="3421930" y="3379858"/>
            <a:ext cx="4755404" cy="311085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C87307-C24B-4DEE-963B-1248A5AE0A5A}"/>
              </a:ext>
            </a:extLst>
          </p:cNvPr>
          <p:cNvSpPr txBox="1"/>
          <p:nvPr/>
        </p:nvSpPr>
        <p:spPr>
          <a:xfrm>
            <a:off x="3421930" y="3192683"/>
            <a:ext cx="22907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9999"/>
                </a:solidFill>
              </a:rPr>
              <a:t>Send ‘You lose’</a:t>
            </a:r>
            <a:endParaRPr lang="ko-KR" altLang="en-US" dirty="0">
              <a:solidFill>
                <a:srgbClr val="FF9999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ECBBA32-8489-4006-963A-0C503CBACDCC}"/>
              </a:ext>
            </a:extLst>
          </p:cNvPr>
          <p:cNvCxnSpPr>
            <a:cxnSpLocks/>
          </p:cNvCxnSpPr>
          <p:nvPr/>
        </p:nvCxnSpPr>
        <p:spPr>
          <a:xfrm>
            <a:off x="3421930" y="4459974"/>
            <a:ext cx="5009928" cy="41419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CC974D-5AC7-4A74-9F84-1C0C29F6218E}"/>
              </a:ext>
            </a:extLst>
          </p:cNvPr>
          <p:cNvSpPr txBox="1"/>
          <p:nvPr/>
        </p:nvSpPr>
        <p:spPr>
          <a:xfrm>
            <a:off x="6093854" y="4310406"/>
            <a:ext cx="275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Move to Waiting Room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F540F0-1420-49A7-8F2B-8457B9CDC462}"/>
              </a:ext>
            </a:extLst>
          </p:cNvPr>
          <p:cNvSpPr txBox="1"/>
          <p:nvPr/>
        </p:nvSpPr>
        <p:spPr>
          <a:xfrm>
            <a:off x="8646109" y="3045688"/>
            <a:ext cx="196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Finish the Game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D82D40-B2F9-4509-AB47-BA01102EE240}"/>
              </a:ext>
            </a:extLst>
          </p:cNvPr>
          <p:cNvSpPr txBox="1"/>
          <p:nvPr/>
        </p:nvSpPr>
        <p:spPr>
          <a:xfrm>
            <a:off x="3207075" y="6167310"/>
            <a:ext cx="548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* Chatting function works same as ‘</a:t>
            </a:r>
            <a:r>
              <a:rPr lang="en-US" altLang="ko-KR" dirty="0" err="1">
                <a:solidFill>
                  <a:schemeClr val="bg1"/>
                </a:solidFill>
              </a:rPr>
              <a:t>WaitingRoom</a:t>
            </a:r>
            <a:r>
              <a:rPr lang="en-US" altLang="ko-KR" dirty="0">
                <a:solidFill>
                  <a:schemeClr val="bg1"/>
                </a:solidFill>
              </a:rPr>
              <a:t>’ *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C04E6C5-83BB-4846-AD30-7DF92C3887C3}"/>
              </a:ext>
            </a:extLst>
          </p:cNvPr>
          <p:cNvCxnSpPr/>
          <p:nvPr/>
        </p:nvCxnSpPr>
        <p:spPr>
          <a:xfrm flipH="1">
            <a:off x="3421930" y="3989221"/>
            <a:ext cx="4755404" cy="311085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A1657CF-51F5-4900-AB7B-4A4AE7FD0ED9}"/>
              </a:ext>
            </a:extLst>
          </p:cNvPr>
          <p:cNvSpPr txBox="1"/>
          <p:nvPr/>
        </p:nvSpPr>
        <p:spPr>
          <a:xfrm>
            <a:off x="3421930" y="3802046"/>
            <a:ext cx="22907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9999"/>
                </a:solidFill>
              </a:rPr>
              <a:t>Send ‘You win’</a:t>
            </a:r>
            <a:endParaRPr lang="ko-KR" altLang="en-US" dirty="0">
              <a:solidFill>
                <a:srgbClr val="FF9999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32C9644-63D8-4C51-B9E6-89149F5B7277}"/>
              </a:ext>
            </a:extLst>
          </p:cNvPr>
          <p:cNvCxnSpPr>
            <a:cxnSpLocks/>
          </p:cNvCxnSpPr>
          <p:nvPr/>
        </p:nvCxnSpPr>
        <p:spPr>
          <a:xfrm>
            <a:off x="3421930" y="4988596"/>
            <a:ext cx="5009928" cy="41419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18509C4-1560-46D7-BBC6-0E83A2A63415}"/>
              </a:ext>
            </a:extLst>
          </p:cNvPr>
          <p:cNvSpPr txBox="1"/>
          <p:nvPr/>
        </p:nvSpPr>
        <p:spPr>
          <a:xfrm>
            <a:off x="6093854" y="4839028"/>
            <a:ext cx="275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Move to Waiting Room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C01ED8-FD31-4437-BDD8-885293C409C4}"/>
              </a:ext>
            </a:extLst>
          </p:cNvPr>
          <p:cNvSpPr txBox="1"/>
          <p:nvPr/>
        </p:nvSpPr>
        <p:spPr>
          <a:xfrm>
            <a:off x="610249" y="3261310"/>
            <a:ext cx="347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Pops up the window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with message ‘You lose’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749CB6-D071-4B5C-B715-3BF68922FB45}"/>
              </a:ext>
            </a:extLst>
          </p:cNvPr>
          <p:cNvSpPr txBox="1"/>
          <p:nvPr/>
        </p:nvSpPr>
        <p:spPr>
          <a:xfrm>
            <a:off x="610249" y="3900789"/>
            <a:ext cx="347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Pops up the window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with message ‘You win’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0D2BDF-B25E-4900-BEAD-9DAEB2429C06}"/>
              </a:ext>
            </a:extLst>
          </p:cNvPr>
          <p:cNvSpPr txBox="1"/>
          <p:nvPr/>
        </p:nvSpPr>
        <p:spPr>
          <a:xfrm>
            <a:off x="610248" y="2489546"/>
            <a:ext cx="347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Press Surrender button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893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832792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E30116-3D21-464B-87DB-EA261750C0B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0B965F-0424-471B-8490-E0F156A676B3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A2C4AA-706D-4447-9FB3-FAC3A676FB98}"/>
              </a:ext>
            </a:extLst>
          </p:cNvPr>
          <p:cNvSpPr/>
          <p:nvPr/>
        </p:nvSpPr>
        <p:spPr>
          <a:xfrm>
            <a:off x="0" y="2451369"/>
            <a:ext cx="12192000" cy="21426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03 STORY LINES</a:t>
            </a:r>
            <a:endParaRPr lang="ko-KR" altLang="en-US" sz="4800" b="1" dirty="0">
              <a:solidFill>
                <a:schemeClr val="tx1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9225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06954" y="1752097"/>
            <a:ext cx="8578091" cy="4037247"/>
          </a:xfrm>
          <a:prstGeom prst="rect">
            <a:avLst/>
          </a:prstGeom>
          <a:noFill/>
          <a:ln w="76200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8A688-1C56-4032-B311-9E1B075FD4D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FB6AEB-0C06-4378-8062-BC62D6FAFBFA}"/>
              </a:ext>
            </a:extLst>
          </p:cNvPr>
          <p:cNvSpPr txBox="1"/>
          <p:nvPr/>
        </p:nvSpPr>
        <p:spPr>
          <a:xfrm>
            <a:off x="148288" y="530119"/>
            <a:ext cx="3356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03/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STORY LINES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7F465-84EA-4A05-89B3-DC0B292AF8A6}"/>
              </a:ext>
            </a:extLst>
          </p:cNvPr>
          <p:cNvSpPr txBox="1"/>
          <p:nvPr/>
        </p:nvSpPr>
        <p:spPr>
          <a:xfrm>
            <a:off x="3429625" y="728644"/>
            <a:ext cx="1844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01 login &amp; sign up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8CF55-1947-4E33-A872-D6208DAB5866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1C7B0B-E9C9-493E-9329-FD9E030DD923}"/>
              </a:ext>
            </a:extLst>
          </p:cNvPr>
          <p:cNvSpPr/>
          <p:nvPr/>
        </p:nvSpPr>
        <p:spPr>
          <a:xfrm>
            <a:off x="0" y="2441542"/>
            <a:ext cx="12192000" cy="26583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/>
                </a:solidFill>
                <a:latin typeface="+mj-lt"/>
                <a:ea typeface="조선일보명조" panose="02030304000000000000" pitchFamily="18" charset="-127"/>
                <a:cs typeface="조선일보명조" panose="02030304000000000000" pitchFamily="18" charset="-127"/>
              </a:rPr>
              <a:t>LOGIN &amp; SIGN UP</a:t>
            </a:r>
            <a:endParaRPr lang="ko-KR" altLang="en-US" sz="4800" b="1" dirty="0">
              <a:solidFill>
                <a:schemeClr val="tx1"/>
              </a:solidFill>
              <a:latin typeface="+mj-lt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9916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307833" y="2307018"/>
            <a:ext cx="1119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LOGIN 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8A688-1C56-4032-B311-9E1B075FD4D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FB6AEB-0C06-4378-8062-BC62D6FAFBFA}"/>
              </a:ext>
            </a:extLst>
          </p:cNvPr>
          <p:cNvSpPr txBox="1"/>
          <p:nvPr/>
        </p:nvSpPr>
        <p:spPr>
          <a:xfrm>
            <a:off x="148288" y="530119"/>
            <a:ext cx="3356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03/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STORY LINES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7F465-84EA-4A05-89B3-DC0B292AF8A6}"/>
              </a:ext>
            </a:extLst>
          </p:cNvPr>
          <p:cNvSpPr txBox="1"/>
          <p:nvPr/>
        </p:nvSpPr>
        <p:spPr>
          <a:xfrm>
            <a:off x="3429625" y="728644"/>
            <a:ext cx="1844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01 login &amp; sign up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8CF55-1947-4E33-A872-D6208DAB5866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C863A7-BEFC-4813-A886-2AFA85A75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32" y="2140337"/>
            <a:ext cx="5161542" cy="33460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72DD8D-29D4-4882-9EA1-58CC29FB3C04}"/>
              </a:ext>
            </a:extLst>
          </p:cNvPr>
          <p:cNvSpPr txBox="1"/>
          <p:nvPr/>
        </p:nvSpPr>
        <p:spPr>
          <a:xfrm>
            <a:off x="7304867" y="3512051"/>
            <a:ext cx="31254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>
                <a:solidFill>
                  <a:schemeClr val="bg1"/>
                </a:solidFill>
              </a:rPr>
              <a:t>Button’s function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LOGIN</a:t>
            </a:r>
            <a:r>
              <a:rPr lang="en-US" altLang="ko-KR" dirty="0">
                <a:solidFill>
                  <a:schemeClr val="bg1"/>
                </a:solidFill>
              </a:rPr>
              <a:t> -&gt; Wait Window View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JOIN</a:t>
            </a:r>
            <a:r>
              <a:rPr lang="en-US" altLang="ko-KR" dirty="0">
                <a:solidFill>
                  <a:schemeClr val="bg1"/>
                </a:solidFill>
              </a:rPr>
              <a:t> -&gt; Sign Up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31FD590-A899-495E-BE39-8C6919A8F848}"/>
              </a:ext>
            </a:extLst>
          </p:cNvPr>
          <p:cNvGrpSpPr/>
          <p:nvPr/>
        </p:nvGrpSpPr>
        <p:grpSpPr>
          <a:xfrm>
            <a:off x="7242082" y="2920794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id="{6AA36AA9-915E-4CC4-BAAE-7690019D5494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C7E788E-9764-4529-BEDC-E9F61E02924E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523F4CC-A5B6-4D1B-A114-DE6CBCBBDC3B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E990AF4-9801-4293-9940-6761B865E9A1}"/>
              </a:ext>
            </a:extLst>
          </p:cNvPr>
          <p:cNvSpPr txBox="1"/>
          <p:nvPr/>
        </p:nvSpPr>
        <p:spPr>
          <a:xfrm>
            <a:off x="450849" y="1146950"/>
            <a:ext cx="139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Login Screen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0814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327941" y="4768814"/>
            <a:ext cx="3509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When you do not enter an ID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8A688-1C56-4032-B311-9E1B075FD4D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FB6AEB-0C06-4378-8062-BC62D6FAFBFA}"/>
              </a:ext>
            </a:extLst>
          </p:cNvPr>
          <p:cNvSpPr txBox="1"/>
          <p:nvPr/>
        </p:nvSpPr>
        <p:spPr>
          <a:xfrm>
            <a:off x="148288" y="530119"/>
            <a:ext cx="3356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03/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STORY LINES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7F465-84EA-4A05-89B3-DC0B292AF8A6}"/>
              </a:ext>
            </a:extLst>
          </p:cNvPr>
          <p:cNvSpPr txBox="1"/>
          <p:nvPr/>
        </p:nvSpPr>
        <p:spPr>
          <a:xfrm>
            <a:off x="450849" y="1146950"/>
            <a:ext cx="3175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When you push the login button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8CF55-1947-4E33-A872-D6208DAB5866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72DD8D-29D4-4882-9EA1-58CC29FB3C04}"/>
              </a:ext>
            </a:extLst>
          </p:cNvPr>
          <p:cNvSpPr txBox="1"/>
          <p:nvPr/>
        </p:nvSpPr>
        <p:spPr>
          <a:xfrm>
            <a:off x="1579755" y="5603203"/>
            <a:ext cx="3106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Pops up the pop-up window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with  message asking ID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31FD590-A899-495E-BE39-8C6919A8F848}"/>
              </a:ext>
            </a:extLst>
          </p:cNvPr>
          <p:cNvGrpSpPr/>
          <p:nvPr/>
        </p:nvGrpSpPr>
        <p:grpSpPr>
          <a:xfrm>
            <a:off x="1479056" y="5260507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id="{6AA36AA9-915E-4CC4-BAAE-7690019D5494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C7E788E-9764-4529-BEDC-E9F61E02924E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523F4CC-A5B6-4D1B-A114-DE6CBCBBDC3B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D9BD4B4-2A7C-4B0C-8A38-D74EDC8FB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36" y="1931576"/>
            <a:ext cx="3928332" cy="25651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27478E-D9C6-447C-9E3C-7C08ACD1E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771" y="1931576"/>
            <a:ext cx="3957007" cy="25651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686C1EB-8242-4883-B6AC-F82CB040C7E9}"/>
              </a:ext>
            </a:extLst>
          </p:cNvPr>
          <p:cNvSpPr txBox="1"/>
          <p:nvPr/>
        </p:nvSpPr>
        <p:spPr>
          <a:xfrm>
            <a:off x="7285681" y="4768814"/>
            <a:ext cx="3676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When you do not enter an PW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48637-E881-4DC0-87A0-FD5CBFCD71E8}"/>
              </a:ext>
            </a:extLst>
          </p:cNvPr>
          <p:cNvSpPr txBox="1"/>
          <p:nvPr/>
        </p:nvSpPr>
        <p:spPr>
          <a:xfrm>
            <a:off x="7537495" y="5603203"/>
            <a:ext cx="3106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Pops up the pop-up window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with  message asking PW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9F4F4E9-789A-4C4D-B8CA-DB178C39DE2A}"/>
              </a:ext>
            </a:extLst>
          </p:cNvPr>
          <p:cNvGrpSpPr/>
          <p:nvPr/>
        </p:nvGrpSpPr>
        <p:grpSpPr>
          <a:xfrm>
            <a:off x="7436796" y="5260507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24" name="다이아몬드 23">
              <a:extLst>
                <a:ext uri="{FF2B5EF4-FFF2-40B4-BE49-F238E27FC236}">
                  <a16:creationId xmlns:a16="http://schemas.microsoft.com/office/drawing/2014/main" id="{8119EA76-3EC7-4E08-AD5B-AE65A005086A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2414BE4-C41B-4E38-ABBC-7440381174BC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A49AE22-05DA-4084-B5EA-0BBC49A1D77C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68E9A2E-7C71-41FE-87F2-73EDBC9B2258}"/>
              </a:ext>
            </a:extLst>
          </p:cNvPr>
          <p:cNvSpPr txBox="1"/>
          <p:nvPr/>
        </p:nvSpPr>
        <p:spPr>
          <a:xfrm>
            <a:off x="3429625" y="728644"/>
            <a:ext cx="1844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01 login &amp; sign up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043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832792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E30116-3D21-464B-87DB-EA261750C0B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0B965F-0424-471B-8490-E0F156A676B3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A2C4AA-706D-4447-9FB3-FAC3A676FB98}"/>
              </a:ext>
            </a:extLst>
          </p:cNvPr>
          <p:cNvSpPr/>
          <p:nvPr/>
        </p:nvSpPr>
        <p:spPr>
          <a:xfrm>
            <a:off x="0" y="2451369"/>
            <a:ext cx="12192000" cy="21426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01  INTRODUCTION</a:t>
            </a:r>
            <a:endParaRPr lang="ko-KR" altLang="en-US" sz="4800" b="1" dirty="0">
              <a:solidFill>
                <a:schemeClr val="tx1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742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06821" y="4758520"/>
            <a:ext cx="3144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When you enter wrong ID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8A688-1C56-4032-B311-9E1B075FD4D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FB6AEB-0C06-4378-8062-BC62D6FAFBFA}"/>
              </a:ext>
            </a:extLst>
          </p:cNvPr>
          <p:cNvSpPr txBox="1"/>
          <p:nvPr/>
        </p:nvSpPr>
        <p:spPr>
          <a:xfrm>
            <a:off x="148288" y="530119"/>
            <a:ext cx="3356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03/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STORY LINES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8CF55-1947-4E33-A872-D6208DAB5866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72DD8D-29D4-4882-9EA1-58CC29FB3C04}"/>
              </a:ext>
            </a:extLst>
          </p:cNvPr>
          <p:cNvSpPr txBox="1"/>
          <p:nvPr/>
        </p:nvSpPr>
        <p:spPr>
          <a:xfrm>
            <a:off x="1506209" y="5603203"/>
            <a:ext cx="3234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Pops up the pop-up window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with  message typing right ID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31FD590-A899-495E-BE39-8C6919A8F848}"/>
              </a:ext>
            </a:extLst>
          </p:cNvPr>
          <p:cNvGrpSpPr/>
          <p:nvPr/>
        </p:nvGrpSpPr>
        <p:grpSpPr>
          <a:xfrm>
            <a:off x="1469630" y="5260507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id="{6AA36AA9-915E-4CC4-BAAE-7690019D5494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C7E788E-9764-4529-BEDC-E9F61E02924E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523F4CC-A5B6-4D1B-A114-DE6CBCBBDC3B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D9BD4B4-2A7C-4B0C-8A38-D74EDC8FB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6276" y="1931576"/>
            <a:ext cx="3925799" cy="25651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27478E-D9C6-447C-9E3C-7C08ACD1E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8707" y="1931576"/>
            <a:ext cx="3938282" cy="25651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686C1EB-8242-4883-B6AC-F82CB040C7E9}"/>
              </a:ext>
            </a:extLst>
          </p:cNvPr>
          <p:cNvSpPr txBox="1"/>
          <p:nvPr/>
        </p:nvSpPr>
        <p:spPr>
          <a:xfrm>
            <a:off x="7392138" y="4758520"/>
            <a:ext cx="3311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When you enter wrong PW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48637-E881-4DC0-87A0-FD5CBFCD71E8}"/>
              </a:ext>
            </a:extLst>
          </p:cNvPr>
          <p:cNvSpPr txBox="1"/>
          <p:nvPr/>
        </p:nvSpPr>
        <p:spPr>
          <a:xfrm>
            <a:off x="7388608" y="5603203"/>
            <a:ext cx="3385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Pops up the pop-up window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with  message typing right PW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9F4F4E9-789A-4C4D-B8CA-DB178C39DE2A}"/>
              </a:ext>
            </a:extLst>
          </p:cNvPr>
          <p:cNvGrpSpPr/>
          <p:nvPr/>
        </p:nvGrpSpPr>
        <p:grpSpPr>
          <a:xfrm>
            <a:off x="7427370" y="5260507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24" name="다이아몬드 23">
              <a:extLst>
                <a:ext uri="{FF2B5EF4-FFF2-40B4-BE49-F238E27FC236}">
                  <a16:creationId xmlns:a16="http://schemas.microsoft.com/office/drawing/2014/main" id="{8119EA76-3EC7-4E08-AD5B-AE65A005086A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2414BE4-C41B-4E38-ABBC-7440381174BC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A49AE22-05DA-4084-B5EA-0BBC49A1D77C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682AE8B-73C8-4526-8163-6BFF1FE6FBAF}"/>
              </a:ext>
            </a:extLst>
          </p:cNvPr>
          <p:cNvSpPr txBox="1"/>
          <p:nvPr/>
        </p:nvSpPr>
        <p:spPr>
          <a:xfrm>
            <a:off x="3429625" y="728644"/>
            <a:ext cx="1844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01 login &amp; sign up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2002A0-99D5-465E-96A1-8A011F81EFEF}"/>
              </a:ext>
            </a:extLst>
          </p:cNvPr>
          <p:cNvSpPr txBox="1"/>
          <p:nvPr/>
        </p:nvSpPr>
        <p:spPr>
          <a:xfrm>
            <a:off x="450849" y="1146950"/>
            <a:ext cx="3175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When you push the login button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3405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35826" y="2307018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Sign Up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8A688-1C56-4032-B311-9E1B075FD4D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FB6AEB-0C06-4378-8062-BC62D6FAFBFA}"/>
              </a:ext>
            </a:extLst>
          </p:cNvPr>
          <p:cNvSpPr txBox="1"/>
          <p:nvPr/>
        </p:nvSpPr>
        <p:spPr>
          <a:xfrm>
            <a:off x="148288" y="530119"/>
            <a:ext cx="3356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03/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STORY LINES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7F465-84EA-4A05-89B3-DC0B292AF8A6}"/>
              </a:ext>
            </a:extLst>
          </p:cNvPr>
          <p:cNvSpPr txBox="1"/>
          <p:nvPr/>
        </p:nvSpPr>
        <p:spPr>
          <a:xfrm>
            <a:off x="450849" y="1146950"/>
            <a:ext cx="585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Sign Up Screen – When you push join button on Login Screen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8CF55-1947-4E33-A872-D6208DAB5866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C863A7-BEFC-4813-A886-2AFA85A75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7017" y="2140337"/>
            <a:ext cx="4904371" cy="33460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72DD8D-29D4-4882-9EA1-58CC29FB3C04}"/>
              </a:ext>
            </a:extLst>
          </p:cNvPr>
          <p:cNvSpPr txBox="1"/>
          <p:nvPr/>
        </p:nvSpPr>
        <p:spPr>
          <a:xfrm>
            <a:off x="6599512" y="3393440"/>
            <a:ext cx="4536114" cy="2129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>
                <a:solidFill>
                  <a:schemeClr val="bg1"/>
                </a:solidFill>
              </a:rPr>
              <a:t>Button’s function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Id check </a:t>
            </a:r>
            <a:r>
              <a:rPr lang="en-US" altLang="ko-KR" dirty="0">
                <a:solidFill>
                  <a:schemeClr val="bg1"/>
                </a:solidFill>
              </a:rPr>
              <a:t>-&gt; check the id in server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Finish &amp; Cancel </a:t>
            </a:r>
            <a:r>
              <a:rPr lang="en-US" altLang="ko-KR" dirty="0">
                <a:solidFill>
                  <a:schemeClr val="bg1"/>
                </a:solidFill>
              </a:rPr>
              <a:t>-&gt; pop up the window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		 with ‘Reconnect please’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31FD590-A899-495E-BE39-8C6919A8F848}"/>
              </a:ext>
            </a:extLst>
          </p:cNvPr>
          <p:cNvGrpSpPr/>
          <p:nvPr/>
        </p:nvGrpSpPr>
        <p:grpSpPr>
          <a:xfrm>
            <a:off x="7242082" y="2920794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id="{6AA36AA9-915E-4CC4-BAAE-7690019D5494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C7E788E-9764-4529-BEDC-E9F61E02924E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523F4CC-A5B6-4D1B-A114-DE6CBCBBDC3B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E9E260A-23AD-41F8-8BB0-D076B4B2F192}"/>
              </a:ext>
            </a:extLst>
          </p:cNvPr>
          <p:cNvSpPr txBox="1"/>
          <p:nvPr/>
        </p:nvSpPr>
        <p:spPr>
          <a:xfrm>
            <a:off x="3429625" y="728644"/>
            <a:ext cx="1844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01 login &amp; sign up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3133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99660" y="4768814"/>
            <a:ext cx="363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When you do not enter NAME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8A688-1C56-4032-B311-9E1B075FD4D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FB6AEB-0C06-4378-8062-BC62D6FAFBFA}"/>
              </a:ext>
            </a:extLst>
          </p:cNvPr>
          <p:cNvSpPr txBox="1"/>
          <p:nvPr/>
        </p:nvSpPr>
        <p:spPr>
          <a:xfrm>
            <a:off x="148288" y="530119"/>
            <a:ext cx="3356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03/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STORY LINES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8CF55-1947-4E33-A872-D6208DAB5866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72DD8D-29D4-4882-9EA1-58CC29FB3C04}"/>
              </a:ext>
            </a:extLst>
          </p:cNvPr>
          <p:cNvSpPr txBox="1"/>
          <p:nvPr/>
        </p:nvSpPr>
        <p:spPr>
          <a:xfrm>
            <a:off x="1551474" y="5603203"/>
            <a:ext cx="3106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Pops up the pop-up window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with  message asking Name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31FD590-A899-495E-BE39-8C6919A8F848}"/>
              </a:ext>
            </a:extLst>
          </p:cNvPr>
          <p:cNvGrpSpPr/>
          <p:nvPr/>
        </p:nvGrpSpPr>
        <p:grpSpPr>
          <a:xfrm>
            <a:off x="1450775" y="5260507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id="{6AA36AA9-915E-4CC4-BAAE-7690019D5494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C7E788E-9764-4529-BEDC-E9F61E02924E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523F4CC-A5B6-4D1B-A114-DE6CBCBBDC3B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D9BD4B4-2A7C-4B0C-8A38-D74EDC8FB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5438" y="1931576"/>
            <a:ext cx="3769766" cy="25651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27478E-D9C6-447C-9E3C-7C08ACD1E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47231" y="1931576"/>
            <a:ext cx="3763525" cy="25651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686C1EB-8242-4883-B6AC-F82CB040C7E9}"/>
              </a:ext>
            </a:extLst>
          </p:cNvPr>
          <p:cNvSpPr txBox="1"/>
          <p:nvPr/>
        </p:nvSpPr>
        <p:spPr>
          <a:xfrm>
            <a:off x="7257400" y="4768814"/>
            <a:ext cx="3509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When you do not enter an ID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48637-E881-4DC0-87A0-FD5CBFCD71E8}"/>
              </a:ext>
            </a:extLst>
          </p:cNvPr>
          <p:cNvSpPr txBox="1"/>
          <p:nvPr/>
        </p:nvSpPr>
        <p:spPr>
          <a:xfrm>
            <a:off x="7509214" y="5603203"/>
            <a:ext cx="3106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Pops up the pop-up window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with  message asking ID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9F4F4E9-789A-4C4D-B8CA-DB178C39DE2A}"/>
              </a:ext>
            </a:extLst>
          </p:cNvPr>
          <p:cNvGrpSpPr/>
          <p:nvPr/>
        </p:nvGrpSpPr>
        <p:grpSpPr>
          <a:xfrm>
            <a:off x="7408515" y="5260507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24" name="다이아몬드 23">
              <a:extLst>
                <a:ext uri="{FF2B5EF4-FFF2-40B4-BE49-F238E27FC236}">
                  <a16:creationId xmlns:a16="http://schemas.microsoft.com/office/drawing/2014/main" id="{8119EA76-3EC7-4E08-AD5B-AE65A005086A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2414BE4-C41B-4E38-ABBC-7440381174BC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A49AE22-05DA-4084-B5EA-0BBC49A1D77C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B75E80B-C2DC-4EEB-B770-41879F2E0FB3}"/>
              </a:ext>
            </a:extLst>
          </p:cNvPr>
          <p:cNvSpPr txBox="1"/>
          <p:nvPr/>
        </p:nvSpPr>
        <p:spPr>
          <a:xfrm>
            <a:off x="3429625" y="728644"/>
            <a:ext cx="1844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01 login &amp; sign up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315F8F-F757-4ED8-B393-E4C70F0A766B}"/>
              </a:ext>
            </a:extLst>
          </p:cNvPr>
          <p:cNvSpPr txBox="1"/>
          <p:nvPr/>
        </p:nvSpPr>
        <p:spPr>
          <a:xfrm>
            <a:off x="450849" y="1146950"/>
            <a:ext cx="3238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When you push the finish button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7776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99661" y="4768814"/>
            <a:ext cx="3676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When you do not enter an PW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8A688-1C56-4032-B311-9E1B075FD4D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FB6AEB-0C06-4378-8062-BC62D6FAFBFA}"/>
              </a:ext>
            </a:extLst>
          </p:cNvPr>
          <p:cNvSpPr txBox="1"/>
          <p:nvPr/>
        </p:nvSpPr>
        <p:spPr>
          <a:xfrm>
            <a:off x="148288" y="530119"/>
            <a:ext cx="3356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03/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STORY LINES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8CF55-1947-4E33-A872-D6208DAB5866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72DD8D-29D4-4882-9EA1-58CC29FB3C04}"/>
              </a:ext>
            </a:extLst>
          </p:cNvPr>
          <p:cNvSpPr txBox="1"/>
          <p:nvPr/>
        </p:nvSpPr>
        <p:spPr>
          <a:xfrm>
            <a:off x="1551475" y="5603203"/>
            <a:ext cx="3106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Pops up the pop-up window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with  message asking pw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31FD590-A899-495E-BE39-8C6919A8F848}"/>
              </a:ext>
            </a:extLst>
          </p:cNvPr>
          <p:cNvGrpSpPr/>
          <p:nvPr/>
        </p:nvGrpSpPr>
        <p:grpSpPr>
          <a:xfrm>
            <a:off x="1450776" y="5260507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id="{6AA36AA9-915E-4CC4-BAAE-7690019D5494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C7E788E-9764-4529-BEDC-E9F61E02924E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523F4CC-A5B6-4D1B-A114-DE6CBCBBDC3B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D9BD4B4-2A7C-4B0C-8A38-D74EDC8FB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8559" y="1931576"/>
            <a:ext cx="3763525" cy="25651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27478E-D9C6-447C-9E3C-7C08ACD1E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1799" y="1931576"/>
            <a:ext cx="3754391" cy="25651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686C1EB-8242-4883-B6AC-F82CB040C7E9}"/>
              </a:ext>
            </a:extLst>
          </p:cNvPr>
          <p:cNvSpPr txBox="1"/>
          <p:nvPr/>
        </p:nvSpPr>
        <p:spPr>
          <a:xfrm>
            <a:off x="6819575" y="4768814"/>
            <a:ext cx="4418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When you do not enter an PW check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48637-E881-4DC0-87A0-FD5CBFCD71E8}"/>
              </a:ext>
            </a:extLst>
          </p:cNvPr>
          <p:cNvSpPr txBox="1"/>
          <p:nvPr/>
        </p:nvSpPr>
        <p:spPr>
          <a:xfrm>
            <a:off x="7509215" y="5603203"/>
            <a:ext cx="3106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Pops up the pop-up window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with  message asking ID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9F4F4E9-789A-4C4D-B8CA-DB178C39DE2A}"/>
              </a:ext>
            </a:extLst>
          </p:cNvPr>
          <p:cNvGrpSpPr/>
          <p:nvPr/>
        </p:nvGrpSpPr>
        <p:grpSpPr>
          <a:xfrm>
            <a:off x="7408516" y="5260507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24" name="다이아몬드 23">
              <a:extLst>
                <a:ext uri="{FF2B5EF4-FFF2-40B4-BE49-F238E27FC236}">
                  <a16:creationId xmlns:a16="http://schemas.microsoft.com/office/drawing/2014/main" id="{8119EA76-3EC7-4E08-AD5B-AE65A005086A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2414BE4-C41B-4E38-ABBC-7440381174BC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A49AE22-05DA-4084-B5EA-0BBC49A1D77C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B75E80B-C2DC-4EEB-B770-41879F2E0FB3}"/>
              </a:ext>
            </a:extLst>
          </p:cNvPr>
          <p:cNvSpPr txBox="1"/>
          <p:nvPr/>
        </p:nvSpPr>
        <p:spPr>
          <a:xfrm>
            <a:off x="3429625" y="728644"/>
            <a:ext cx="1844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01 login &amp; sign up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315F8F-F757-4ED8-B393-E4C70F0A766B}"/>
              </a:ext>
            </a:extLst>
          </p:cNvPr>
          <p:cNvSpPr txBox="1"/>
          <p:nvPr/>
        </p:nvSpPr>
        <p:spPr>
          <a:xfrm>
            <a:off x="450849" y="1146950"/>
            <a:ext cx="3238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When you push the finish button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4527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97349" y="4768814"/>
            <a:ext cx="4214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When ID don’t meet the conditions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8A688-1C56-4032-B311-9E1B075FD4D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FB6AEB-0C06-4378-8062-BC62D6FAFBFA}"/>
              </a:ext>
            </a:extLst>
          </p:cNvPr>
          <p:cNvSpPr txBox="1"/>
          <p:nvPr/>
        </p:nvSpPr>
        <p:spPr>
          <a:xfrm>
            <a:off x="148288" y="530119"/>
            <a:ext cx="3356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03/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STORY LINES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8CF55-1947-4E33-A872-D6208DAB5866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72DD8D-29D4-4882-9EA1-58CC29FB3C04}"/>
              </a:ext>
            </a:extLst>
          </p:cNvPr>
          <p:cNvSpPr txBox="1"/>
          <p:nvPr/>
        </p:nvSpPr>
        <p:spPr>
          <a:xfrm>
            <a:off x="309949" y="5603203"/>
            <a:ext cx="5589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It must be 4-10 characters including 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at least one lowercase letter in English and number 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31FD590-A899-495E-BE39-8C6919A8F848}"/>
              </a:ext>
            </a:extLst>
          </p:cNvPr>
          <p:cNvGrpSpPr/>
          <p:nvPr/>
        </p:nvGrpSpPr>
        <p:grpSpPr>
          <a:xfrm>
            <a:off x="1450776" y="5260507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id="{6AA36AA9-915E-4CC4-BAAE-7690019D5494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C7E788E-9764-4529-BEDC-E9F61E02924E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523F4CC-A5B6-4D1B-A114-DE6CBCBBDC3B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D9BD4B4-2A7C-4B0C-8A38-D74EDC8FB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8559" y="1933570"/>
            <a:ext cx="3763525" cy="25612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27478E-D9C6-447C-9E3C-7C08ACD1E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1799" y="1933554"/>
            <a:ext cx="3754391" cy="25612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686C1EB-8242-4883-B6AC-F82CB040C7E9}"/>
              </a:ext>
            </a:extLst>
          </p:cNvPr>
          <p:cNvSpPr txBox="1"/>
          <p:nvPr/>
        </p:nvSpPr>
        <p:spPr>
          <a:xfrm>
            <a:off x="7231446" y="4778502"/>
            <a:ext cx="3662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When you do not check the ID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48637-E881-4DC0-87A0-FD5CBFCD71E8}"/>
              </a:ext>
            </a:extLst>
          </p:cNvPr>
          <p:cNvSpPr txBox="1"/>
          <p:nvPr/>
        </p:nvSpPr>
        <p:spPr>
          <a:xfrm>
            <a:off x="7243695" y="5603203"/>
            <a:ext cx="3637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Make sure that the ID 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you're trying to sign up for exists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9F4F4E9-789A-4C4D-B8CA-DB178C39DE2A}"/>
              </a:ext>
            </a:extLst>
          </p:cNvPr>
          <p:cNvGrpSpPr/>
          <p:nvPr/>
        </p:nvGrpSpPr>
        <p:grpSpPr>
          <a:xfrm>
            <a:off x="7408516" y="5260507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24" name="다이아몬드 23">
              <a:extLst>
                <a:ext uri="{FF2B5EF4-FFF2-40B4-BE49-F238E27FC236}">
                  <a16:creationId xmlns:a16="http://schemas.microsoft.com/office/drawing/2014/main" id="{8119EA76-3EC7-4E08-AD5B-AE65A005086A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2414BE4-C41B-4E38-ABBC-7440381174BC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A49AE22-05DA-4084-B5EA-0BBC49A1D77C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B75E80B-C2DC-4EEB-B770-41879F2E0FB3}"/>
              </a:ext>
            </a:extLst>
          </p:cNvPr>
          <p:cNvSpPr txBox="1"/>
          <p:nvPr/>
        </p:nvSpPr>
        <p:spPr>
          <a:xfrm>
            <a:off x="3429625" y="728644"/>
            <a:ext cx="1844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01 login &amp; sign up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315F8F-F757-4ED8-B393-E4C70F0A766B}"/>
              </a:ext>
            </a:extLst>
          </p:cNvPr>
          <p:cNvSpPr txBox="1"/>
          <p:nvPr/>
        </p:nvSpPr>
        <p:spPr>
          <a:xfrm>
            <a:off x="450849" y="1146950"/>
            <a:ext cx="1922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Sign Up conditions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3365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97349" y="4768814"/>
            <a:ext cx="4381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When PW don’t meet the conditions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8A688-1C56-4032-B311-9E1B075FD4D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FB6AEB-0C06-4378-8062-BC62D6FAFBFA}"/>
              </a:ext>
            </a:extLst>
          </p:cNvPr>
          <p:cNvSpPr txBox="1"/>
          <p:nvPr/>
        </p:nvSpPr>
        <p:spPr>
          <a:xfrm>
            <a:off x="148288" y="530119"/>
            <a:ext cx="3356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03/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STORY LINES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8CF55-1947-4E33-A872-D6208DAB5866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72DD8D-29D4-4882-9EA1-58CC29FB3C04}"/>
              </a:ext>
            </a:extLst>
          </p:cNvPr>
          <p:cNvSpPr txBox="1"/>
          <p:nvPr/>
        </p:nvSpPr>
        <p:spPr>
          <a:xfrm>
            <a:off x="371313" y="5603203"/>
            <a:ext cx="5467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It must be 8-20 characters including 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at least one lowercase, uppercase letter in English,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number and special signal 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31FD590-A899-495E-BE39-8C6919A8F848}"/>
              </a:ext>
            </a:extLst>
          </p:cNvPr>
          <p:cNvGrpSpPr/>
          <p:nvPr/>
        </p:nvGrpSpPr>
        <p:grpSpPr>
          <a:xfrm>
            <a:off x="1450776" y="5260507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id="{6AA36AA9-915E-4CC4-BAAE-7690019D5494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C7E788E-9764-4529-BEDC-E9F61E02924E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523F4CC-A5B6-4D1B-A114-DE6CBCBBDC3B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D9BD4B4-2A7C-4B0C-8A38-D74EDC8FB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8192" y="1933570"/>
            <a:ext cx="3724258" cy="25612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27478E-D9C6-447C-9E3C-7C08ACD1E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1799" y="1935681"/>
            <a:ext cx="3754391" cy="255697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686C1EB-8242-4883-B6AC-F82CB040C7E9}"/>
              </a:ext>
            </a:extLst>
          </p:cNvPr>
          <p:cNvSpPr txBox="1"/>
          <p:nvPr/>
        </p:nvSpPr>
        <p:spPr>
          <a:xfrm>
            <a:off x="7231446" y="4778502"/>
            <a:ext cx="3828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When you do not check the PW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48637-E881-4DC0-87A0-FD5CBFCD71E8}"/>
              </a:ext>
            </a:extLst>
          </p:cNvPr>
          <p:cNvSpPr txBox="1"/>
          <p:nvPr/>
        </p:nvSpPr>
        <p:spPr>
          <a:xfrm>
            <a:off x="6933962" y="5603203"/>
            <a:ext cx="425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The passwords must match each other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9F4F4E9-789A-4C4D-B8CA-DB178C39DE2A}"/>
              </a:ext>
            </a:extLst>
          </p:cNvPr>
          <p:cNvGrpSpPr/>
          <p:nvPr/>
        </p:nvGrpSpPr>
        <p:grpSpPr>
          <a:xfrm>
            <a:off x="7408516" y="5260507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24" name="다이아몬드 23">
              <a:extLst>
                <a:ext uri="{FF2B5EF4-FFF2-40B4-BE49-F238E27FC236}">
                  <a16:creationId xmlns:a16="http://schemas.microsoft.com/office/drawing/2014/main" id="{8119EA76-3EC7-4E08-AD5B-AE65A005086A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2414BE4-C41B-4E38-ABBC-7440381174BC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A49AE22-05DA-4084-B5EA-0BBC49A1D77C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B75E80B-C2DC-4EEB-B770-41879F2E0FB3}"/>
              </a:ext>
            </a:extLst>
          </p:cNvPr>
          <p:cNvSpPr txBox="1"/>
          <p:nvPr/>
        </p:nvSpPr>
        <p:spPr>
          <a:xfrm>
            <a:off x="3429625" y="728644"/>
            <a:ext cx="1844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01 login &amp; sign up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315F8F-F757-4ED8-B393-E4C70F0A766B}"/>
              </a:ext>
            </a:extLst>
          </p:cNvPr>
          <p:cNvSpPr txBox="1"/>
          <p:nvPr/>
        </p:nvSpPr>
        <p:spPr>
          <a:xfrm>
            <a:off x="450849" y="1146950"/>
            <a:ext cx="1922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Sign Up conditions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9893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06954" y="1752097"/>
            <a:ext cx="8578091" cy="4037247"/>
          </a:xfrm>
          <a:prstGeom prst="rect">
            <a:avLst/>
          </a:prstGeom>
          <a:noFill/>
          <a:ln w="76200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8A688-1C56-4032-B311-9E1B075FD4D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FB6AEB-0C06-4378-8062-BC62D6FAFBFA}"/>
              </a:ext>
            </a:extLst>
          </p:cNvPr>
          <p:cNvSpPr txBox="1"/>
          <p:nvPr/>
        </p:nvSpPr>
        <p:spPr>
          <a:xfrm>
            <a:off x="148288" y="530119"/>
            <a:ext cx="3356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03/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STORY LINES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8CF55-1947-4E33-A872-D6208DAB5866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1C7B0B-E9C9-493E-9329-FD9E030DD923}"/>
              </a:ext>
            </a:extLst>
          </p:cNvPr>
          <p:cNvSpPr/>
          <p:nvPr/>
        </p:nvSpPr>
        <p:spPr>
          <a:xfrm>
            <a:off x="0" y="2441542"/>
            <a:ext cx="12192000" cy="26583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/>
                </a:solidFill>
                <a:latin typeface="+mj-lt"/>
                <a:ea typeface="조선일보명조" panose="02030304000000000000" pitchFamily="18" charset="-127"/>
                <a:cs typeface="조선일보명조" panose="02030304000000000000" pitchFamily="18" charset="-127"/>
              </a:rPr>
              <a:t>WAITING ROOM</a:t>
            </a:r>
            <a:endParaRPr lang="ko-KR" altLang="en-US" sz="4800" b="1" dirty="0">
              <a:solidFill>
                <a:schemeClr val="tx1"/>
              </a:solidFill>
              <a:latin typeface="+mj-lt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256650-9D7A-4423-A103-8E25E66588C7}"/>
              </a:ext>
            </a:extLst>
          </p:cNvPr>
          <p:cNvSpPr txBox="1"/>
          <p:nvPr/>
        </p:nvSpPr>
        <p:spPr>
          <a:xfrm>
            <a:off x="3505041" y="712883"/>
            <a:ext cx="1702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02 waiting room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1953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8A688-1C56-4032-B311-9E1B075FD4D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FB6AEB-0C06-4378-8062-BC62D6FAFBFA}"/>
              </a:ext>
            </a:extLst>
          </p:cNvPr>
          <p:cNvSpPr txBox="1"/>
          <p:nvPr/>
        </p:nvSpPr>
        <p:spPr>
          <a:xfrm>
            <a:off x="148288" y="530119"/>
            <a:ext cx="3356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03/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STORY LINES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7F465-84EA-4A05-89B3-DC0B292AF8A6}"/>
              </a:ext>
            </a:extLst>
          </p:cNvPr>
          <p:cNvSpPr txBox="1"/>
          <p:nvPr/>
        </p:nvSpPr>
        <p:spPr>
          <a:xfrm>
            <a:off x="3505041" y="712883"/>
            <a:ext cx="1702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02 waiting room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366D3A-8841-4A87-BCF7-06CE1A738ECC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34B32-DC78-4309-8303-F4DD7A9DEA05}"/>
              </a:ext>
            </a:extLst>
          </p:cNvPr>
          <p:cNvSpPr txBox="1"/>
          <p:nvPr/>
        </p:nvSpPr>
        <p:spPr>
          <a:xfrm>
            <a:off x="7791667" y="2281584"/>
            <a:ext cx="2151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Waiting Room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4273AC-D6D2-412D-B676-45657885C0A8}"/>
              </a:ext>
            </a:extLst>
          </p:cNvPr>
          <p:cNvSpPr txBox="1"/>
          <p:nvPr/>
        </p:nvSpPr>
        <p:spPr>
          <a:xfrm>
            <a:off x="6891259" y="3500478"/>
            <a:ext cx="41215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>
                <a:solidFill>
                  <a:schemeClr val="bg1"/>
                </a:solidFill>
              </a:rPr>
              <a:t>Button’s function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To all / Whisper </a:t>
            </a:r>
            <a:r>
              <a:rPr lang="en-US" altLang="ko-KR" dirty="0">
                <a:solidFill>
                  <a:schemeClr val="bg1"/>
                </a:solidFill>
              </a:rPr>
              <a:t>-&gt; change send mode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EXIT </a:t>
            </a:r>
            <a:r>
              <a:rPr lang="en-US" altLang="ko-KR" dirty="0">
                <a:solidFill>
                  <a:schemeClr val="bg1"/>
                </a:solidFill>
              </a:rPr>
              <a:t>-&gt; Log out &amp; close the window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12C9E1C-2F34-4643-8F90-2624875E7B48}"/>
              </a:ext>
            </a:extLst>
          </p:cNvPr>
          <p:cNvGrpSpPr/>
          <p:nvPr/>
        </p:nvGrpSpPr>
        <p:grpSpPr>
          <a:xfrm>
            <a:off x="7242082" y="2920794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17" name="다이아몬드 16">
              <a:extLst>
                <a:ext uri="{FF2B5EF4-FFF2-40B4-BE49-F238E27FC236}">
                  <a16:creationId xmlns:a16="http://schemas.microsoft.com/office/drawing/2014/main" id="{64C2C0E5-C0B7-4B9B-BA7A-1DD50CF4001E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5E17A8D-B0EB-4AC8-A604-5DE69481B1A0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AB96C9F-68F1-4760-934B-886D74BAC13C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0A91B38B-434A-4CCD-BD44-7F1006F43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0454" y="2140337"/>
            <a:ext cx="4497497" cy="334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549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89836" y="4520667"/>
            <a:ext cx="3625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When players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login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into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game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8A688-1C56-4032-B311-9E1B075FD4D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FB6AEB-0C06-4378-8062-BC62D6FAFBFA}"/>
              </a:ext>
            </a:extLst>
          </p:cNvPr>
          <p:cNvSpPr txBox="1"/>
          <p:nvPr/>
        </p:nvSpPr>
        <p:spPr>
          <a:xfrm>
            <a:off x="148288" y="530119"/>
            <a:ext cx="3356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03/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STORY LINES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8CF55-1947-4E33-A872-D6208DAB5866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72DD8D-29D4-4882-9EA1-58CC29FB3C04}"/>
              </a:ext>
            </a:extLst>
          </p:cNvPr>
          <p:cNvSpPr txBox="1"/>
          <p:nvPr/>
        </p:nvSpPr>
        <p:spPr>
          <a:xfrm>
            <a:off x="1287813" y="5423474"/>
            <a:ext cx="40696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  Notify that ‘player’ has joined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02  The Player name button is added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to the &lt;Player List&gt;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31FD590-A899-495E-BE39-8C6919A8F848}"/>
              </a:ext>
            </a:extLst>
          </p:cNvPr>
          <p:cNvGrpSpPr/>
          <p:nvPr/>
        </p:nvGrpSpPr>
        <p:grpSpPr>
          <a:xfrm>
            <a:off x="1677023" y="5081394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id="{6AA36AA9-915E-4CC4-BAAE-7690019D5494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C7E788E-9764-4529-BEDC-E9F61E02924E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523F4CC-A5B6-4D1B-A114-DE6CBCBBDC3B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D9BD4B4-2A7C-4B0C-8A38-D74EDC8FB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288" y="1662206"/>
            <a:ext cx="4585238" cy="240050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8ED1081-970C-4D4A-A2EF-32D35E72BA31}"/>
              </a:ext>
            </a:extLst>
          </p:cNvPr>
          <p:cNvSpPr txBox="1"/>
          <p:nvPr/>
        </p:nvSpPr>
        <p:spPr>
          <a:xfrm>
            <a:off x="3505041" y="712883"/>
            <a:ext cx="1702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02 waiting room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B0F22FF-D2A4-4CE3-82D2-A151ED259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532" y="1470785"/>
            <a:ext cx="3969233" cy="297188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AC8F4D2-AA26-4595-853D-698D7148F94D}"/>
              </a:ext>
            </a:extLst>
          </p:cNvPr>
          <p:cNvSpPr txBox="1"/>
          <p:nvPr/>
        </p:nvSpPr>
        <p:spPr>
          <a:xfrm>
            <a:off x="7269555" y="4614937"/>
            <a:ext cx="361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When you press ‘EXIT’ button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C12D14-07D4-4B54-B1CC-9EB44EBC47E9}"/>
              </a:ext>
            </a:extLst>
          </p:cNvPr>
          <p:cNvSpPr txBox="1"/>
          <p:nvPr/>
        </p:nvSpPr>
        <p:spPr>
          <a:xfrm>
            <a:off x="7095903" y="5565155"/>
            <a:ext cx="4122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Player will log out and notify message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that the player has left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6DC7D49-4FCB-47A9-9026-AA42335AFBB6}"/>
              </a:ext>
            </a:extLst>
          </p:cNvPr>
          <p:cNvGrpSpPr/>
          <p:nvPr/>
        </p:nvGrpSpPr>
        <p:grpSpPr>
          <a:xfrm>
            <a:off x="7456742" y="5175664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37" name="다이아몬드 36">
              <a:extLst>
                <a:ext uri="{FF2B5EF4-FFF2-40B4-BE49-F238E27FC236}">
                  <a16:creationId xmlns:a16="http://schemas.microsoft.com/office/drawing/2014/main" id="{2745FB43-AE77-477A-9163-09E85C58CC9F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3256007B-39D5-4CD4-9658-3B52C800CCE1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6A67A4FE-7A00-41D2-82CE-9FE644CCF604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97933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00900" y="4546838"/>
            <a:ext cx="4359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When player send whisper message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8A688-1C56-4032-B311-9E1B075FD4D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FB6AEB-0C06-4378-8062-BC62D6FAFBFA}"/>
              </a:ext>
            </a:extLst>
          </p:cNvPr>
          <p:cNvSpPr txBox="1"/>
          <p:nvPr/>
        </p:nvSpPr>
        <p:spPr>
          <a:xfrm>
            <a:off x="148288" y="530119"/>
            <a:ext cx="3356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03/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STORY LINES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8CF55-1947-4E33-A872-D6208DAB5866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72DD8D-29D4-4882-9EA1-58CC29FB3C04}"/>
              </a:ext>
            </a:extLst>
          </p:cNvPr>
          <p:cNvSpPr txBox="1"/>
          <p:nvPr/>
        </p:nvSpPr>
        <p:spPr>
          <a:xfrm>
            <a:off x="6679941" y="5355733"/>
            <a:ext cx="4621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01</a:t>
            </a:r>
            <a:r>
              <a:rPr lang="en-US" altLang="ko-KR" dirty="0">
                <a:solidFill>
                  <a:schemeClr val="bg1"/>
                </a:solidFill>
              </a:rPr>
              <a:t>  Change the </a:t>
            </a:r>
            <a:r>
              <a:rPr lang="en-US" altLang="ko-KR" dirty="0" err="1">
                <a:solidFill>
                  <a:schemeClr val="bg1"/>
                </a:solidFill>
              </a:rPr>
              <a:t>textfield</a:t>
            </a:r>
            <a:r>
              <a:rPr lang="en-US" altLang="ko-KR" dirty="0">
                <a:solidFill>
                  <a:schemeClr val="bg1"/>
                </a:solidFill>
              </a:rPr>
              <a:t> with the message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‘ Whisper to </a:t>
            </a:r>
            <a:r>
              <a:rPr lang="en-US" altLang="ko-KR" dirty="0" err="1">
                <a:solidFill>
                  <a:schemeClr val="bg1"/>
                </a:solidFill>
              </a:rPr>
              <a:t>player_ID</a:t>
            </a:r>
            <a:r>
              <a:rPr lang="en-US" altLang="ko-KR" dirty="0">
                <a:solidFill>
                  <a:schemeClr val="bg1"/>
                </a:solidFill>
              </a:rPr>
              <a:t> ’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02</a:t>
            </a:r>
            <a:r>
              <a:rPr lang="en-US" altLang="ko-KR" dirty="0">
                <a:solidFill>
                  <a:schemeClr val="bg1"/>
                </a:solidFill>
              </a:rPr>
              <a:t>  Whisper message will send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to selected player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31FD590-A899-495E-BE39-8C6919A8F848}"/>
              </a:ext>
            </a:extLst>
          </p:cNvPr>
          <p:cNvGrpSpPr/>
          <p:nvPr/>
        </p:nvGrpSpPr>
        <p:grpSpPr>
          <a:xfrm>
            <a:off x="7355175" y="5049160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id="{6AA36AA9-915E-4CC4-BAAE-7690019D5494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C7E788E-9764-4529-BEDC-E9F61E02924E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523F4CC-A5B6-4D1B-A114-DE6CBCBBDC3B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8ED1081-970C-4D4A-A2EF-32D35E72BA31}"/>
              </a:ext>
            </a:extLst>
          </p:cNvPr>
          <p:cNvSpPr txBox="1"/>
          <p:nvPr/>
        </p:nvSpPr>
        <p:spPr>
          <a:xfrm>
            <a:off x="3505041" y="712883"/>
            <a:ext cx="1702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02 waiting room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5191F00-A8CA-4C99-8C17-7BF4880D189E}"/>
              </a:ext>
            </a:extLst>
          </p:cNvPr>
          <p:cNvGrpSpPr/>
          <p:nvPr/>
        </p:nvGrpSpPr>
        <p:grpSpPr>
          <a:xfrm>
            <a:off x="7664878" y="1439682"/>
            <a:ext cx="2666900" cy="2879306"/>
            <a:chOff x="1232943" y="1749281"/>
            <a:chExt cx="2471791" cy="408357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A7C63AF-0B4E-4512-B9F3-2A313B0FE3A8}"/>
                </a:ext>
              </a:extLst>
            </p:cNvPr>
            <p:cNvGrpSpPr/>
            <p:nvPr/>
          </p:nvGrpSpPr>
          <p:grpSpPr>
            <a:xfrm>
              <a:off x="1232943" y="5429850"/>
              <a:ext cx="2444256" cy="403007"/>
              <a:chOff x="2241709" y="5837537"/>
              <a:chExt cx="1887231" cy="403007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A1F86F0F-A534-431A-A177-6A6524913D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25" t="91436" r="55551" b="36"/>
              <a:stretch/>
            </p:blipFill>
            <p:spPr>
              <a:xfrm>
                <a:off x="2241709" y="5837537"/>
                <a:ext cx="1887231" cy="403007"/>
              </a:xfrm>
              <a:prstGeom prst="rect">
                <a:avLst/>
              </a:prstGeom>
            </p:spPr>
          </p:pic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37F54D1-4566-432B-87CD-73F4957A7F1B}"/>
                  </a:ext>
                </a:extLst>
              </p:cNvPr>
              <p:cNvSpPr/>
              <p:nvPr/>
            </p:nvSpPr>
            <p:spPr>
              <a:xfrm>
                <a:off x="2855672" y="5978939"/>
                <a:ext cx="651941" cy="15082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9936C92-A50A-49CB-AFF8-83C4836E21B0}"/>
                </a:ext>
              </a:extLst>
            </p:cNvPr>
            <p:cNvGrpSpPr/>
            <p:nvPr/>
          </p:nvGrpSpPr>
          <p:grpSpPr>
            <a:xfrm>
              <a:off x="1260478" y="1749281"/>
              <a:ext cx="2444256" cy="3453870"/>
              <a:chOff x="1260478" y="1542322"/>
              <a:chExt cx="1677875" cy="2520625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BD9BD4B4-2A7C-4B0C-8A38-D74EDC8FB0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25" r="60518" b="46663"/>
              <a:stretch/>
            </p:blipFill>
            <p:spPr>
              <a:xfrm>
                <a:off x="1260478" y="1542322"/>
                <a:ext cx="1677875" cy="2520625"/>
              </a:xfrm>
              <a:prstGeom prst="rect">
                <a:avLst/>
              </a:prstGeom>
            </p:spPr>
          </p:pic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90E01B0-8032-40DD-BD87-5A80706A7D12}"/>
                  </a:ext>
                </a:extLst>
              </p:cNvPr>
              <p:cNvSpPr/>
              <p:nvPr/>
            </p:nvSpPr>
            <p:spPr>
              <a:xfrm>
                <a:off x="1355966" y="3698184"/>
                <a:ext cx="1066723" cy="15082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6C52417-45D9-48D9-B04B-77FAF6BAF3E8}"/>
                  </a:ext>
                </a:extLst>
              </p:cNvPr>
              <p:cNvSpPr/>
              <p:nvPr/>
            </p:nvSpPr>
            <p:spPr>
              <a:xfrm>
                <a:off x="1355966" y="1969458"/>
                <a:ext cx="1066723" cy="15082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98E465F8-A6E7-4C89-AB97-5C3EC35101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09" r="50729"/>
          <a:stretch/>
        </p:blipFill>
        <p:spPr>
          <a:xfrm>
            <a:off x="1989390" y="1550997"/>
            <a:ext cx="2457380" cy="168742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E7E5A54-E5E4-4515-B217-4B7159AAD79F}"/>
              </a:ext>
            </a:extLst>
          </p:cNvPr>
          <p:cNvSpPr txBox="1"/>
          <p:nvPr/>
        </p:nvSpPr>
        <p:spPr>
          <a:xfrm>
            <a:off x="1471668" y="4883261"/>
            <a:ext cx="3672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When you press ‘To all’ button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51B1B5-FE6C-410E-9040-833C15FAA446}"/>
              </a:ext>
            </a:extLst>
          </p:cNvPr>
          <p:cNvSpPr txBox="1"/>
          <p:nvPr/>
        </p:nvSpPr>
        <p:spPr>
          <a:xfrm>
            <a:off x="683663" y="5681550"/>
            <a:ext cx="5248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 pop-up window pops up to enter the person 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to whom you want to send the whisper message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2251A67-87CC-490B-9DD9-073F6F506659}"/>
              </a:ext>
            </a:extLst>
          </p:cNvPr>
          <p:cNvGrpSpPr/>
          <p:nvPr/>
        </p:nvGrpSpPr>
        <p:grpSpPr>
          <a:xfrm>
            <a:off x="1648738" y="5365266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45" name="다이아몬드 44">
              <a:extLst>
                <a:ext uri="{FF2B5EF4-FFF2-40B4-BE49-F238E27FC236}">
                  <a16:creationId xmlns:a16="http://schemas.microsoft.com/office/drawing/2014/main" id="{651C9635-285C-46F4-B49C-A23D720FEEF5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41CAB2A8-C9C9-40B4-A836-B867F25E5678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2F96A42-FB81-471F-B2C9-7C0FBCFDA395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14A2B211-0CB9-4CDE-8933-5544BC29A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884" y="4008269"/>
            <a:ext cx="2600325" cy="714375"/>
          </a:xfrm>
          <a:prstGeom prst="rect">
            <a:avLst/>
          </a:prstGeom>
        </p:spPr>
      </p:pic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3D8D7B4-43D5-4D73-87DF-C5C421005AC3}"/>
              </a:ext>
            </a:extLst>
          </p:cNvPr>
          <p:cNvCxnSpPr/>
          <p:nvPr/>
        </p:nvCxnSpPr>
        <p:spPr>
          <a:xfrm>
            <a:off x="3272660" y="3466759"/>
            <a:ext cx="0" cy="39038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6ABEB35-0E62-4709-8959-2229EE28CC4A}"/>
              </a:ext>
            </a:extLst>
          </p:cNvPr>
          <p:cNvSpPr txBox="1"/>
          <p:nvPr/>
        </p:nvSpPr>
        <p:spPr>
          <a:xfrm>
            <a:off x="6800900" y="4555468"/>
            <a:ext cx="4359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When player send whisper message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D3A45E-FA47-4705-88B8-F245B6315999}"/>
              </a:ext>
            </a:extLst>
          </p:cNvPr>
          <p:cNvSpPr txBox="1"/>
          <p:nvPr/>
        </p:nvSpPr>
        <p:spPr>
          <a:xfrm>
            <a:off x="1471668" y="4891891"/>
            <a:ext cx="3672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When you press ‘To all’ button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422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632AE0-1DA6-4F56-982D-26FEE4C048E8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BAE905-7440-4C2A-92A6-B6BF75A02549}"/>
              </a:ext>
            </a:extLst>
          </p:cNvPr>
          <p:cNvSpPr txBox="1"/>
          <p:nvPr/>
        </p:nvSpPr>
        <p:spPr>
          <a:xfrm>
            <a:off x="148288" y="530119"/>
            <a:ext cx="3793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01/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INTRODUCTION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8D4F62-732B-4700-BB25-954B68D23203}"/>
              </a:ext>
            </a:extLst>
          </p:cNvPr>
          <p:cNvSpPr txBox="1"/>
          <p:nvPr/>
        </p:nvSpPr>
        <p:spPr>
          <a:xfrm>
            <a:off x="544758" y="1151792"/>
            <a:ext cx="2772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01 </a:t>
            </a:r>
            <a:r>
              <a:rPr lang="en-US" altLang="ko-KR" sz="1600" dirty="0">
                <a:solidFill>
                  <a:schemeClr val="bg1"/>
                </a:solidFill>
              </a:rPr>
              <a:t>Implementation Purpose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B17BF-1D96-4C04-B88C-6B2E124ED18B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CEFB2B-81B5-467B-AB95-7DFB58CB96A0}"/>
              </a:ext>
            </a:extLst>
          </p:cNvPr>
          <p:cNvGrpSpPr/>
          <p:nvPr/>
        </p:nvGrpSpPr>
        <p:grpSpPr>
          <a:xfrm>
            <a:off x="1814240" y="2620214"/>
            <a:ext cx="2570072" cy="2570072"/>
            <a:chOff x="3130004" y="1728096"/>
            <a:chExt cx="3978112" cy="3978112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3414F0C-2D9D-4412-841B-EDDA0F493F6C}"/>
                </a:ext>
              </a:extLst>
            </p:cNvPr>
            <p:cNvSpPr/>
            <p:nvPr/>
          </p:nvSpPr>
          <p:spPr>
            <a:xfrm>
              <a:off x="3130004" y="1728096"/>
              <a:ext cx="3978112" cy="397811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CC127DE-4922-40A9-BF0B-DAF2CDE0E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4562" y="2202654"/>
              <a:ext cx="3028996" cy="302899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8BAD3B7-3628-438B-B5BA-9DAFA1ABF823}"/>
              </a:ext>
            </a:extLst>
          </p:cNvPr>
          <p:cNvSpPr txBox="1"/>
          <p:nvPr/>
        </p:nvSpPr>
        <p:spPr>
          <a:xfrm>
            <a:off x="5972872" y="2148699"/>
            <a:ext cx="4330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Made 1:1 Chatting Game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4FF9B1-2FA7-4E3B-AEBD-DFB610D58C16}"/>
              </a:ext>
            </a:extLst>
          </p:cNvPr>
          <p:cNvSpPr txBox="1"/>
          <p:nvPr/>
        </p:nvSpPr>
        <p:spPr>
          <a:xfrm>
            <a:off x="5945846" y="3287661"/>
            <a:ext cx="4384085" cy="2129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Login &amp; Sign 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Chatting (To All, Whisper Message)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Game request &amp; Show player’s record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Ready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Game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1DED74F-B87F-4901-9951-86E7F57D7880}"/>
              </a:ext>
            </a:extLst>
          </p:cNvPr>
          <p:cNvGrpSpPr/>
          <p:nvPr/>
        </p:nvGrpSpPr>
        <p:grpSpPr>
          <a:xfrm>
            <a:off x="6512401" y="2854807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17" name="다이아몬드 16">
              <a:extLst>
                <a:ext uri="{FF2B5EF4-FFF2-40B4-BE49-F238E27FC236}">
                  <a16:creationId xmlns:a16="http://schemas.microsoft.com/office/drawing/2014/main" id="{4C2DEFB2-03C2-4182-9403-32043157BCF7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119865-9679-4E45-8866-C53AACF50D84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AFF64FC-0C98-447F-8EEF-65B44B4FD959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EB8FEEC-6905-4876-AD15-94F72A4765E9}"/>
              </a:ext>
            </a:extLst>
          </p:cNvPr>
          <p:cNvSpPr txBox="1"/>
          <p:nvPr/>
        </p:nvSpPr>
        <p:spPr>
          <a:xfrm>
            <a:off x="544758" y="1415952"/>
            <a:ext cx="2298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02 Program’s Function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46446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8A688-1C56-4032-B311-9E1B075FD4D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FB6AEB-0C06-4378-8062-BC62D6FAFBFA}"/>
              </a:ext>
            </a:extLst>
          </p:cNvPr>
          <p:cNvSpPr txBox="1"/>
          <p:nvPr/>
        </p:nvSpPr>
        <p:spPr>
          <a:xfrm>
            <a:off x="148288" y="530119"/>
            <a:ext cx="3356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03/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STORY LINES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8CF55-1947-4E33-A872-D6208DAB5866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ED1081-970C-4D4A-A2EF-32D35E72BA31}"/>
              </a:ext>
            </a:extLst>
          </p:cNvPr>
          <p:cNvSpPr txBox="1"/>
          <p:nvPr/>
        </p:nvSpPr>
        <p:spPr>
          <a:xfrm>
            <a:off x="3505041" y="712883"/>
            <a:ext cx="1702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02 waiting room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98E465F8-A6E7-4C89-AB97-5C3EC35101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5916" y="2321732"/>
            <a:ext cx="2383116" cy="168742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E7E5A54-E5E4-4515-B217-4B7159AAD79F}"/>
              </a:ext>
            </a:extLst>
          </p:cNvPr>
          <p:cNvSpPr txBox="1"/>
          <p:nvPr/>
        </p:nvSpPr>
        <p:spPr>
          <a:xfrm>
            <a:off x="8241237" y="2754574"/>
            <a:ext cx="266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When you type ID </a:t>
            </a: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that is not connected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51B1B5-FE6C-410E-9040-833C15FAA446}"/>
              </a:ext>
            </a:extLst>
          </p:cNvPr>
          <p:cNvSpPr txBox="1"/>
          <p:nvPr/>
        </p:nvSpPr>
        <p:spPr>
          <a:xfrm>
            <a:off x="8056763" y="3970971"/>
            <a:ext cx="303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‘Player is not in this server’ 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Message will be shown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2251A67-87CC-490B-9DD9-073F6F506659}"/>
              </a:ext>
            </a:extLst>
          </p:cNvPr>
          <p:cNvGrpSpPr/>
          <p:nvPr/>
        </p:nvGrpSpPr>
        <p:grpSpPr>
          <a:xfrm>
            <a:off x="7913709" y="3654687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45" name="다이아몬드 44">
              <a:extLst>
                <a:ext uri="{FF2B5EF4-FFF2-40B4-BE49-F238E27FC236}">
                  <a16:creationId xmlns:a16="http://schemas.microsoft.com/office/drawing/2014/main" id="{651C9635-285C-46F4-B49C-A23D720FEEF5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41CAB2A8-C9C9-40B4-A836-B867F25E5678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2F96A42-FB81-471F-B2C9-7C0FBCFDA395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14A2B211-0CB9-4CDE-8933-5544BC29A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4059" y="2497766"/>
            <a:ext cx="2220375" cy="9294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5F205F3-2B00-4C53-AC89-BA9A5C536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06" y="4662619"/>
            <a:ext cx="2705100" cy="752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31E576-7734-414C-A9D2-E2D987838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715" y="4148552"/>
            <a:ext cx="1876425" cy="146685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4D68D12-64F8-485B-989B-5F6862E2BC69}"/>
              </a:ext>
            </a:extLst>
          </p:cNvPr>
          <p:cNvCxnSpPr/>
          <p:nvPr/>
        </p:nvCxnSpPr>
        <p:spPr>
          <a:xfrm>
            <a:off x="3463085" y="2962486"/>
            <a:ext cx="839059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C354C6A-1598-445A-A0E8-7E68A20AB20D}"/>
              </a:ext>
            </a:extLst>
          </p:cNvPr>
          <p:cNvCxnSpPr/>
          <p:nvPr/>
        </p:nvCxnSpPr>
        <p:spPr>
          <a:xfrm>
            <a:off x="3463085" y="5022471"/>
            <a:ext cx="839059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4181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8A688-1C56-4032-B311-9E1B075FD4D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FB6AEB-0C06-4378-8062-BC62D6FAFBFA}"/>
              </a:ext>
            </a:extLst>
          </p:cNvPr>
          <p:cNvSpPr txBox="1"/>
          <p:nvPr/>
        </p:nvSpPr>
        <p:spPr>
          <a:xfrm>
            <a:off x="148288" y="530119"/>
            <a:ext cx="3356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03/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STORY LINES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8CF55-1947-4E33-A872-D6208DAB5866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27478E-D9C6-447C-9E3C-7C08ACD1E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3000" y="1604714"/>
            <a:ext cx="2683951" cy="28793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686C1EB-8242-4883-B6AC-F82CB040C7E9}"/>
              </a:ext>
            </a:extLst>
          </p:cNvPr>
          <p:cNvSpPr txBox="1"/>
          <p:nvPr/>
        </p:nvSpPr>
        <p:spPr>
          <a:xfrm>
            <a:off x="7306862" y="4882199"/>
            <a:ext cx="3665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When you type message to all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48637-E881-4DC0-87A0-FD5CBFCD71E8}"/>
              </a:ext>
            </a:extLst>
          </p:cNvPr>
          <p:cNvSpPr txBox="1"/>
          <p:nvPr/>
        </p:nvSpPr>
        <p:spPr>
          <a:xfrm>
            <a:off x="7517887" y="5680488"/>
            <a:ext cx="32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Message will be showed to all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9F4F4E9-789A-4C4D-B8CA-DB178C39DE2A}"/>
              </a:ext>
            </a:extLst>
          </p:cNvPr>
          <p:cNvGrpSpPr/>
          <p:nvPr/>
        </p:nvGrpSpPr>
        <p:grpSpPr>
          <a:xfrm>
            <a:off x="7483932" y="5364204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24" name="다이아몬드 23">
              <a:extLst>
                <a:ext uri="{FF2B5EF4-FFF2-40B4-BE49-F238E27FC236}">
                  <a16:creationId xmlns:a16="http://schemas.microsoft.com/office/drawing/2014/main" id="{8119EA76-3EC7-4E08-AD5B-AE65A005086A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2414BE4-C41B-4E38-ABBC-7440381174BC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A49AE22-05DA-4084-B5EA-0BBC49A1D77C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8ED1081-970C-4D4A-A2EF-32D35E72BA31}"/>
              </a:ext>
            </a:extLst>
          </p:cNvPr>
          <p:cNvSpPr txBox="1"/>
          <p:nvPr/>
        </p:nvSpPr>
        <p:spPr>
          <a:xfrm>
            <a:off x="3505041" y="712883"/>
            <a:ext cx="1702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02 waiting room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06283FF-1017-4001-B54A-74B46A86950A}"/>
              </a:ext>
            </a:extLst>
          </p:cNvPr>
          <p:cNvSpPr/>
          <p:nvPr/>
        </p:nvSpPr>
        <p:spPr>
          <a:xfrm>
            <a:off x="7767688" y="2234154"/>
            <a:ext cx="1229007" cy="1602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74C2BF8-B01F-4295-B025-16056C483E1B}"/>
              </a:ext>
            </a:extLst>
          </p:cNvPr>
          <p:cNvSpPr/>
          <p:nvPr/>
        </p:nvSpPr>
        <p:spPr>
          <a:xfrm>
            <a:off x="7767687" y="3349659"/>
            <a:ext cx="1229007" cy="1602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5208926-964B-452C-97B5-9FF765514852}"/>
              </a:ext>
            </a:extLst>
          </p:cNvPr>
          <p:cNvSpPr/>
          <p:nvPr/>
        </p:nvSpPr>
        <p:spPr>
          <a:xfrm>
            <a:off x="7767686" y="4253255"/>
            <a:ext cx="1229007" cy="1602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68EE5E7-B3CD-40C3-8556-A1820C435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847" y="1957094"/>
            <a:ext cx="2600325" cy="7143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1656121-05C6-4315-90A6-DAB4E21E5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846" y="3429787"/>
            <a:ext cx="2600325" cy="71437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D9BA6B1-F6FE-4C87-845A-55C56EEAA87C}"/>
              </a:ext>
            </a:extLst>
          </p:cNvPr>
          <p:cNvCxnSpPr/>
          <p:nvPr/>
        </p:nvCxnSpPr>
        <p:spPr>
          <a:xfrm>
            <a:off x="3004009" y="2861863"/>
            <a:ext cx="0" cy="39038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EED68E8-6555-4EFE-BB6D-AFD859959DCE}"/>
              </a:ext>
            </a:extLst>
          </p:cNvPr>
          <p:cNvSpPr txBox="1"/>
          <p:nvPr/>
        </p:nvSpPr>
        <p:spPr>
          <a:xfrm>
            <a:off x="1043850" y="4864619"/>
            <a:ext cx="404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When you press ‘Whisper’ button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3F3614-FAB7-4F11-B5E8-19FDFABAB9C2}"/>
              </a:ext>
            </a:extLst>
          </p:cNvPr>
          <p:cNvSpPr txBox="1"/>
          <p:nvPr/>
        </p:nvSpPr>
        <p:spPr>
          <a:xfrm>
            <a:off x="1116019" y="5672630"/>
            <a:ext cx="397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The button will be changed to ‘To all’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2994071-F39B-466C-82C6-D0B1035A0B4C}"/>
              </a:ext>
            </a:extLst>
          </p:cNvPr>
          <p:cNvGrpSpPr/>
          <p:nvPr/>
        </p:nvGrpSpPr>
        <p:grpSpPr>
          <a:xfrm>
            <a:off x="1442922" y="5356346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40" name="다이아몬드 39">
              <a:extLst>
                <a:ext uri="{FF2B5EF4-FFF2-40B4-BE49-F238E27FC236}">
                  <a16:creationId xmlns:a16="http://schemas.microsoft.com/office/drawing/2014/main" id="{26A73EB2-CB5B-4AB2-A561-C4E0EE406B94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D3A6D7A-3281-479F-91B3-FC7916092A61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DE4BF1C-E922-4A56-9A32-6A9051B8896B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8250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663" y="4556645"/>
            <a:ext cx="4544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When you press ‘Player Name’ button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8A688-1C56-4032-B311-9E1B075FD4D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FB6AEB-0C06-4378-8062-BC62D6FAFBFA}"/>
              </a:ext>
            </a:extLst>
          </p:cNvPr>
          <p:cNvSpPr txBox="1"/>
          <p:nvPr/>
        </p:nvSpPr>
        <p:spPr>
          <a:xfrm>
            <a:off x="148288" y="530119"/>
            <a:ext cx="3356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03/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STORY LINES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8CF55-1947-4E33-A872-D6208DAB5866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72DD8D-29D4-4882-9EA1-58CC29FB3C04}"/>
              </a:ext>
            </a:extLst>
          </p:cNvPr>
          <p:cNvSpPr txBox="1"/>
          <p:nvPr/>
        </p:nvSpPr>
        <p:spPr>
          <a:xfrm>
            <a:off x="1641836" y="5498786"/>
            <a:ext cx="3351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Request Game &amp; Show Record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Buttons will pop up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31FD590-A899-495E-BE39-8C6919A8F848}"/>
              </a:ext>
            </a:extLst>
          </p:cNvPr>
          <p:cNvGrpSpPr/>
          <p:nvPr/>
        </p:nvGrpSpPr>
        <p:grpSpPr>
          <a:xfrm>
            <a:off x="1695875" y="5156810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id="{6AA36AA9-915E-4CC4-BAAE-7690019D5494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C7E788E-9764-4529-BEDC-E9F61E02924E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523F4CC-A5B6-4D1B-A114-DE6CBCBBDC3B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D9BD4B4-2A7C-4B0C-8A38-D74EDC8FB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809" y="2232580"/>
            <a:ext cx="5158156" cy="173899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8ED1081-970C-4D4A-A2EF-32D35E72BA31}"/>
              </a:ext>
            </a:extLst>
          </p:cNvPr>
          <p:cNvSpPr txBox="1"/>
          <p:nvPr/>
        </p:nvSpPr>
        <p:spPr>
          <a:xfrm>
            <a:off x="3505041" y="712883"/>
            <a:ext cx="1702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02 waiting room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1A4000-2D66-44D7-BCBB-EEE8B1B3D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113" y="1830883"/>
            <a:ext cx="3000375" cy="24669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26B87FE-540A-4BB1-B1D3-D56ABD2BD5B4}"/>
              </a:ext>
            </a:extLst>
          </p:cNvPr>
          <p:cNvSpPr txBox="1"/>
          <p:nvPr/>
        </p:nvSpPr>
        <p:spPr>
          <a:xfrm>
            <a:off x="6945283" y="4542854"/>
            <a:ext cx="4609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When you press ‘Show Record’ button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E06A1C-395E-4036-8B64-114A6F1E29B4}"/>
              </a:ext>
            </a:extLst>
          </p:cNvPr>
          <p:cNvSpPr txBox="1"/>
          <p:nvPr/>
        </p:nvSpPr>
        <p:spPr>
          <a:xfrm>
            <a:off x="7495500" y="5484995"/>
            <a:ext cx="333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ID, wins, loses data will pop up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7B597AF-507F-43CD-BB44-1ED99EE554C7}"/>
              </a:ext>
            </a:extLst>
          </p:cNvPr>
          <p:cNvGrpSpPr/>
          <p:nvPr/>
        </p:nvGrpSpPr>
        <p:grpSpPr>
          <a:xfrm>
            <a:off x="7540495" y="5143019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55D64236-07D1-4FF3-B477-1272562509BA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584D5CA-87C6-49F2-BA66-0913A58BE7D7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6DCE4A3C-8612-49B3-8AEA-60DB65E3EF37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94436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052863" y="4586657"/>
            <a:ext cx="343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When you press ‘NO’ button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8A688-1C56-4032-B311-9E1B075FD4D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FB6AEB-0C06-4378-8062-BC62D6FAFBFA}"/>
              </a:ext>
            </a:extLst>
          </p:cNvPr>
          <p:cNvSpPr txBox="1"/>
          <p:nvPr/>
        </p:nvSpPr>
        <p:spPr>
          <a:xfrm>
            <a:off x="148288" y="530119"/>
            <a:ext cx="3356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03/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STORY LINES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8CF55-1947-4E33-A872-D6208DAB5866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72DD8D-29D4-4882-9EA1-58CC29FB3C04}"/>
              </a:ext>
            </a:extLst>
          </p:cNvPr>
          <p:cNvSpPr txBox="1"/>
          <p:nvPr/>
        </p:nvSpPr>
        <p:spPr>
          <a:xfrm>
            <a:off x="7052863" y="5489360"/>
            <a:ext cx="342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Rejection Message will pops up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31FD590-A899-495E-BE39-8C6919A8F848}"/>
              </a:ext>
            </a:extLst>
          </p:cNvPr>
          <p:cNvGrpSpPr/>
          <p:nvPr/>
        </p:nvGrpSpPr>
        <p:grpSpPr>
          <a:xfrm>
            <a:off x="7144566" y="5147384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id="{6AA36AA9-915E-4CC4-BAAE-7690019D5494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C7E788E-9764-4529-BEDC-E9F61E02924E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523F4CC-A5B6-4D1B-A114-DE6CBCBBDC3B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D9BD4B4-2A7C-4B0C-8A38-D74EDC8FB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1363" y="1869849"/>
            <a:ext cx="3005291" cy="213533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8ED1081-970C-4D4A-A2EF-32D35E72BA31}"/>
              </a:ext>
            </a:extLst>
          </p:cNvPr>
          <p:cNvSpPr txBox="1"/>
          <p:nvPr/>
        </p:nvSpPr>
        <p:spPr>
          <a:xfrm>
            <a:off x="3505041" y="712883"/>
            <a:ext cx="1702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02 waiting room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6964757-8FD6-48AE-BE1D-D50689B7E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0305" y="1869849"/>
            <a:ext cx="3101991" cy="216872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1893080-5E9A-4AAD-B0EF-DC7032974482}"/>
              </a:ext>
            </a:extLst>
          </p:cNvPr>
          <p:cNvSpPr txBox="1"/>
          <p:nvPr/>
        </p:nvSpPr>
        <p:spPr>
          <a:xfrm>
            <a:off x="1009285" y="4685608"/>
            <a:ext cx="4775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When you press ‘Request Game’ button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F9C6B1-346E-4798-B87A-5E8DDECE5C9D}"/>
              </a:ext>
            </a:extLst>
          </p:cNvPr>
          <p:cNvSpPr txBox="1"/>
          <p:nvPr/>
        </p:nvSpPr>
        <p:spPr>
          <a:xfrm>
            <a:off x="1319678" y="5560841"/>
            <a:ext cx="39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Game request message will be sent 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F99E238-E0B7-4852-AC35-64FC00133019}"/>
              </a:ext>
            </a:extLst>
          </p:cNvPr>
          <p:cNvGrpSpPr/>
          <p:nvPr/>
        </p:nvGrpSpPr>
        <p:grpSpPr>
          <a:xfrm>
            <a:off x="1625812" y="5244557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32" name="다이아몬드 31">
              <a:extLst>
                <a:ext uri="{FF2B5EF4-FFF2-40B4-BE49-F238E27FC236}">
                  <a16:creationId xmlns:a16="http://schemas.microsoft.com/office/drawing/2014/main" id="{6637E2C9-0B9A-4D79-8152-37D7A065446B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F22E75B-3A86-44A2-B96C-04C8DC6C4EBB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7E51F75-36C5-4899-A1E5-1E7AE93DC55F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37296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06954" y="1752097"/>
            <a:ext cx="8578091" cy="4037247"/>
          </a:xfrm>
          <a:prstGeom prst="rect">
            <a:avLst/>
          </a:prstGeom>
          <a:noFill/>
          <a:ln w="76200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8A688-1C56-4032-B311-9E1B075FD4D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FB6AEB-0C06-4378-8062-BC62D6FAFBFA}"/>
              </a:ext>
            </a:extLst>
          </p:cNvPr>
          <p:cNvSpPr txBox="1"/>
          <p:nvPr/>
        </p:nvSpPr>
        <p:spPr>
          <a:xfrm>
            <a:off x="148288" y="530119"/>
            <a:ext cx="3356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03/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STORY LINES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8CF55-1947-4E33-A872-D6208DAB5866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1C7B0B-E9C9-493E-9329-FD9E030DD923}"/>
              </a:ext>
            </a:extLst>
          </p:cNvPr>
          <p:cNvSpPr/>
          <p:nvPr/>
        </p:nvSpPr>
        <p:spPr>
          <a:xfrm>
            <a:off x="0" y="2441542"/>
            <a:ext cx="12192000" cy="26583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/>
                </a:solidFill>
                <a:latin typeface="+mj-lt"/>
                <a:ea typeface="조선일보명조" panose="02030304000000000000" pitchFamily="18" charset="-127"/>
                <a:cs typeface="조선일보명조" panose="02030304000000000000" pitchFamily="18" charset="-127"/>
              </a:rPr>
              <a:t>GAME WAITING ROOM</a:t>
            </a:r>
            <a:endParaRPr lang="ko-KR" altLang="en-US" sz="4800" b="1" dirty="0">
              <a:solidFill>
                <a:schemeClr val="tx1"/>
              </a:solidFill>
              <a:latin typeface="+mj-lt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B9A5E4-F3E5-4A1C-B132-85A4249EBA2D}"/>
              </a:ext>
            </a:extLst>
          </p:cNvPr>
          <p:cNvSpPr txBox="1"/>
          <p:nvPr/>
        </p:nvSpPr>
        <p:spPr>
          <a:xfrm>
            <a:off x="3505041" y="712883"/>
            <a:ext cx="1702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02 waiting room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38051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8A688-1C56-4032-B311-9E1B075FD4D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FB6AEB-0C06-4378-8062-BC62D6FAFBFA}"/>
              </a:ext>
            </a:extLst>
          </p:cNvPr>
          <p:cNvSpPr txBox="1"/>
          <p:nvPr/>
        </p:nvSpPr>
        <p:spPr>
          <a:xfrm>
            <a:off x="148288" y="530119"/>
            <a:ext cx="3356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03/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STORY LINES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7F465-84EA-4A05-89B3-DC0B292AF8A6}"/>
              </a:ext>
            </a:extLst>
          </p:cNvPr>
          <p:cNvSpPr txBox="1"/>
          <p:nvPr/>
        </p:nvSpPr>
        <p:spPr>
          <a:xfrm>
            <a:off x="3505041" y="712883"/>
            <a:ext cx="1702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02 waiting room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366D3A-8841-4A87-BCF7-06CE1A738ECC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34B32-DC78-4309-8303-F4DD7A9DEA05}"/>
              </a:ext>
            </a:extLst>
          </p:cNvPr>
          <p:cNvSpPr txBox="1"/>
          <p:nvPr/>
        </p:nvSpPr>
        <p:spPr>
          <a:xfrm>
            <a:off x="7350040" y="2281584"/>
            <a:ext cx="3035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Game Waiting Room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4273AC-D6D2-412D-B676-45657885C0A8}"/>
              </a:ext>
            </a:extLst>
          </p:cNvPr>
          <p:cNvSpPr txBox="1"/>
          <p:nvPr/>
        </p:nvSpPr>
        <p:spPr>
          <a:xfrm>
            <a:off x="6913129" y="3512051"/>
            <a:ext cx="39088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>
                <a:solidFill>
                  <a:schemeClr val="bg1"/>
                </a:solidFill>
              </a:rPr>
              <a:t>Button’s function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Ready</a:t>
            </a:r>
            <a:r>
              <a:rPr lang="en-US" altLang="ko-KR" dirty="0">
                <a:solidFill>
                  <a:schemeClr val="bg1"/>
                </a:solidFill>
              </a:rPr>
              <a:t> -&gt; ready to game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Other</a:t>
            </a:r>
            <a:r>
              <a:rPr lang="en-US" altLang="ko-KR" dirty="0">
                <a:solidFill>
                  <a:schemeClr val="bg1"/>
                </a:solidFill>
              </a:rPr>
              <a:t> -&gt; Show other player is ready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Exit</a:t>
            </a:r>
            <a:r>
              <a:rPr lang="en-US" altLang="ko-KR" dirty="0">
                <a:solidFill>
                  <a:schemeClr val="bg1"/>
                </a:solidFill>
              </a:rPr>
              <a:t> -&gt; Go back to  Waiting Room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12C9E1C-2F34-4643-8F90-2624875E7B48}"/>
              </a:ext>
            </a:extLst>
          </p:cNvPr>
          <p:cNvGrpSpPr/>
          <p:nvPr/>
        </p:nvGrpSpPr>
        <p:grpSpPr>
          <a:xfrm>
            <a:off x="7242082" y="2920794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17" name="다이아몬드 16">
              <a:extLst>
                <a:ext uri="{FF2B5EF4-FFF2-40B4-BE49-F238E27FC236}">
                  <a16:creationId xmlns:a16="http://schemas.microsoft.com/office/drawing/2014/main" id="{64C2C0E5-C0B7-4B9B-BA7A-1DD50CF4001E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5E17A8D-B0EB-4AC8-A604-5DE69481B1A0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AB96C9F-68F1-4760-934B-886D74BAC13C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0A91B38B-434A-4CCD-BD44-7F1006F43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0454" y="2309700"/>
            <a:ext cx="4497497" cy="300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61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223416" y="4745913"/>
            <a:ext cx="2463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When you type text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8A688-1C56-4032-B311-9E1B075FD4D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FB6AEB-0C06-4378-8062-BC62D6FAFBFA}"/>
              </a:ext>
            </a:extLst>
          </p:cNvPr>
          <p:cNvSpPr txBox="1"/>
          <p:nvPr/>
        </p:nvSpPr>
        <p:spPr>
          <a:xfrm>
            <a:off x="148288" y="530119"/>
            <a:ext cx="3356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03/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STORY LINES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8CF55-1947-4E33-A872-D6208DAB5866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72DD8D-29D4-4882-9EA1-58CC29FB3C04}"/>
              </a:ext>
            </a:extLst>
          </p:cNvPr>
          <p:cNvSpPr txBox="1"/>
          <p:nvPr/>
        </p:nvSpPr>
        <p:spPr>
          <a:xfrm>
            <a:off x="6825910" y="5630765"/>
            <a:ext cx="325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Text message will be showed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31FD590-A899-495E-BE39-8C6919A8F848}"/>
              </a:ext>
            </a:extLst>
          </p:cNvPr>
          <p:cNvGrpSpPr/>
          <p:nvPr/>
        </p:nvGrpSpPr>
        <p:grpSpPr>
          <a:xfrm>
            <a:off x="6833481" y="5288789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id="{6AA36AA9-915E-4CC4-BAAE-7690019D5494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C7E788E-9764-4529-BEDC-E9F61E02924E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523F4CC-A5B6-4D1B-A114-DE6CBCBBDC3B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8ED1081-970C-4D4A-A2EF-32D35E72BA31}"/>
              </a:ext>
            </a:extLst>
          </p:cNvPr>
          <p:cNvSpPr txBox="1"/>
          <p:nvPr/>
        </p:nvSpPr>
        <p:spPr>
          <a:xfrm>
            <a:off x="3505041" y="712883"/>
            <a:ext cx="1702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02 waiting room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6964757-8FD6-48AE-BE1D-D50689B7E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1116" y="1691971"/>
            <a:ext cx="3167022" cy="266124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1893080-5E9A-4AAD-B0EF-DC7032974482}"/>
              </a:ext>
            </a:extLst>
          </p:cNvPr>
          <p:cNvSpPr txBox="1"/>
          <p:nvPr/>
        </p:nvSpPr>
        <p:spPr>
          <a:xfrm>
            <a:off x="1188747" y="4713889"/>
            <a:ext cx="3540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When you press ‘YES’ button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F9C6B1-346E-4798-B87A-5E8DDECE5C9D}"/>
              </a:ext>
            </a:extLst>
          </p:cNvPr>
          <p:cNvSpPr txBox="1"/>
          <p:nvPr/>
        </p:nvSpPr>
        <p:spPr>
          <a:xfrm>
            <a:off x="551746" y="5589122"/>
            <a:ext cx="4882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Players will be moved to Game Waiting Room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F99E238-E0B7-4852-AC35-64FC00133019}"/>
              </a:ext>
            </a:extLst>
          </p:cNvPr>
          <p:cNvGrpSpPr/>
          <p:nvPr/>
        </p:nvGrpSpPr>
        <p:grpSpPr>
          <a:xfrm>
            <a:off x="1333583" y="5272838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32" name="다이아몬드 31">
              <a:extLst>
                <a:ext uri="{FF2B5EF4-FFF2-40B4-BE49-F238E27FC236}">
                  <a16:creationId xmlns:a16="http://schemas.microsoft.com/office/drawing/2014/main" id="{6637E2C9-0B9A-4D79-8152-37D7A065446B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F22E75B-3A86-44A2-B96C-04C8DC6C4EBB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7E51F75-36C5-4899-A1E5-1E7AE93DC55F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FCEBA53-73C6-4051-99AD-9A816C233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382" y="2832011"/>
            <a:ext cx="1933575" cy="7048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D7322C3-CB69-4CB6-86ED-DABAC057D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560" y="1539965"/>
            <a:ext cx="2800350" cy="288607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B4747B-82C0-4EA2-A32E-D198FE0EB763}"/>
              </a:ext>
            </a:extLst>
          </p:cNvPr>
          <p:cNvCxnSpPr/>
          <p:nvPr/>
        </p:nvCxnSpPr>
        <p:spPr>
          <a:xfrm>
            <a:off x="8026439" y="3143619"/>
            <a:ext cx="70276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395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049146" y="4621786"/>
            <a:ext cx="384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When you press ‘Cancel’ button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8A688-1C56-4032-B311-9E1B075FD4D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FB6AEB-0C06-4378-8062-BC62D6FAFBFA}"/>
              </a:ext>
            </a:extLst>
          </p:cNvPr>
          <p:cNvSpPr txBox="1"/>
          <p:nvPr/>
        </p:nvSpPr>
        <p:spPr>
          <a:xfrm>
            <a:off x="148288" y="530119"/>
            <a:ext cx="3356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03/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STORY LINES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8CF55-1947-4E33-A872-D6208DAB5866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72DD8D-29D4-4882-9EA1-58CC29FB3C04}"/>
              </a:ext>
            </a:extLst>
          </p:cNvPr>
          <p:cNvSpPr txBox="1"/>
          <p:nvPr/>
        </p:nvSpPr>
        <p:spPr>
          <a:xfrm>
            <a:off x="7556824" y="5555343"/>
            <a:ext cx="283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Go back to its initial state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31FD590-A899-495E-BE39-8C6919A8F848}"/>
              </a:ext>
            </a:extLst>
          </p:cNvPr>
          <p:cNvGrpSpPr/>
          <p:nvPr/>
        </p:nvGrpSpPr>
        <p:grpSpPr>
          <a:xfrm>
            <a:off x="7351959" y="5213367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id="{6AA36AA9-915E-4CC4-BAAE-7690019D5494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C7E788E-9764-4529-BEDC-E9F61E02924E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523F4CC-A5B6-4D1B-A114-DE6CBCBBDC3B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8ED1081-970C-4D4A-A2EF-32D35E72BA31}"/>
              </a:ext>
            </a:extLst>
          </p:cNvPr>
          <p:cNvSpPr txBox="1"/>
          <p:nvPr/>
        </p:nvSpPr>
        <p:spPr>
          <a:xfrm>
            <a:off x="3505041" y="712883"/>
            <a:ext cx="1702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02 waiting room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6964757-8FD6-48AE-BE1D-D50689B7E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9411" y="2044317"/>
            <a:ext cx="4238464" cy="205001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1893080-5E9A-4AAD-B0EF-DC7032974482}"/>
              </a:ext>
            </a:extLst>
          </p:cNvPr>
          <p:cNvSpPr txBox="1"/>
          <p:nvPr/>
        </p:nvSpPr>
        <p:spPr>
          <a:xfrm>
            <a:off x="1250838" y="4619619"/>
            <a:ext cx="3766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When you press ‘Ready’ button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F9C6B1-346E-4798-B87A-5E8DDECE5C9D}"/>
              </a:ext>
            </a:extLst>
          </p:cNvPr>
          <p:cNvSpPr txBox="1"/>
          <p:nvPr/>
        </p:nvSpPr>
        <p:spPr>
          <a:xfrm>
            <a:off x="529877" y="5494852"/>
            <a:ext cx="5227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01  In my waiting room, ready changed to cancel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02  In other’s waiting room, other will be colored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F99E238-E0B7-4852-AC35-64FC00133019}"/>
              </a:ext>
            </a:extLst>
          </p:cNvPr>
          <p:cNvGrpSpPr/>
          <p:nvPr/>
        </p:nvGrpSpPr>
        <p:grpSpPr>
          <a:xfrm>
            <a:off x="1484413" y="5178568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32" name="다이아몬드 31">
              <a:extLst>
                <a:ext uri="{FF2B5EF4-FFF2-40B4-BE49-F238E27FC236}">
                  <a16:creationId xmlns:a16="http://schemas.microsoft.com/office/drawing/2014/main" id="{6637E2C9-0B9A-4D79-8152-37D7A065446B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F22E75B-3A86-44A2-B96C-04C8DC6C4EBB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7E51F75-36C5-4899-A1E5-1E7AE93DC55F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08621A6-7CF8-4ED3-81BB-5765D6713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523" y="2032471"/>
            <a:ext cx="4452495" cy="206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039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172101" y="4760704"/>
            <a:ext cx="3603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When you press ‘EXIT’ button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8A688-1C56-4032-B311-9E1B075FD4D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FB6AEB-0C06-4378-8062-BC62D6FAFBFA}"/>
              </a:ext>
            </a:extLst>
          </p:cNvPr>
          <p:cNvSpPr txBox="1"/>
          <p:nvPr/>
        </p:nvSpPr>
        <p:spPr>
          <a:xfrm>
            <a:off x="148288" y="530119"/>
            <a:ext cx="3356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03/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STORY LINES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8CF55-1947-4E33-A872-D6208DAB5866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72DD8D-29D4-4882-9EA1-58CC29FB3C04}"/>
              </a:ext>
            </a:extLst>
          </p:cNvPr>
          <p:cNvSpPr txBox="1"/>
          <p:nvPr/>
        </p:nvSpPr>
        <p:spPr>
          <a:xfrm>
            <a:off x="6757638" y="5687321"/>
            <a:ext cx="4432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All players will be moved to waiting room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31FD590-A899-495E-BE39-8C6919A8F848}"/>
              </a:ext>
            </a:extLst>
          </p:cNvPr>
          <p:cNvGrpSpPr/>
          <p:nvPr/>
        </p:nvGrpSpPr>
        <p:grpSpPr>
          <a:xfrm>
            <a:off x="7351957" y="5345345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id="{6AA36AA9-915E-4CC4-BAAE-7690019D5494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C7E788E-9764-4529-BEDC-E9F61E02924E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523F4CC-A5B6-4D1B-A114-DE6CBCBBDC3B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8ED1081-970C-4D4A-A2EF-32D35E72BA31}"/>
              </a:ext>
            </a:extLst>
          </p:cNvPr>
          <p:cNvSpPr txBox="1"/>
          <p:nvPr/>
        </p:nvSpPr>
        <p:spPr>
          <a:xfrm>
            <a:off x="3505041" y="712883"/>
            <a:ext cx="1702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02 waiting room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893080-5E9A-4AAD-B0EF-DC7032974482}"/>
              </a:ext>
            </a:extLst>
          </p:cNvPr>
          <p:cNvSpPr txBox="1"/>
          <p:nvPr/>
        </p:nvSpPr>
        <p:spPr>
          <a:xfrm>
            <a:off x="917906" y="4779878"/>
            <a:ext cx="4610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When all players press ‘READY’ button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F9C6B1-346E-4798-B87A-5E8DDECE5C9D}"/>
              </a:ext>
            </a:extLst>
          </p:cNvPr>
          <p:cNvSpPr txBox="1"/>
          <p:nvPr/>
        </p:nvSpPr>
        <p:spPr>
          <a:xfrm>
            <a:off x="1426552" y="5655111"/>
            <a:ext cx="366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All players will be moved to Game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F99E238-E0B7-4852-AC35-64FC00133019}"/>
              </a:ext>
            </a:extLst>
          </p:cNvPr>
          <p:cNvGrpSpPr/>
          <p:nvPr/>
        </p:nvGrpSpPr>
        <p:grpSpPr>
          <a:xfrm>
            <a:off x="1597535" y="5338827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32" name="다이아몬드 31">
              <a:extLst>
                <a:ext uri="{FF2B5EF4-FFF2-40B4-BE49-F238E27FC236}">
                  <a16:creationId xmlns:a16="http://schemas.microsoft.com/office/drawing/2014/main" id="{6637E2C9-0B9A-4D79-8152-37D7A065446B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F22E75B-3A86-44A2-B96C-04C8DC6C4EBB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7E51F75-36C5-4899-A1E5-1E7AE93DC55F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5CED2058-D407-44D1-849D-4E439F60B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69" y="1646116"/>
            <a:ext cx="3940884" cy="28019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28EC400-8830-44AC-9B14-72DC3C5FE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754" y="1616077"/>
            <a:ext cx="3782360" cy="283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06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06954" y="1752097"/>
            <a:ext cx="8578091" cy="4037247"/>
          </a:xfrm>
          <a:prstGeom prst="rect">
            <a:avLst/>
          </a:prstGeom>
          <a:noFill/>
          <a:ln w="76200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8A688-1C56-4032-B311-9E1B075FD4D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FB6AEB-0C06-4378-8062-BC62D6FAFBFA}"/>
              </a:ext>
            </a:extLst>
          </p:cNvPr>
          <p:cNvSpPr txBox="1"/>
          <p:nvPr/>
        </p:nvSpPr>
        <p:spPr>
          <a:xfrm>
            <a:off x="148288" y="530119"/>
            <a:ext cx="3356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03/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STORY LINES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8CF55-1947-4E33-A872-D6208DAB5866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1C7B0B-E9C9-493E-9329-FD9E030DD923}"/>
              </a:ext>
            </a:extLst>
          </p:cNvPr>
          <p:cNvSpPr/>
          <p:nvPr/>
        </p:nvSpPr>
        <p:spPr>
          <a:xfrm>
            <a:off x="0" y="2441542"/>
            <a:ext cx="12192000" cy="26583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/>
                </a:solidFill>
                <a:latin typeface="+mj-lt"/>
                <a:ea typeface="조선일보명조" panose="02030304000000000000" pitchFamily="18" charset="-127"/>
                <a:cs typeface="조선일보명조" panose="02030304000000000000" pitchFamily="18" charset="-127"/>
              </a:rPr>
              <a:t>GAME</a:t>
            </a:r>
            <a:endParaRPr lang="ko-KR" altLang="en-US" sz="4800" b="1" dirty="0">
              <a:solidFill>
                <a:schemeClr val="tx1"/>
              </a:solidFill>
              <a:latin typeface="+mj-lt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12FF01-67B5-41FF-A9D8-72C64242BB38}"/>
              </a:ext>
            </a:extLst>
          </p:cNvPr>
          <p:cNvSpPr txBox="1"/>
          <p:nvPr/>
        </p:nvSpPr>
        <p:spPr>
          <a:xfrm>
            <a:off x="3524264" y="704395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03 game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840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632AE0-1DA6-4F56-982D-26FEE4C048E8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BAE905-7440-4C2A-92A6-B6BF75A02549}"/>
              </a:ext>
            </a:extLst>
          </p:cNvPr>
          <p:cNvSpPr txBox="1"/>
          <p:nvPr/>
        </p:nvSpPr>
        <p:spPr>
          <a:xfrm>
            <a:off x="148288" y="530119"/>
            <a:ext cx="3793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01/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INTRODUCTION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8D4F62-732B-4700-BB25-954B68D23203}"/>
              </a:ext>
            </a:extLst>
          </p:cNvPr>
          <p:cNvSpPr txBox="1"/>
          <p:nvPr/>
        </p:nvSpPr>
        <p:spPr>
          <a:xfrm>
            <a:off x="544758" y="1151792"/>
            <a:ext cx="1018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03 Game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7B9A4D-AD23-4FCC-91E2-190867F2C496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2F21C1-6C32-48A7-8050-CCDD2A8D50B8}"/>
              </a:ext>
            </a:extLst>
          </p:cNvPr>
          <p:cNvGrpSpPr/>
          <p:nvPr/>
        </p:nvGrpSpPr>
        <p:grpSpPr>
          <a:xfrm>
            <a:off x="8256361" y="2431679"/>
            <a:ext cx="2570072" cy="2570072"/>
            <a:chOff x="1814240" y="2620214"/>
            <a:chExt cx="2570072" cy="257007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2293C73-A6C3-4DA8-9587-1D228100BF71}"/>
                </a:ext>
              </a:extLst>
            </p:cNvPr>
            <p:cNvSpPr/>
            <p:nvPr/>
          </p:nvSpPr>
          <p:spPr>
            <a:xfrm>
              <a:off x="1814240" y="2620214"/>
              <a:ext cx="2570072" cy="257007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BFE0653-008F-403C-A99A-442D163C0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843" y="3223967"/>
              <a:ext cx="1568471" cy="1568471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689F344-9AF1-44FB-8ABE-D2E3B06C4D70}"/>
              </a:ext>
            </a:extLst>
          </p:cNvPr>
          <p:cNvSpPr txBox="1"/>
          <p:nvPr/>
        </p:nvSpPr>
        <p:spPr>
          <a:xfrm>
            <a:off x="2227960" y="2092137"/>
            <a:ext cx="396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Number Baseball Game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2A16B92-5364-4DF7-BE30-F54D0D5AB926}"/>
              </a:ext>
            </a:extLst>
          </p:cNvPr>
          <p:cNvGrpSpPr/>
          <p:nvPr/>
        </p:nvGrpSpPr>
        <p:grpSpPr>
          <a:xfrm>
            <a:off x="2584457" y="2798245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17" name="다이아몬드 16">
              <a:extLst>
                <a:ext uri="{FF2B5EF4-FFF2-40B4-BE49-F238E27FC236}">
                  <a16:creationId xmlns:a16="http://schemas.microsoft.com/office/drawing/2014/main" id="{59041185-9F50-401C-B9C7-203B70292AC3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270E907-75DC-4174-BE38-ECCD1F0C4FE1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A06418D-9FD5-483F-BBDB-B62AAAB8E605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12BB7D8-83D4-4EFA-AB2A-585FBF087E68}"/>
              </a:ext>
            </a:extLst>
          </p:cNvPr>
          <p:cNvSpPr txBox="1"/>
          <p:nvPr/>
        </p:nvSpPr>
        <p:spPr>
          <a:xfrm>
            <a:off x="1453807" y="3133904"/>
            <a:ext cx="5865004" cy="2545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01  Server has random 4 digits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02  Players guess the number perfectly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03  When the number and position of the four digits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       are the same, it would be </a:t>
            </a:r>
            <a:r>
              <a:rPr lang="en-US" altLang="ko-KR" dirty="0">
                <a:highlight>
                  <a:srgbClr val="C0C0C0"/>
                </a:highlight>
              </a:rPr>
              <a:t>STRIKE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04  When the numbers in the four digits are the same,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       but the locations are different, it would be </a:t>
            </a:r>
            <a:r>
              <a:rPr lang="en-US" altLang="ko-KR" dirty="0">
                <a:highlight>
                  <a:srgbClr val="C0C0C0"/>
                </a:highlight>
              </a:rPr>
              <a:t>BALL</a:t>
            </a:r>
          </a:p>
        </p:txBody>
      </p:sp>
    </p:spTree>
    <p:extLst>
      <p:ext uri="{BB962C8B-B14F-4D97-AF65-F5344CB8AC3E}">
        <p14:creationId xmlns:p14="http://schemas.microsoft.com/office/powerpoint/2010/main" val="15317058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1183" y="4857458"/>
            <a:ext cx="384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When you press ‘Cancel’ button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8A688-1C56-4032-B311-9E1B075FD4D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FB6AEB-0C06-4378-8062-BC62D6FAFBFA}"/>
              </a:ext>
            </a:extLst>
          </p:cNvPr>
          <p:cNvSpPr txBox="1"/>
          <p:nvPr/>
        </p:nvSpPr>
        <p:spPr>
          <a:xfrm>
            <a:off x="148288" y="530119"/>
            <a:ext cx="3356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03/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STORY LINES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8CF55-1947-4E33-A872-D6208DAB5866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72DD8D-29D4-4882-9EA1-58CC29FB3C04}"/>
              </a:ext>
            </a:extLst>
          </p:cNvPr>
          <p:cNvSpPr txBox="1"/>
          <p:nvPr/>
        </p:nvSpPr>
        <p:spPr>
          <a:xfrm>
            <a:off x="7358861" y="5791015"/>
            <a:ext cx="283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Go back to its initial state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31FD590-A899-495E-BE39-8C6919A8F848}"/>
              </a:ext>
            </a:extLst>
          </p:cNvPr>
          <p:cNvGrpSpPr/>
          <p:nvPr/>
        </p:nvGrpSpPr>
        <p:grpSpPr>
          <a:xfrm>
            <a:off x="7153996" y="5449039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id="{6AA36AA9-915E-4CC4-BAAE-7690019D5494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C7E788E-9764-4529-BEDC-E9F61E02924E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523F4CC-A5B6-4D1B-A114-DE6CBCBBDC3B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1893080-5E9A-4AAD-B0EF-DC7032974482}"/>
              </a:ext>
            </a:extLst>
          </p:cNvPr>
          <p:cNvSpPr txBox="1"/>
          <p:nvPr/>
        </p:nvSpPr>
        <p:spPr>
          <a:xfrm>
            <a:off x="1009181" y="4850214"/>
            <a:ext cx="389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When you text message at Chat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F9C6B1-346E-4798-B87A-5E8DDECE5C9D}"/>
              </a:ext>
            </a:extLst>
          </p:cNvPr>
          <p:cNvSpPr txBox="1"/>
          <p:nvPr/>
        </p:nvSpPr>
        <p:spPr>
          <a:xfrm>
            <a:off x="1374293" y="5712042"/>
            <a:ext cx="3129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Message will be shown to all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F99E238-E0B7-4852-AC35-64FC00133019}"/>
              </a:ext>
            </a:extLst>
          </p:cNvPr>
          <p:cNvGrpSpPr/>
          <p:nvPr/>
        </p:nvGrpSpPr>
        <p:grpSpPr>
          <a:xfrm>
            <a:off x="1333585" y="5395386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32" name="다이아몬드 31">
              <a:extLst>
                <a:ext uri="{FF2B5EF4-FFF2-40B4-BE49-F238E27FC236}">
                  <a16:creationId xmlns:a16="http://schemas.microsoft.com/office/drawing/2014/main" id="{6637E2C9-0B9A-4D79-8152-37D7A065446B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F22E75B-3A86-44A2-B96C-04C8DC6C4EBB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7E51F75-36C5-4899-A1E5-1E7AE93DC55F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08621A6-7CF8-4ED3-81BB-5765D6713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792" y="2113145"/>
            <a:ext cx="4452495" cy="206185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17C12C9-3EF2-49FD-B680-86D5AC553C12}"/>
              </a:ext>
            </a:extLst>
          </p:cNvPr>
          <p:cNvSpPr txBox="1"/>
          <p:nvPr/>
        </p:nvSpPr>
        <p:spPr>
          <a:xfrm>
            <a:off x="3524264" y="704395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03 game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DE8D63-FE8A-48B1-966B-ED523457D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708" y="1610548"/>
            <a:ext cx="25812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719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357765" y="4373853"/>
            <a:ext cx="3231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When you break the order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8A688-1C56-4032-B311-9E1B075FD4D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FB6AEB-0C06-4378-8062-BC62D6FAFBFA}"/>
              </a:ext>
            </a:extLst>
          </p:cNvPr>
          <p:cNvSpPr txBox="1"/>
          <p:nvPr/>
        </p:nvSpPr>
        <p:spPr>
          <a:xfrm>
            <a:off x="148288" y="530119"/>
            <a:ext cx="3356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03/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STORY LINES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8CF55-1947-4E33-A872-D6208DAB5866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72DD8D-29D4-4882-9EA1-58CC29FB3C04}"/>
              </a:ext>
            </a:extLst>
          </p:cNvPr>
          <p:cNvSpPr txBox="1"/>
          <p:nvPr/>
        </p:nvSpPr>
        <p:spPr>
          <a:xfrm>
            <a:off x="7484469" y="5259115"/>
            <a:ext cx="2978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‘Not your turn. Please wait’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Message will be shown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31FD590-A899-495E-BE39-8C6919A8F848}"/>
              </a:ext>
            </a:extLst>
          </p:cNvPr>
          <p:cNvGrpSpPr/>
          <p:nvPr/>
        </p:nvGrpSpPr>
        <p:grpSpPr>
          <a:xfrm>
            <a:off x="7357765" y="4942896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id="{6AA36AA9-915E-4CC4-BAAE-7690019D5494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C7E788E-9764-4529-BEDC-E9F61E02924E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523F4CC-A5B6-4D1B-A114-DE6CBCBBDC3B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1893080-5E9A-4AAD-B0EF-DC7032974482}"/>
              </a:ext>
            </a:extLst>
          </p:cNvPr>
          <p:cNvSpPr txBox="1"/>
          <p:nvPr/>
        </p:nvSpPr>
        <p:spPr>
          <a:xfrm>
            <a:off x="1061566" y="4426757"/>
            <a:ext cx="4066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When you type numbers at Game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F9C6B1-346E-4798-B87A-5E8DDECE5C9D}"/>
              </a:ext>
            </a:extLst>
          </p:cNvPr>
          <p:cNvSpPr txBox="1"/>
          <p:nvPr/>
        </p:nvSpPr>
        <p:spPr>
          <a:xfrm>
            <a:off x="1314342" y="5259553"/>
            <a:ext cx="3550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Message &amp; Result will be shown 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Together to all players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F99E238-E0B7-4852-AC35-64FC00133019}"/>
              </a:ext>
            </a:extLst>
          </p:cNvPr>
          <p:cNvGrpSpPr/>
          <p:nvPr/>
        </p:nvGrpSpPr>
        <p:grpSpPr>
          <a:xfrm>
            <a:off x="1484413" y="4942897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32" name="다이아몬드 31">
              <a:extLst>
                <a:ext uri="{FF2B5EF4-FFF2-40B4-BE49-F238E27FC236}">
                  <a16:creationId xmlns:a16="http://schemas.microsoft.com/office/drawing/2014/main" id="{6637E2C9-0B9A-4D79-8152-37D7A065446B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F22E75B-3A86-44A2-B96C-04C8DC6C4EBB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7E51F75-36C5-4899-A1E5-1E7AE93DC55F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08621A6-7CF8-4ED3-81BB-5765D6713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15328" y="1878834"/>
            <a:ext cx="3697216" cy="214632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3DE8D63-FE8A-48B1-966B-ED523457D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4450" y="1779922"/>
            <a:ext cx="3220048" cy="237325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3E14F78-2EC6-4C97-A9D4-612088A61812}"/>
              </a:ext>
            </a:extLst>
          </p:cNvPr>
          <p:cNvSpPr txBox="1"/>
          <p:nvPr/>
        </p:nvSpPr>
        <p:spPr>
          <a:xfrm>
            <a:off x="3524264" y="704395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03 game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169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351959" y="4256804"/>
            <a:ext cx="3052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When you lose the game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8A688-1C56-4032-B311-9E1B075FD4D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FB6AEB-0C06-4378-8062-BC62D6FAFBFA}"/>
              </a:ext>
            </a:extLst>
          </p:cNvPr>
          <p:cNvSpPr txBox="1"/>
          <p:nvPr/>
        </p:nvSpPr>
        <p:spPr>
          <a:xfrm>
            <a:off x="148288" y="530119"/>
            <a:ext cx="3356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03/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STORY LINES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8CF55-1947-4E33-A872-D6208DAB5866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72DD8D-29D4-4882-9EA1-58CC29FB3C04}"/>
              </a:ext>
            </a:extLst>
          </p:cNvPr>
          <p:cNvSpPr txBox="1"/>
          <p:nvPr/>
        </p:nvSpPr>
        <p:spPr>
          <a:xfrm>
            <a:off x="6863432" y="5168843"/>
            <a:ext cx="4220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‘You lose!’ message will pop up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And you will be moved to waiting room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31FD590-A899-495E-BE39-8C6919A8F848}"/>
              </a:ext>
            </a:extLst>
          </p:cNvPr>
          <p:cNvGrpSpPr/>
          <p:nvPr/>
        </p:nvGrpSpPr>
        <p:grpSpPr>
          <a:xfrm>
            <a:off x="7351959" y="4826867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id="{6AA36AA9-915E-4CC4-BAAE-7690019D5494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C7E788E-9764-4529-BEDC-E9F61E02924E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523F4CC-A5B6-4D1B-A114-DE6CBCBBDC3B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1893080-5E9A-4AAD-B0EF-DC7032974482}"/>
              </a:ext>
            </a:extLst>
          </p:cNvPr>
          <p:cNvSpPr txBox="1"/>
          <p:nvPr/>
        </p:nvSpPr>
        <p:spPr>
          <a:xfrm>
            <a:off x="1569326" y="4398522"/>
            <a:ext cx="3071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When you won the game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F9C6B1-346E-4798-B87A-5E8DDECE5C9D}"/>
              </a:ext>
            </a:extLst>
          </p:cNvPr>
          <p:cNvSpPr txBox="1"/>
          <p:nvPr/>
        </p:nvSpPr>
        <p:spPr>
          <a:xfrm>
            <a:off x="979435" y="5259553"/>
            <a:ext cx="4220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‘You won!’ message will pop up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And you will be moved to waiting room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F99E238-E0B7-4852-AC35-64FC00133019}"/>
              </a:ext>
            </a:extLst>
          </p:cNvPr>
          <p:cNvGrpSpPr/>
          <p:nvPr/>
        </p:nvGrpSpPr>
        <p:grpSpPr>
          <a:xfrm>
            <a:off x="1484413" y="4942897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32" name="다이아몬드 31">
              <a:extLst>
                <a:ext uri="{FF2B5EF4-FFF2-40B4-BE49-F238E27FC236}">
                  <a16:creationId xmlns:a16="http://schemas.microsoft.com/office/drawing/2014/main" id="{6637E2C9-0B9A-4D79-8152-37D7A065446B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F22E75B-3A86-44A2-B96C-04C8DC6C4EBB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7E51F75-36C5-4899-A1E5-1E7AE93DC55F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08621A6-7CF8-4ED3-81BB-5765D6713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7503" y="1873467"/>
            <a:ext cx="3019890" cy="206185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3DE8D63-FE8A-48B1-966B-ED523457D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4413" y="1908215"/>
            <a:ext cx="3249652" cy="19928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3E14F78-2EC6-4C97-A9D4-612088A61812}"/>
              </a:ext>
            </a:extLst>
          </p:cNvPr>
          <p:cNvSpPr txBox="1"/>
          <p:nvPr/>
        </p:nvSpPr>
        <p:spPr>
          <a:xfrm>
            <a:off x="3524264" y="704395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03 game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1891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8A688-1C56-4032-B311-9E1B075FD4D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FB6AEB-0C06-4378-8062-BC62D6FAFBFA}"/>
              </a:ext>
            </a:extLst>
          </p:cNvPr>
          <p:cNvSpPr txBox="1"/>
          <p:nvPr/>
        </p:nvSpPr>
        <p:spPr>
          <a:xfrm>
            <a:off x="148288" y="530119"/>
            <a:ext cx="3356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03/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STORY LINES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8CF55-1947-4E33-A872-D6208DAB5866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893080-5E9A-4AAD-B0EF-DC7032974482}"/>
              </a:ext>
            </a:extLst>
          </p:cNvPr>
          <p:cNvSpPr txBox="1"/>
          <p:nvPr/>
        </p:nvSpPr>
        <p:spPr>
          <a:xfrm>
            <a:off x="3829460" y="4846996"/>
            <a:ext cx="4262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When you press ‘Surrender’ button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F9C6B1-346E-4798-B87A-5E8DDECE5C9D}"/>
              </a:ext>
            </a:extLst>
          </p:cNvPr>
          <p:cNvSpPr txBox="1"/>
          <p:nvPr/>
        </p:nvSpPr>
        <p:spPr>
          <a:xfrm>
            <a:off x="3724492" y="5687305"/>
            <a:ext cx="4432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All players will be moved to waiting room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F99E238-E0B7-4852-AC35-64FC00133019}"/>
              </a:ext>
            </a:extLst>
          </p:cNvPr>
          <p:cNvGrpSpPr/>
          <p:nvPr/>
        </p:nvGrpSpPr>
        <p:grpSpPr>
          <a:xfrm>
            <a:off x="4335260" y="5370649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32" name="다이아몬드 31">
              <a:extLst>
                <a:ext uri="{FF2B5EF4-FFF2-40B4-BE49-F238E27FC236}">
                  <a16:creationId xmlns:a16="http://schemas.microsoft.com/office/drawing/2014/main" id="{6637E2C9-0B9A-4D79-8152-37D7A065446B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F22E75B-3A86-44A2-B96C-04C8DC6C4EBB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7E51F75-36C5-4899-A1E5-1E7AE93DC55F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81F88CEC-9E44-4AB7-8648-C0F6790C0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605" y="1604039"/>
            <a:ext cx="3940884" cy="280193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35C0ED1-796C-4626-8827-A4AD67E0FB35}"/>
              </a:ext>
            </a:extLst>
          </p:cNvPr>
          <p:cNvSpPr txBox="1"/>
          <p:nvPr/>
        </p:nvSpPr>
        <p:spPr>
          <a:xfrm>
            <a:off x="3524264" y="704395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03 game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5DDF4B4-9E8C-4031-B929-B01E597FE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2905" y="1595721"/>
            <a:ext cx="3766138" cy="280193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B6BA65A-9C8C-4668-9E8D-CA6380DCFEB5}"/>
              </a:ext>
            </a:extLst>
          </p:cNvPr>
          <p:cNvCxnSpPr/>
          <p:nvPr/>
        </p:nvCxnSpPr>
        <p:spPr>
          <a:xfrm>
            <a:off x="5469965" y="2875176"/>
            <a:ext cx="95911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1A00EF-02B5-4904-B914-573B9C07662E}"/>
              </a:ext>
            </a:extLst>
          </p:cNvPr>
          <p:cNvSpPr/>
          <p:nvPr/>
        </p:nvSpPr>
        <p:spPr>
          <a:xfrm>
            <a:off x="2780906" y="4072380"/>
            <a:ext cx="1010846" cy="2450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512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06954" y="1752097"/>
            <a:ext cx="8578091" cy="4037247"/>
          </a:xfrm>
          <a:prstGeom prst="rect">
            <a:avLst/>
          </a:prstGeom>
          <a:noFill/>
          <a:ln w="76200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8A688-1C56-4032-B311-9E1B075FD4D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FB6AEB-0C06-4378-8062-BC62D6FAFBFA}"/>
              </a:ext>
            </a:extLst>
          </p:cNvPr>
          <p:cNvSpPr txBox="1"/>
          <p:nvPr/>
        </p:nvSpPr>
        <p:spPr>
          <a:xfrm>
            <a:off x="148288" y="530119"/>
            <a:ext cx="3356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03/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STORY LINES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8CF55-1947-4E33-A872-D6208DAB5866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1C7B0B-E9C9-493E-9329-FD9E030DD923}"/>
              </a:ext>
            </a:extLst>
          </p:cNvPr>
          <p:cNvSpPr/>
          <p:nvPr/>
        </p:nvSpPr>
        <p:spPr>
          <a:xfrm>
            <a:off x="0" y="2441542"/>
            <a:ext cx="12192000" cy="26583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/>
                </a:solidFill>
                <a:latin typeface="+mj-lt"/>
                <a:ea typeface="조선일보명조" panose="02030304000000000000" pitchFamily="18" charset="-127"/>
                <a:cs typeface="조선일보명조" panose="02030304000000000000" pitchFamily="18" charset="-127"/>
              </a:rPr>
              <a:t>Game Server</a:t>
            </a:r>
            <a:endParaRPr lang="ko-KR" altLang="en-US" sz="4800" b="1" dirty="0">
              <a:solidFill>
                <a:schemeClr val="tx1"/>
              </a:solidFill>
              <a:latin typeface="+mj-lt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12FF01-67B5-41FF-A9D8-72C64242BB38}"/>
              </a:ext>
            </a:extLst>
          </p:cNvPr>
          <p:cNvSpPr txBox="1"/>
          <p:nvPr/>
        </p:nvSpPr>
        <p:spPr>
          <a:xfrm>
            <a:off x="3524264" y="704395"/>
            <a:ext cx="1629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04 </a:t>
            </a:r>
            <a:r>
              <a:rPr lang="en-US" altLang="ko-KR" sz="1600" dirty="0" err="1">
                <a:solidFill>
                  <a:schemeClr val="bg1"/>
                </a:solidFill>
                <a:latin typeface="+mn-ea"/>
              </a:rPr>
              <a:t>GameServer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48623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357765" y="4373853"/>
            <a:ext cx="3405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When you type ‘/?’ or ‘/help’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8A688-1C56-4032-B311-9E1B075FD4D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FB6AEB-0C06-4378-8062-BC62D6FAFBFA}"/>
              </a:ext>
            </a:extLst>
          </p:cNvPr>
          <p:cNvSpPr txBox="1"/>
          <p:nvPr/>
        </p:nvSpPr>
        <p:spPr>
          <a:xfrm>
            <a:off x="148288" y="530119"/>
            <a:ext cx="3356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03/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STORY LINES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8CF55-1947-4E33-A872-D6208DAB5866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72DD8D-29D4-4882-9EA1-58CC29FB3C04}"/>
              </a:ext>
            </a:extLst>
          </p:cNvPr>
          <p:cNvSpPr txBox="1"/>
          <p:nvPr/>
        </p:nvSpPr>
        <p:spPr>
          <a:xfrm>
            <a:off x="7307209" y="5259115"/>
            <a:ext cx="3332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Each one of these commands 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tells us what they're doing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31FD590-A899-495E-BE39-8C6919A8F848}"/>
              </a:ext>
            </a:extLst>
          </p:cNvPr>
          <p:cNvGrpSpPr/>
          <p:nvPr/>
        </p:nvGrpSpPr>
        <p:grpSpPr>
          <a:xfrm>
            <a:off x="7357765" y="4942896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id="{6AA36AA9-915E-4CC4-BAAE-7690019D5494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C7E788E-9764-4529-BEDC-E9F61E02924E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523F4CC-A5B6-4D1B-A114-DE6CBCBBDC3B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1893080-5E9A-4AAD-B0EF-DC7032974482}"/>
              </a:ext>
            </a:extLst>
          </p:cNvPr>
          <p:cNvSpPr txBox="1"/>
          <p:nvPr/>
        </p:nvSpPr>
        <p:spPr>
          <a:xfrm>
            <a:off x="1061566" y="4426757"/>
            <a:ext cx="4279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When you execute the </a:t>
            </a:r>
            <a:r>
              <a:rPr lang="en-US" altLang="ko-KR" sz="2000" b="1" dirty="0" err="1">
                <a:solidFill>
                  <a:schemeClr val="bg1"/>
                </a:solidFill>
              </a:rPr>
              <a:t>GameServer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F9C6B1-346E-4798-B87A-5E8DDECE5C9D}"/>
              </a:ext>
            </a:extLst>
          </p:cNvPr>
          <p:cNvSpPr txBox="1"/>
          <p:nvPr/>
        </p:nvSpPr>
        <p:spPr>
          <a:xfrm>
            <a:off x="1122211" y="5259553"/>
            <a:ext cx="3934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Game’s answer and Ready sentence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will be shown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F99E238-E0B7-4852-AC35-64FC00133019}"/>
              </a:ext>
            </a:extLst>
          </p:cNvPr>
          <p:cNvGrpSpPr/>
          <p:nvPr/>
        </p:nvGrpSpPr>
        <p:grpSpPr>
          <a:xfrm>
            <a:off x="1484413" y="4942897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32" name="다이아몬드 31">
              <a:extLst>
                <a:ext uri="{FF2B5EF4-FFF2-40B4-BE49-F238E27FC236}">
                  <a16:creationId xmlns:a16="http://schemas.microsoft.com/office/drawing/2014/main" id="{6637E2C9-0B9A-4D79-8152-37D7A065446B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F22E75B-3A86-44A2-B96C-04C8DC6C4EBB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7E51F75-36C5-4899-A1E5-1E7AE93DC55F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08621A6-7CF8-4ED3-81BB-5765D6713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15328" y="1944991"/>
            <a:ext cx="3697216" cy="20140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3DE8D63-FE8A-48B1-966B-ED523457D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4450" y="2413611"/>
            <a:ext cx="3220048" cy="11058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F3C904E-CD50-43AD-A84D-B0F718437591}"/>
              </a:ext>
            </a:extLst>
          </p:cNvPr>
          <p:cNvSpPr txBox="1"/>
          <p:nvPr/>
        </p:nvSpPr>
        <p:spPr>
          <a:xfrm>
            <a:off x="3524264" y="704395"/>
            <a:ext cx="1629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04 </a:t>
            </a:r>
            <a:r>
              <a:rPr lang="en-US" altLang="ko-KR" sz="1600" dirty="0" err="1">
                <a:solidFill>
                  <a:schemeClr val="bg1"/>
                </a:solidFill>
                <a:latin typeface="+mn-ea"/>
              </a:rPr>
              <a:t>GameServer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29973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5C8979-E950-4543-9996-A4C6F8C4A079}"/>
              </a:ext>
            </a:extLst>
          </p:cNvPr>
          <p:cNvSpPr/>
          <p:nvPr/>
        </p:nvSpPr>
        <p:spPr>
          <a:xfrm>
            <a:off x="1449599" y="1691623"/>
            <a:ext cx="3465718" cy="28517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357765" y="4373853"/>
            <a:ext cx="2721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When you type ’/stop’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8A688-1C56-4032-B311-9E1B075FD4D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FB6AEB-0C06-4378-8062-BC62D6FAFBFA}"/>
              </a:ext>
            </a:extLst>
          </p:cNvPr>
          <p:cNvSpPr txBox="1"/>
          <p:nvPr/>
        </p:nvSpPr>
        <p:spPr>
          <a:xfrm>
            <a:off x="148288" y="530119"/>
            <a:ext cx="3356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03/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STORY LINES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8CF55-1947-4E33-A872-D6208DAB5866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72DD8D-29D4-4882-9EA1-58CC29FB3C04}"/>
              </a:ext>
            </a:extLst>
          </p:cNvPr>
          <p:cNvSpPr txBox="1"/>
          <p:nvPr/>
        </p:nvSpPr>
        <p:spPr>
          <a:xfrm>
            <a:off x="7557989" y="5259115"/>
            <a:ext cx="2831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Save the information and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Stop the server 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31FD590-A899-495E-BE39-8C6919A8F848}"/>
              </a:ext>
            </a:extLst>
          </p:cNvPr>
          <p:cNvGrpSpPr/>
          <p:nvPr/>
        </p:nvGrpSpPr>
        <p:grpSpPr>
          <a:xfrm>
            <a:off x="7357765" y="4942896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id="{6AA36AA9-915E-4CC4-BAAE-7690019D5494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C7E788E-9764-4529-BEDC-E9F61E02924E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523F4CC-A5B6-4D1B-A114-DE6CBCBBDC3B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1893080-5E9A-4AAD-B0EF-DC7032974482}"/>
              </a:ext>
            </a:extLst>
          </p:cNvPr>
          <p:cNvSpPr txBox="1"/>
          <p:nvPr/>
        </p:nvSpPr>
        <p:spPr>
          <a:xfrm>
            <a:off x="1814379" y="4764282"/>
            <a:ext cx="281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When you type ‘/show’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F9C6B1-346E-4798-B87A-5E8DDECE5C9D}"/>
              </a:ext>
            </a:extLst>
          </p:cNvPr>
          <p:cNvSpPr txBox="1"/>
          <p:nvPr/>
        </p:nvSpPr>
        <p:spPr>
          <a:xfrm>
            <a:off x="1833555" y="5625313"/>
            <a:ext cx="27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Person’s Id will be shown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F99E238-E0B7-4852-AC35-64FC00133019}"/>
              </a:ext>
            </a:extLst>
          </p:cNvPr>
          <p:cNvGrpSpPr/>
          <p:nvPr/>
        </p:nvGrpSpPr>
        <p:grpSpPr>
          <a:xfrm>
            <a:off x="1616493" y="5308657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32" name="다이아몬드 31">
              <a:extLst>
                <a:ext uri="{FF2B5EF4-FFF2-40B4-BE49-F238E27FC236}">
                  <a16:creationId xmlns:a16="http://schemas.microsoft.com/office/drawing/2014/main" id="{6637E2C9-0B9A-4D79-8152-37D7A065446B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F22E75B-3A86-44A2-B96C-04C8DC6C4EBB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7E51F75-36C5-4899-A1E5-1E7AE93DC55F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08621A6-7CF8-4ED3-81BB-5765D6713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15328" y="2254980"/>
            <a:ext cx="3697216" cy="139403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F3C904E-CD50-43AD-A84D-B0F718437591}"/>
              </a:ext>
            </a:extLst>
          </p:cNvPr>
          <p:cNvSpPr txBox="1"/>
          <p:nvPr/>
        </p:nvSpPr>
        <p:spPr>
          <a:xfrm>
            <a:off x="3524264" y="704395"/>
            <a:ext cx="1629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04 </a:t>
            </a:r>
            <a:r>
              <a:rPr lang="en-US" altLang="ko-KR" sz="1600" dirty="0" err="1">
                <a:solidFill>
                  <a:schemeClr val="bg1"/>
                </a:solidFill>
                <a:latin typeface="+mn-ea"/>
              </a:rPr>
              <a:t>GameServer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61C0DA-AA65-48E5-A978-B14A3620D9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 r="68438" b="25411"/>
          <a:stretch/>
        </p:blipFill>
        <p:spPr>
          <a:xfrm>
            <a:off x="1543289" y="1745224"/>
            <a:ext cx="3264510" cy="2728704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2126731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8A688-1C56-4032-B311-9E1B075FD4D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FB6AEB-0C06-4378-8062-BC62D6FAFBFA}"/>
              </a:ext>
            </a:extLst>
          </p:cNvPr>
          <p:cNvSpPr txBox="1"/>
          <p:nvPr/>
        </p:nvSpPr>
        <p:spPr>
          <a:xfrm>
            <a:off x="148288" y="530119"/>
            <a:ext cx="3356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03/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STORY LINES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8CF55-1947-4E33-A872-D6208DAB5866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893080-5E9A-4AAD-B0EF-DC7032974482}"/>
              </a:ext>
            </a:extLst>
          </p:cNvPr>
          <p:cNvSpPr txBox="1"/>
          <p:nvPr/>
        </p:nvSpPr>
        <p:spPr>
          <a:xfrm>
            <a:off x="6936399" y="2430606"/>
            <a:ext cx="333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When you type ‘/state’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F9C6B1-346E-4798-B87A-5E8DDECE5C9D}"/>
              </a:ext>
            </a:extLst>
          </p:cNvPr>
          <p:cNvSpPr txBox="1"/>
          <p:nvPr/>
        </p:nvSpPr>
        <p:spPr>
          <a:xfrm>
            <a:off x="5739305" y="3479862"/>
            <a:ext cx="57705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Show list of players that are connected, 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and they're all state-specific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</a:rPr>
              <a:t>ONLINE </a:t>
            </a:r>
            <a:r>
              <a:rPr lang="en-US" altLang="ko-KR" dirty="0">
                <a:solidFill>
                  <a:schemeClr val="bg1"/>
                </a:solidFill>
              </a:rPr>
              <a:t>: All players connected to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</a:rPr>
              <a:t>INCHAT</a:t>
            </a:r>
            <a:r>
              <a:rPr lang="en-US" altLang="ko-KR" dirty="0">
                <a:solidFill>
                  <a:schemeClr val="bg1"/>
                </a:solidFill>
              </a:rPr>
              <a:t> : players who are chatting at </a:t>
            </a:r>
            <a:r>
              <a:rPr lang="en-US" altLang="ko-KR" dirty="0" err="1">
                <a:solidFill>
                  <a:schemeClr val="bg1"/>
                </a:solidFill>
              </a:rPr>
              <a:t>WaitingRoom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</a:rPr>
              <a:t>INGAME</a:t>
            </a:r>
            <a:r>
              <a:rPr lang="en-US" altLang="ko-KR" dirty="0">
                <a:solidFill>
                  <a:schemeClr val="bg1"/>
                </a:solidFill>
              </a:rPr>
              <a:t> : players who are gaming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F99E238-E0B7-4852-AC35-64FC00133019}"/>
              </a:ext>
            </a:extLst>
          </p:cNvPr>
          <p:cNvGrpSpPr/>
          <p:nvPr/>
        </p:nvGrpSpPr>
        <p:grpSpPr>
          <a:xfrm>
            <a:off x="6999093" y="3130204"/>
            <a:ext cx="3207383" cy="172391"/>
            <a:chOff x="7305152" y="3000378"/>
            <a:chExt cx="2845375" cy="137710"/>
          </a:xfrm>
          <a:solidFill>
            <a:schemeClr val="bg1"/>
          </a:solidFill>
        </p:grpSpPr>
        <p:sp>
          <p:nvSpPr>
            <p:cNvPr id="32" name="다이아몬드 31">
              <a:extLst>
                <a:ext uri="{FF2B5EF4-FFF2-40B4-BE49-F238E27FC236}">
                  <a16:creationId xmlns:a16="http://schemas.microsoft.com/office/drawing/2014/main" id="{6637E2C9-0B9A-4D79-8152-37D7A065446B}"/>
                </a:ext>
              </a:extLst>
            </p:cNvPr>
            <p:cNvSpPr/>
            <p:nvPr/>
          </p:nvSpPr>
          <p:spPr>
            <a:xfrm>
              <a:off x="8672263" y="3000378"/>
              <a:ext cx="149828" cy="137710"/>
            </a:xfrm>
            <a:prstGeom prst="diamon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F22E75B-3A86-44A2-B96C-04C8DC6C4EBB}"/>
                </a:ext>
              </a:extLst>
            </p:cNvPr>
            <p:cNvCxnSpPr>
              <a:cxnSpLocks/>
            </p:cNvCxnSpPr>
            <p:nvPr/>
          </p:nvCxnSpPr>
          <p:spPr>
            <a:xfrm>
              <a:off x="7305152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7E51F75-36C5-4899-A1E5-1E7AE93DC55F}"/>
                </a:ext>
              </a:extLst>
            </p:cNvPr>
            <p:cNvCxnSpPr>
              <a:cxnSpLocks/>
            </p:cNvCxnSpPr>
            <p:nvPr/>
          </p:nvCxnSpPr>
          <p:spPr>
            <a:xfrm>
              <a:off x="8903634" y="3063263"/>
              <a:ext cx="1246893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F3C904E-CD50-43AD-A84D-B0F718437591}"/>
              </a:ext>
            </a:extLst>
          </p:cNvPr>
          <p:cNvSpPr txBox="1"/>
          <p:nvPr/>
        </p:nvSpPr>
        <p:spPr>
          <a:xfrm>
            <a:off x="3524264" y="704395"/>
            <a:ext cx="1629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04 </a:t>
            </a:r>
            <a:r>
              <a:rPr lang="en-US" altLang="ko-KR" sz="1600" dirty="0" err="1">
                <a:solidFill>
                  <a:schemeClr val="bg1"/>
                </a:solidFill>
                <a:latin typeface="+mn-ea"/>
              </a:rPr>
              <a:t>GameServer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917A990-BFCD-433E-82B9-1F57FC1E6F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642" r="40505" b="4594"/>
          <a:stretch/>
        </p:blipFill>
        <p:spPr>
          <a:xfrm>
            <a:off x="491593" y="1342044"/>
            <a:ext cx="3802862" cy="3412834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6CE8A3C-41AB-4349-8579-E8D5CD009E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" t="44296" r="62398" b="5939"/>
          <a:stretch/>
        </p:blipFill>
        <p:spPr>
          <a:xfrm>
            <a:off x="2950839" y="2915047"/>
            <a:ext cx="2393321" cy="3412834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D6AC36-240F-4DC3-839A-4766A7884F25}"/>
              </a:ext>
            </a:extLst>
          </p:cNvPr>
          <p:cNvSpPr txBox="1"/>
          <p:nvPr/>
        </p:nvSpPr>
        <p:spPr>
          <a:xfrm>
            <a:off x="705940" y="5743105"/>
            <a:ext cx="2241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Two players are moved to game &gt;&gt;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8491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832792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E30116-3D21-464B-87DB-EA261750C0B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0B965F-0424-471B-8490-E0F156A676B3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A2C4AA-706D-4447-9FB3-FAC3A676FB98}"/>
              </a:ext>
            </a:extLst>
          </p:cNvPr>
          <p:cNvSpPr/>
          <p:nvPr/>
        </p:nvSpPr>
        <p:spPr>
          <a:xfrm>
            <a:off x="0" y="2451369"/>
            <a:ext cx="12192000" cy="21426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04 CONCLUSION</a:t>
            </a:r>
            <a:endParaRPr lang="ko-KR" altLang="en-US" sz="4800" b="1" dirty="0">
              <a:solidFill>
                <a:schemeClr val="tx1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7332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8288" y="530119"/>
            <a:ext cx="3348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04/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CONCLUSION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0849" y="1146950"/>
            <a:ext cx="3357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01 Achievement of each Members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  <a:p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3C06B7-AD0A-4952-8794-34B96CAF7741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2D436D-3812-46F4-A3AB-E23E8F528588}"/>
              </a:ext>
            </a:extLst>
          </p:cNvPr>
          <p:cNvSpPr/>
          <p:nvPr/>
        </p:nvSpPr>
        <p:spPr>
          <a:xfrm>
            <a:off x="1368994" y="3371782"/>
            <a:ext cx="2732854" cy="219982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18AC24-9898-4B9A-9F2F-BE2591CFB9B2}"/>
              </a:ext>
            </a:extLst>
          </p:cNvPr>
          <p:cNvSpPr/>
          <p:nvPr/>
        </p:nvSpPr>
        <p:spPr>
          <a:xfrm>
            <a:off x="4725986" y="3371782"/>
            <a:ext cx="2732854" cy="219982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4A82C0-CBCA-4FFF-BC96-27A1C767A46E}"/>
              </a:ext>
            </a:extLst>
          </p:cNvPr>
          <p:cNvSpPr/>
          <p:nvPr/>
        </p:nvSpPr>
        <p:spPr>
          <a:xfrm>
            <a:off x="8093652" y="3371782"/>
            <a:ext cx="2732854" cy="219982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4B70345-7521-46B4-8474-E12FCE1F9DDD}"/>
              </a:ext>
            </a:extLst>
          </p:cNvPr>
          <p:cNvSpPr/>
          <p:nvPr/>
        </p:nvSpPr>
        <p:spPr>
          <a:xfrm>
            <a:off x="1409601" y="2941597"/>
            <a:ext cx="1521728" cy="341635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endParaRPr lang="ko-KR" altLang="en-US" sz="16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A1E836-D561-4CFE-A2EE-73E47E639160}"/>
              </a:ext>
            </a:extLst>
          </p:cNvPr>
          <p:cNvSpPr txBox="1"/>
          <p:nvPr/>
        </p:nvSpPr>
        <p:spPr>
          <a:xfrm>
            <a:off x="2141916" y="5050654"/>
            <a:ext cx="1187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lnSpc>
                <a:spcPct val="100000"/>
              </a:lnSpc>
              <a:defRPr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BRUNO MARS</a:t>
            </a:r>
            <a:endParaRPr lang="ko-KR" altLang="en-US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3076822-AF1C-479F-8F83-B09B53D9C1CC}"/>
              </a:ext>
            </a:extLst>
          </p:cNvPr>
          <p:cNvSpPr/>
          <p:nvPr/>
        </p:nvSpPr>
        <p:spPr>
          <a:xfrm>
            <a:off x="4836752" y="2909079"/>
            <a:ext cx="1521728" cy="341635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endParaRPr lang="ko-KR" altLang="en-US" sz="16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A38189-D90B-42B0-B92E-A63E14BF128C}"/>
              </a:ext>
            </a:extLst>
          </p:cNvPr>
          <p:cNvSpPr txBox="1"/>
          <p:nvPr/>
        </p:nvSpPr>
        <p:spPr>
          <a:xfrm>
            <a:off x="5498907" y="5050654"/>
            <a:ext cx="1187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lnSpc>
                <a:spcPct val="100000"/>
              </a:lnSpc>
              <a:defRPr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BRUNO MARS</a:t>
            </a:r>
            <a:endParaRPr lang="ko-KR" altLang="en-US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2037612-F27E-4C2D-96F8-6B6989146B1D}"/>
              </a:ext>
            </a:extLst>
          </p:cNvPr>
          <p:cNvSpPr/>
          <p:nvPr/>
        </p:nvSpPr>
        <p:spPr>
          <a:xfrm>
            <a:off x="8204418" y="2911709"/>
            <a:ext cx="1521728" cy="341635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endParaRPr lang="ko-KR" altLang="en-US" sz="16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45A6E-3461-4E48-908A-9202079AF857}"/>
              </a:ext>
            </a:extLst>
          </p:cNvPr>
          <p:cNvSpPr txBox="1"/>
          <p:nvPr/>
        </p:nvSpPr>
        <p:spPr>
          <a:xfrm>
            <a:off x="8866573" y="5050654"/>
            <a:ext cx="1187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lnSpc>
                <a:spcPct val="100000"/>
              </a:lnSpc>
              <a:defRPr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BRUNO MARS</a:t>
            </a:r>
            <a:endParaRPr lang="ko-KR" altLang="en-US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FF2B61-E02D-4CB0-8025-B6CBAFB856EF}"/>
              </a:ext>
            </a:extLst>
          </p:cNvPr>
          <p:cNvSpPr/>
          <p:nvPr/>
        </p:nvSpPr>
        <p:spPr>
          <a:xfrm>
            <a:off x="1376685" y="3922863"/>
            <a:ext cx="2818974" cy="967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시인과나" panose="02020600000000000000" pitchFamily="18" charset="-127"/>
                <a:ea typeface="DX시인과나" panose="02020600000000000000" pitchFamily="18" charset="-127"/>
              </a:rPr>
              <a:t>Write waiting room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시인과나" panose="02020600000000000000" pitchFamily="18" charset="-127"/>
                <a:ea typeface="DX시인과나" panose="02020600000000000000" pitchFamily="18" charset="-127"/>
              </a:rPr>
              <a:t>Write </a:t>
            </a:r>
            <a:r>
              <a:rPr lang="en-US" altLang="ko-KR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시인과나" panose="02020600000000000000" pitchFamily="18" charset="-127"/>
                <a:ea typeface="DX시인과나" panose="02020600000000000000" pitchFamily="18" charset="-127"/>
              </a:rPr>
              <a:t>GameWaitingRoom</a:t>
            </a:r>
            <a:r>
              <a:rPr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시인과나" panose="02020600000000000000" pitchFamily="18" charset="-127"/>
                <a:ea typeface="DX시인과나" panose="02020600000000000000" pitchFamily="18" charset="-127"/>
              </a:rPr>
              <a:t>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시인과나" panose="02020600000000000000" pitchFamily="18" charset="-127"/>
                <a:ea typeface="DX시인과나" panose="02020600000000000000" pitchFamily="18" charset="-127"/>
              </a:rPr>
              <a:t>Make game server</a:t>
            </a:r>
            <a:endParaRPr lang="ko-KR" altLang="en-US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8A58DA-DCD5-45A1-A6B2-8E30E887F7D6}"/>
              </a:ext>
            </a:extLst>
          </p:cNvPr>
          <p:cNvSpPr/>
          <p:nvPr/>
        </p:nvSpPr>
        <p:spPr>
          <a:xfrm>
            <a:off x="4814387" y="3891654"/>
            <a:ext cx="2667000" cy="967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시인과나" panose="02020600000000000000" pitchFamily="18" charset="-127"/>
                <a:ea typeface="DX시인과나" panose="02020600000000000000" pitchFamily="18" charset="-127"/>
              </a:rPr>
              <a:t>Write login &amp; sign up codes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시인과나" panose="02020600000000000000" pitchFamily="18" charset="-127"/>
                <a:ea typeface="DX시인과나" panose="02020600000000000000" pitchFamily="18" charset="-127"/>
              </a:rPr>
              <a:t>Make game client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시인과나" panose="02020600000000000000" pitchFamily="18" charset="-127"/>
                <a:ea typeface="DX시인과나" panose="02020600000000000000" pitchFamily="18" charset="-127"/>
              </a:rPr>
              <a:t>Make ppt</a:t>
            </a:r>
            <a:endParaRPr lang="ko-KR" altLang="en-US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8F5835-9672-4AE3-BBEE-102B50781A1C}"/>
              </a:ext>
            </a:extLst>
          </p:cNvPr>
          <p:cNvSpPr/>
          <p:nvPr/>
        </p:nvSpPr>
        <p:spPr>
          <a:xfrm>
            <a:off x="8245520" y="3903634"/>
            <a:ext cx="2508620" cy="967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시인과나" panose="02020600000000000000" pitchFamily="18" charset="-127"/>
                <a:ea typeface="DX시인과나" panose="02020600000000000000" pitchFamily="18" charset="-127"/>
              </a:rPr>
              <a:t>Write game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시인과나" panose="02020600000000000000" pitchFamily="18" charset="-127"/>
                <a:ea typeface="DX시인과나" panose="02020600000000000000" pitchFamily="18" charset="-127"/>
              </a:rPr>
              <a:t>Make game server &amp; client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시인과나" panose="02020600000000000000" pitchFamily="18" charset="-127"/>
                <a:ea typeface="DX시인과나" panose="02020600000000000000" pitchFamily="18" charset="-127"/>
              </a:rPr>
              <a:t>Do presentation</a:t>
            </a:r>
            <a:endParaRPr lang="ko-KR" altLang="en-US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AF5017-4CA6-4126-BB20-8D3D74BC415F}"/>
              </a:ext>
            </a:extLst>
          </p:cNvPr>
          <p:cNvSpPr/>
          <p:nvPr/>
        </p:nvSpPr>
        <p:spPr>
          <a:xfrm>
            <a:off x="1427371" y="2941926"/>
            <a:ext cx="1494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김주현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9B178BD-296F-478F-802C-FC8FB832B50E}"/>
              </a:ext>
            </a:extLst>
          </p:cNvPr>
          <p:cNvSpPr/>
          <p:nvPr/>
        </p:nvSpPr>
        <p:spPr>
          <a:xfrm>
            <a:off x="4850351" y="2913645"/>
            <a:ext cx="1494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이하영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4E53B2-FF5D-46D1-8440-807D9810FFDC}"/>
              </a:ext>
            </a:extLst>
          </p:cNvPr>
          <p:cNvSpPr/>
          <p:nvPr/>
        </p:nvSpPr>
        <p:spPr>
          <a:xfrm>
            <a:off x="8218017" y="2923072"/>
            <a:ext cx="1494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조현식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BD34FE4-81B8-49FD-B526-4F4C0657FEBF}"/>
              </a:ext>
            </a:extLst>
          </p:cNvPr>
          <p:cNvSpPr/>
          <p:nvPr/>
        </p:nvSpPr>
        <p:spPr>
          <a:xfrm>
            <a:off x="1279460" y="2079384"/>
            <a:ext cx="2904925" cy="3574693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11204FA-D059-4672-B6C5-675D809920DD}"/>
              </a:ext>
            </a:extLst>
          </p:cNvPr>
          <p:cNvSpPr/>
          <p:nvPr/>
        </p:nvSpPr>
        <p:spPr>
          <a:xfrm>
            <a:off x="4645340" y="2079384"/>
            <a:ext cx="2904925" cy="3574693"/>
          </a:xfrm>
          <a:prstGeom prst="rect">
            <a:avLst/>
          </a:prstGeom>
          <a:noFill/>
          <a:ln w="222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E6971D6-B885-4E13-8CDD-925FD7FC8D53}"/>
              </a:ext>
            </a:extLst>
          </p:cNvPr>
          <p:cNvSpPr/>
          <p:nvPr/>
        </p:nvSpPr>
        <p:spPr>
          <a:xfrm>
            <a:off x="8007615" y="2079384"/>
            <a:ext cx="2904925" cy="3574693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CCF0453-207F-4268-A120-BF38040B5621}"/>
              </a:ext>
            </a:extLst>
          </p:cNvPr>
          <p:cNvGrpSpPr/>
          <p:nvPr/>
        </p:nvGrpSpPr>
        <p:grpSpPr>
          <a:xfrm flipH="1">
            <a:off x="4462158" y="1890392"/>
            <a:ext cx="183182" cy="188992"/>
            <a:chOff x="515953" y="1348740"/>
            <a:chExt cx="375944" cy="387868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B10D3D43-3BD7-495D-B88B-D17660981513}"/>
                </a:ext>
              </a:extLst>
            </p:cNvPr>
            <p:cNvSpPr/>
            <p:nvPr/>
          </p:nvSpPr>
          <p:spPr>
            <a:xfrm>
              <a:off x="615892" y="1464192"/>
              <a:ext cx="276005" cy="272416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endPara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364F8FF7-0F48-4802-8A22-CFF92EF194DE}"/>
                </a:ext>
              </a:extLst>
            </p:cNvPr>
            <p:cNvSpPr/>
            <p:nvPr/>
          </p:nvSpPr>
          <p:spPr>
            <a:xfrm>
              <a:off x="515953" y="1348740"/>
              <a:ext cx="276005" cy="272416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endPara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5753D6D-9855-40CB-93F9-BF2AA98CA79C}"/>
              </a:ext>
            </a:extLst>
          </p:cNvPr>
          <p:cNvGrpSpPr/>
          <p:nvPr/>
        </p:nvGrpSpPr>
        <p:grpSpPr>
          <a:xfrm>
            <a:off x="11007129" y="1900308"/>
            <a:ext cx="183182" cy="188992"/>
            <a:chOff x="515953" y="1348740"/>
            <a:chExt cx="375944" cy="387868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9917380E-63F3-4889-8E15-82C103CAB918}"/>
                </a:ext>
              </a:extLst>
            </p:cNvPr>
            <p:cNvSpPr/>
            <p:nvPr/>
          </p:nvSpPr>
          <p:spPr>
            <a:xfrm>
              <a:off x="615892" y="1464192"/>
              <a:ext cx="276005" cy="272416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endPara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8B9C7DF-584B-4AFE-A94B-42D455070842}"/>
                </a:ext>
              </a:extLst>
            </p:cNvPr>
            <p:cNvSpPr/>
            <p:nvPr/>
          </p:nvSpPr>
          <p:spPr>
            <a:xfrm>
              <a:off x="515953" y="1348740"/>
              <a:ext cx="276005" cy="272416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endPara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385DEB1-2189-412D-AB1C-715D6D902B0B}"/>
              </a:ext>
            </a:extLst>
          </p:cNvPr>
          <p:cNvGrpSpPr/>
          <p:nvPr/>
        </p:nvGrpSpPr>
        <p:grpSpPr>
          <a:xfrm flipH="1" flipV="1">
            <a:off x="1019711" y="5728631"/>
            <a:ext cx="183182" cy="188992"/>
            <a:chOff x="515953" y="1348740"/>
            <a:chExt cx="375944" cy="387868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0994D899-375A-4F07-B96C-F8A846AA16F1}"/>
                </a:ext>
              </a:extLst>
            </p:cNvPr>
            <p:cNvSpPr/>
            <p:nvPr/>
          </p:nvSpPr>
          <p:spPr>
            <a:xfrm>
              <a:off x="615892" y="1464192"/>
              <a:ext cx="276005" cy="272416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endPara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8361367A-2C13-4081-915A-1BEFA8C95CAC}"/>
                </a:ext>
              </a:extLst>
            </p:cNvPr>
            <p:cNvSpPr/>
            <p:nvPr/>
          </p:nvSpPr>
          <p:spPr>
            <a:xfrm>
              <a:off x="515953" y="1348740"/>
              <a:ext cx="276005" cy="272416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endPara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841AABA-BCE9-4C92-8BE1-691D4F2AA23D}"/>
              </a:ext>
            </a:extLst>
          </p:cNvPr>
          <p:cNvGrpSpPr/>
          <p:nvPr/>
        </p:nvGrpSpPr>
        <p:grpSpPr>
          <a:xfrm flipV="1">
            <a:off x="7546662" y="5659307"/>
            <a:ext cx="183182" cy="188992"/>
            <a:chOff x="515953" y="1348740"/>
            <a:chExt cx="375944" cy="387868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BBBF4FF-5CC5-4D02-A329-16254DACEECC}"/>
                </a:ext>
              </a:extLst>
            </p:cNvPr>
            <p:cNvSpPr/>
            <p:nvPr/>
          </p:nvSpPr>
          <p:spPr>
            <a:xfrm>
              <a:off x="615892" y="1464192"/>
              <a:ext cx="276005" cy="272416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endPara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683F2DBE-F69A-454A-8F5E-BE9ADC8D3560}"/>
                </a:ext>
              </a:extLst>
            </p:cNvPr>
            <p:cNvSpPr/>
            <p:nvPr/>
          </p:nvSpPr>
          <p:spPr>
            <a:xfrm>
              <a:off x="515953" y="1348740"/>
              <a:ext cx="276005" cy="272416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endPara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  <p:sp>
        <p:nvSpPr>
          <p:cNvPr id="56" name="타원 55">
            <a:extLst>
              <a:ext uri="{FF2B5EF4-FFF2-40B4-BE49-F238E27FC236}">
                <a16:creationId xmlns:a16="http://schemas.microsoft.com/office/drawing/2014/main" id="{223C778E-EA6C-40AF-83D1-0018B57A5CBE}"/>
              </a:ext>
            </a:extLst>
          </p:cNvPr>
          <p:cNvSpPr/>
          <p:nvPr/>
        </p:nvSpPr>
        <p:spPr>
          <a:xfrm>
            <a:off x="3102055" y="2297078"/>
            <a:ext cx="959468" cy="95946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+mj-lt"/>
              </a:rPr>
              <a:t>33.5%</a:t>
            </a:r>
            <a:endParaRPr lang="ko-KR" alt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F769131-8D55-4E07-830D-DCAF65B98B7B}"/>
              </a:ext>
            </a:extLst>
          </p:cNvPr>
          <p:cNvSpPr/>
          <p:nvPr/>
        </p:nvSpPr>
        <p:spPr>
          <a:xfrm>
            <a:off x="3194893" y="2389915"/>
            <a:ext cx="773792" cy="773790"/>
          </a:xfrm>
          <a:prstGeom prst="ellipse">
            <a:avLst/>
          </a:prstGeom>
          <a:noFill/>
          <a:ln w="57150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0F794B1-72A5-4F84-8D54-B44280203F0E}"/>
              </a:ext>
            </a:extLst>
          </p:cNvPr>
          <p:cNvGrpSpPr/>
          <p:nvPr/>
        </p:nvGrpSpPr>
        <p:grpSpPr>
          <a:xfrm>
            <a:off x="6486037" y="2297078"/>
            <a:ext cx="959468" cy="959464"/>
            <a:chOff x="3102055" y="2297078"/>
            <a:chExt cx="959468" cy="959464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645523D0-EE43-43D4-9B82-2C828CF02958}"/>
                </a:ext>
              </a:extLst>
            </p:cNvPr>
            <p:cNvSpPr/>
            <p:nvPr/>
          </p:nvSpPr>
          <p:spPr>
            <a:xfrm>
              <a:off x="3102055" y="2297078"/>
              <a:ext cx="959468" cy="95946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33%</a:t>
              </a:r>
              <a:endParaRPr lang="ko-KR" alt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4118219-8E36-4237-81F0-88199A989C5C}"/>
                </a:ext>
              </a:extLst>
            </p:cNvPr>
            <p:cNvSpPr/>
            <p:nvPr/>
          </p:nvSpPr>
          <p:spPr>
            <a:xfrm>
              <a:off x="3194893" y="2389915"/>
              <a:ext cx="773792" cy="773790"/>
            </a:xfrm>
            <a:prstGeom prst="ellipse">
              <a:avLst/>
            </a:prstGeom>
            <a:noFill/>
            <a:ln w="57150">
              <a:gradFill>
                <a:gsLst>
                  <a:gs pos="68460">
                    <a:srgbClr val="ECCDC4"/>
                  </a:gs>
                  <a:gs pos="33600">
                    <a:srgbClr val="76D0FE"/>
                  </a:gs>
                  <a:gs pos="0">
                    <a:srgbClr val="ECCDC4"/>
                  </a:gs>
                  <a:gs pos="100000">
                    <a:srgbClr val="76D0FE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C55BF84-804B-49F3-8F76-37A2DB0A4480}"/>
              </a:ext>
            </a:extLst>
          </p:cNvPr>
          <p:cNvGrpSpPr/>
          <p:nvPr/>
        </p:nvGrpSpPr>
        <p:grpSpPr>
          <a:xfrm>
            <a:off x="9846408" y="2297078"/>
            <a:ext cx="959468" cy="959464"/>
            <a:chOff x="3102055" y="2297078"/>
            <a:chExt cx="959468" cy="959464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B7CFD24-96D8-4B9A-952E-327B61C3B99F}"/>
                </a:ext>
              </a:extLst>
            </p:cNvPr>
            <p:cNvSpPr/>
            <p:nvPr/>
          </p:nvSpPr>
          <p:spPr>
            <a:xfrm>
              <a:off x="3102055" y="2297078"/>
              <a:ext cx="959468" cy="95946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+mj-lt"/>
                </a:rPr>
                <a:t>33.5%</a:t>
              </a:r>
              <a:endParaRPr lang="ko-KR" altLang="en-US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A90D7AA8-2FD4-479E-83EA-0D9188F9AEF8}"/>
                </a:ext>
              </a:extLst>
            </p:cNvPr>
            <p:cNvSpPr/>
            <p:nvPr/>
          </p:nvSpPr>
          <p:spPr>
            <a:xfrm>
              <a:off x="3194893" y="2389915"/>
              <a:ext cx="773792" cy="773790"/>
            </a:xfrm>
            <a:prstGeom prst="ellipse">
              <a:avLst/>
            </a:prstGeom>
            <a:noFill/>
            <a:ln w="57150">
              <a:gradFill>
                <a:gsLst>
                  <a:gs pos="68460">
                    <a:srgbClr val="ECCDC4"/>
                  </a:gs>
                  <a:gs pos="33600">
                    <a:srgbClr val="76D0FE"/>
                  </a:gs>
                  <a:gs pos="0">
                    <a:srgbClr val="ECCDC4"/>
                  </a:gs>
                  <a:gs pos="100000">
                    <a:srgbClr val="76D0FE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0C00D8D7-A5E0-4A0B-BFB6-8B8A8852783E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9715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832792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E30116-3D21-464B-87DB-EA261750C0B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0B965F-0424-471B-8490-E0F156A676B3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A2C4AA-706D-4447-9FB3-FAC3A676FB98}"/>
              </a:ext>
            </a:extLst>
          </p:cNvPr>
          <p:cNvSpPr/>
          <p:nvPr/>
        </p:nvSpPr>
        <p:spPr>
          <a:xfrm>
            <a:off x="0" y="2451369"/>
            <a:ext cx="12192000" cy="21426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02  ARCHITECTURE</a:t>
            </a:r>
            <a:endParaRPr lang="ko-KR" altLang="en-US" sz="4800" b="1" dirty="0">
              <a:solidFill>
                <a:schemeClr val="tx1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70584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61"/>
          <a:stretch/>
        </p:blipFill>
        <p:spPr>
          <a:xfrm>
            <a:off x="2664243" y="-17418"/>
            <a:ext cx="6863513" cy="23412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93178" y="3654902"/>
            <a:ext cx="2605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NETWORKING TEAMPROJECT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43710" y="2811484"/>
            <a:ext cx="4104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gradFill>
                  <a:gsLst>
                    <a:gs pos="0">
                      <a:srgbClr val="76D0FE"/>
                    </a:gs>
                    <a:gs pos="100000">
                      <a:srgbClr val="ECCDC4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THANK YOU</a:t>
            </a:r>
            <a:endParaRPr lang="ko-KR" altLang="en-US" sz="5400" dirty="0">
              <a:gradFill>
                <a:gsLst>
                  <a:gs pos="0">
                    <a:srgbClr val="76D0FE"/>
                  </a:gs>
                  <a:gs pos="100000">
                    <a:srgbClr val="ECCDC4"/>
                  </a:gs>
                </a:gsLst>
                <a:path path="circle">
                  <a:fillToRect r="100000" b="100000"/>
                </a:path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8731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06954" y="1752097"/>
            <a:ext cx="8578091" cy="4037247"/>
          </a:xfrm>
          <a:prstGeom prst="rect">
            <a:avLst/>
          </a:prstGeom>
          <a:noFill/>
          <a:ln w="76200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8A688-1C56-4032-B311-9E1B075FD4D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8CF55-1947-4E33-A872-D6208DAB5866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1C7B0B-E9C9-493E-9329-FD9E030DD923}"/>
              </a:ext>
            </a:extLst>
          </p:cNvPr>
          <p:cNvSpPr/>
          <p:nvPr/>
        </p:nvSpPr>
        <p:spPr>
          <a:xfrm>
            <a:off x="0" y="2441542"/>
            <a:ext cx="12192000" cy="26583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/>
                </a:solidFill>
                <a:latin typeface="+mj-lt"/>
                <a:ea typeface="조선일보명조" panose="02030304000000000000" pitchFamily="18" charset="-127"/>
                <a:cs typeface="조선일보명조" panose="02030304000000000000" pitchFamily="18" charset="-127"/>
              </a:rPr>
              <a:t>LOGIN</a:t>
            </a:r>
            <a:endParaRPr lang="ko-KR" altLang="en-US" sz="4800" b="1" dirty="0">
              <a:solidFill>
                <a:schemeClr val="tx1"/>
              </a:solidFill>
              <a:latin typeface="+mj-lt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BBC53-57FA-4163-B886-0469B0C6AF64}"/>
              </a:ext>
            </a:extLst>
          </p:cNvPr>
          <p:cNvSpPr txBox="1"/>
          <p:nvPr/>
        </p:nvSpPr>
        <p:spPr>
          <a:xfrm>
            <a:off x="148288" y="530119"/>
            <a:ext cx="3602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02/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ARCHITECTURE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D0C10A-7964-4416-8A4A-D18B415E232B}"/>
              </a:ext>
            </a:extLst>
          </p:cNvPr>
          <p:cNvSpPr txBox="1"/>
          <p:nvPr/>
        </p:nvSpPr>
        <p:spPr>
          <a:xfrm>
            <a:off x="3900965" y="728644"/>
            <a:ext cx="930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01 login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4426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8288" y="530119"/>
            <a:ext cx="3602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02/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ARCHITECTURE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E30116-3D21-464B-87DB-EA261750C0B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0B965F-0424-471B-8490-E0F156A676B3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411B703-E50E-436D-823C-F2BCACC5A060}"/>
              </a:ext>
            </a:extLst>
          </p:cNvPr>
          <p:cNvGrpSpPr/>
          <p:nvPr/>
        </p:nvGrpSpPr>
        <p:grpSpPr>
          <a:xfrm>
            <a:off x="1402762" y="1423447"/>
            <a:ext cx="673140" cy="673140"/>
            <a:chOff x="1814240" y="2620214"/>
            <a:chExt cx="2570072" cy="2570072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AD5C4E0-870A-45B9-AEC2-0FD4DDB2751F}"/>
                </a:ext>
              </a:extLst>
            </p:cNvPr>
            <p:cNvSpPr/>
            <p:nvPr/>
          </p:nvSpPr>
          <p:spPr>
            <a:xfrm>
              <a:off x="1814240" y="2620214"/>
              <a:ext cx="2570072" cy="257007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557C85D-2DD6-4F86-A6C5-8673DC7A0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574" y="3011548"/>
              <a:ext cx="1787403" cy="1787403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FFBF55E-F1B0-446E-AD7C-4E4D636A545E}"/>
              </a:ext>
            </a:extLst>
          </p:cNvPr>
          <p:cNvGrpSpPr/>
          <p:nvPr/>
        </p:nvGrpSpPr>
        <p:grpSpPr>
          <a:xfrm>
            <a:off x="8177334" y="1423446"/>
            <a:ext cx="673140" cy="673140"/>
            <a:chOff x="1814240" y="2620214"/>
            <a:chExt cx="2570072" cy="2570072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FD92F7B-8789-4958-9A2B-A9EA46F011B6}"/>
                </a:ext>
              </a:extLst>
            </p:cNvPr>
            <p:cNvSpPr/>
            <p:nvPr/>
          </p:nvSpPr>
          <p:spPr>
            <a:xfrm>
              <a:off x="1814240" y="2620214"/>
              <a:ext cx="2570072" cy="257007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398F596-4FE5-4FB0-AA2C-4CFC2FD07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2648" y="3129699"/>
              <a:ext cx="1555073" cy="155507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03B4B0F-C99C-463E-A80D-0086E96D20ED}"/>
              </a:ext>
            </a:extLst>
          </p:cNvPr>
          <p:cNvSpPr txBox="1"/>
          <p:nvPr/>
        </p:nvSpPr>
        <p:spPr>
          <a:xfrm>
            <a:off x="2214300" y="1525943"/>
            <a:ext cx="1895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GamePlayer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DBCF62-0895-498F-A32E-A876D510FEAA}"/>
              </a:ext>
            </a:extLst>
          </p:cNvPr>
          <p:cNvSpPr txBox="1"/>
          <p:nvPr/>
        </p:nvSpPr>
        <p:spPr>
          <a:xfrm>
            <a:off x="8988872" y="1525943"/>
            <a:ext cx="210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GameServer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64993F-81C9-430D-B1C9-08521F1846CF}"/>
              </a:ext>
            </a:extLst>
          </p:cNvPr>
          <p:cNvSpPr txBox="1"/>
          <p:nvPr/>
        </p:nvSpPr>
        <p:spPr>
          <a:xfrm>
            <a:off x="3900965" y="728644"/>
            <a:ext cx="930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01 login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92EB0A7-1EFA-4625-BF23-8D632DEE8A02}"/>
              </a:ext>
            </a:extLst>
          </p:cNvPr>
          <p:cNvCxnSpPr>
            <a:cxnSpLocks/>
          </p:cNvCxnSpPr>
          <p:nvPr/>
        </p:nvCxnSpPr>
        <p:spPr>
          <a:xfrm>
            <a:off x="3421930" y="2785793"/>
            <a:ext cx="5009928" cy="41419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8269BE-1BB1-458A-B4E6-A6907B231409}"/>
              </a:ext>
            </a:extLst>
          </p:cNvPr>
          <p:cNvSpPr txBox="1"/>
          <p:nvPr/>
        </p:nvSpPr>
        <p:spPr>
          <a:xfrm>
            <a:off x="6801715" y="2663950"/>
            <a:ext cx="22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Send ID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887A7B9-8892-49FA-8066-8C0F5FE2AFD5}"/>
              </a:ext>
            </a:extLst>
          </p:cNvPr>
          <p:cNvCxnSpPr/>
          <p:nvPr/>
        </p:nvCxnSpPr>
        <p:spPr>
          <a:xfrm flipH="1">
            <a:off x="3421930" y="2318995"/>
            <a:ext cx="4755404" cy="311085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2BA224-663C-496F-A536-2C149D188D36}"/>
              </a:ext>
            </a:extLst>
          </p:cNvPr>
          <p:cNvSpPr txBox="1"/>
          <p:nvPr/>
        </p:nvSpPr>
        <p:spPr>
          <a:xfrm>
            <a:off x="3636180" y="2062231"/>
            <a:ext cx="22907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9999"/>
                </a:solidFill>
              </a:rPr>
              <a:t>Connect</a:t>
            </a:r>
            <a:endParaRPr lang="ko-KR" altLang="en-US" dirty="0">
              <a:solidFill>
                <a:srgbClr val="FF9999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CBA6816-EB87-4377-AFAF-03820D67869E}"/>
              </a:ext>
            </a:extLst>
          </p:cNvPr>
          <p:cNvCxnSpPr/>
          <p:nvPr/>
        </p:nvCxnSpPr>
        <p:spPr>
          <a:xfrm flipH="1">
            <a:off x="3421930" y="3366215"/>
            <a:ext cx="4755404" cy="311085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128BA0-752F-4AD6-AD59-2EC974560298}"/>
              </a:ext>
            </a:extLst>
          </p:cNvPr>
          <p:cNvSpPr txBox="1"/>
          <p:nvPr/>
        </p:nvSpPr>
        <p:spPr>
          <a:xfrm>
            <a:off x="3636181" y="2989305"/>
            <a:ext cx="229071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9999"/>
                </a:solidFill>
              </a:rPr>
              <a:t>Send ID Success </a:t>
            </a:r>
          </a:p>
          <a:p>
            <a:r>
              <a:rPr lang="en-US" altLang="ko-KR" dirty="0">
                <a:solidFill>
                  <a:srgbClr val="FF9999"/>
                </a:solidFill>
              </a:rPr>
              <a:t>or ID Fail</a:t>
            </a:r>
            <a:endParaRPr lang="ko-KR" altLang="en-US" dirty="0">
              <a:solidFill>
                <a:srgbClr val="FF9999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FCFAF47-F1C7-48EC-A019-EBC941AC566F}"/>
              </a:ext>
            </a:extLst>
          </p:cNvPr>
          <p:cNvCxnSpPr>
            <a:cxnSpLocks/>
          </p:cNvCxnSpPr>
          <p:nvPr/>
        </p:nvCxnSpPr>
        <p:spPr>
          <a:xfrm>
            <a:off x="3421930" y="3917642"/>
            <a:ext cx="5009928" cy="41419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57C81B-1D11-4192-835D-D427CF97B5D9}"/>
              </a:ext>
            </a:extLst>
          </p:cNvPr>
          <p:cNvSpPr txBox="1"/>
          <p:nvPr/>
        </p:nvSpPr>
        <p:spPr>
          <a:xfrm>
            <a:off x="6801715" y="3795799"/>
            <a:ext cx="22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Send PW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29B9122-EAE3-4665-9DDE-703DBC608C63}"/>
              </a:ext>
            </a:extLst>
          </p:cNvPr>
          <p:cNvCxnSpPr/>
          <p:nvPr/>
        </p:nvCxnSpPr>
        <p:spPr>
          <a:xfrm flipH="1">
            <a:off x="3421930" y="4501648"/>
            <a:ext cx="4755404" cy="311085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C87307-C24B-4DEE-963B-1248A5AE0A5A}"/>
              </a:ext>
            </a:extLst>
          </p:cNvPr>
          <p:cNvSpPr txBox="1"/>
          <p:nvPr/>
        </p:nvSpPr>
        <p:spPr>
          <a:xfrm>
            <a:off x="3636181" y="4124738"/>
            <a:ext cx="229071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9999"/>
                </a:solidFill>
              </a:rPr>
              <a:t>Send PW Success </a:t>
            </a:r>
          </a:p>
          <a:p>
            <a:r>
              <a:rPr lang="en-US" altLang="ko-KR" dirty="0">
                <a:solidFill>
                  <a:srgbClr val="FF9999"/>
                </a:solidFill>
              </a:rPr>
              <a:t>or PW Fail</a:t>
            </a:r>
            <a:endParaRPr lang="ko-KR" altLang="en-US" dirty="0">
              <a:solidFill>
                <a:srgbClr val="FF9999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ECBBA32-8489-4006-963A-0C503CBACDCC}"/>
              </a:ext>
            </a:extLst>
          </p:cNvPr>
          <p:cNvCxnSpPr>
            <a:cxnSpLocks/>
          </p:cNvCxnSpPr>
          <p:nvPr/>
        </p:nvCxnSpPr>
        <p:spPr>
          <a:xfrm>
            <a:off x="3421930" y="6005976"/>
            <a:ext cx="5009928" cy="41419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CC974D-5AC7-4A74-9F84-1C0C29F6218E}"/>
              </a:ext>
            </a:extLst>
          </p:cNvPr>
          <p:cNvSpPr txBox="1"/>
          <p:nvPr/>
        </p:nvSpPr>
        <p:spPr>
          <a:xfrm>
            <a:off x="6093854" y="5856408"/>
            <a:ext cx="275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Move to Waiting Room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12B991-4D19-4815-A31E-69760FA4DD46}"/>
              </a:ext>
            </a:extLst>
          </p:cNvPr>
          <p:cNvSpPr txBox="1"/>
          <p:nvPr/>
        </p:nvSpPr>
        <p:spPr>
          <a:xfrm>
            <a:off x="8646109" y="3096685"/>
            <a:ext cx="196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Check ID exists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F540F0-1420-49A7-8F2B-8457B9CDC462}"/>
              </a:ext>
            </a:extLst>
          </p:cNvPr>
          <p:cNvSpPr txBox="1"/>
          <p:nvPr/>
        </p:nvSpPr>
        <p:spPr>
          <a:xfrm>
            <a:off x="8646109" y="4074325"/>
            <a:ext cx="196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Encode PW &amp;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Check PW right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0" name="화살표: 원형 69">
            <a:extLst>
              <a:ext uri="{FF2B5EF4-FFF2-40B4-BE49-F238E27FC236}">
                <a16:creationId xmlns:a16="http://schemas.microsoft.com/office/drawing/2014/main" id="{5C2AD5DE-40D5-4B0D-8294-7BD94D9471E5}"/>
              </a:ext>
            </a:extLst>
          </p:cNvPr>
          <p:cNvSpPr/>
          <p:nvPr/>
        </p:nvSpPr>
        <p:spPr>
          <a:xfrm rot="17159970">
            <a:off x="2462052" y="2688657"/>
            <a:ext cx="1144347" cy="1098518"/>
          </a:xfrm>
          <a:prstGeom prst="circularArrow">
            <a:avLst>
              <a:gd name="adj1" fmla="val 5722"/>
              <a:gd name="adj2" fmla="val 1142319"/>
              <a:gd name="adj3" fmla="val 20205821"/>
              <a:gd name="adj4" fmla="val 9062485"/>
              <a:gd name="adj5" fmla="val 68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D2C73D-0BB9-42FF-8D5D-3B61282C36A6}"/>
              </a:ext>
            </a:extLst>
          </p:cNvPr>
          <p:cNvSpPr txBox="1"/>
          <p:nvPr/>
        </p:nvSpPr>
        <p:spPr>
          <a:xfrm>
            <a:off x="1891334" y="3619050"/>
            <a:ext cx="196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ID Fail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2" name="화살표: 원형 71">
            <a:extLst>
              <a:ext uri="{FF2B5EF4-FFF2-40B4-BE49-F238E27FC236}">
                <a16:creationId xmlns:a16="http://schemas.microsoft.com/office/drawing/2014/main" id="{EDA14469-7206-47AC-97F1-D5C6DD55537D}"/>
              </a:ext>
            </a:extLst>
          </p:cNvPr>
          <p:cNvSpPr/>
          <p:nvPr/>
        </p:nvSpPr>
        <p:spPr>
          <a:xfrm rot="17159970">
            <a:off x="1545098" y="2243778"/>
            <a:ext cx="2369840" cy="2809548"/>
          </a:xfrm>
          <a:prstGeom prst="circularArrow">
            <a:avLst>
              <a:gd name="adj1" fmla="val 4675"/>
              <a:gd name="adj2" fmla="val 1142319"/>
              <a:gd name="adj3" fmla="val 20302540"/>
              <a:gd name="adj4" fmla="val 9062485"/>
              <a:gd name="adj5" fmla="val 47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2E16720-5BD5-430D-9F2F-77E82DF19902}"/>
              </a:ext>
            </a:extLst>
          </p:cNvPr>
          <p:cNvSpPr txBox="1"/>
          <p:nvPr/>
        </p:nvSpPr>
        <p:spPr>
          <a:xfrm>
            <a:off x="1094756" y="4628067"/>
            <a:ext cx="196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PW Fail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8B5647D-85F6-442E-AD2C-E54C8D5A302E}"/>
              </a:ext>
            </a:extLst>
          </p:cNvPr>
          <p:cNvCxnSpPr>
            <a:cxnSpLocks/>
          </p:cNvCxnSpPr>
          <p:nvPr/>
        </p:nvCxnSpPr>
        <p:spPr>
          <a:xfrm>
            <a:off x="3421930" y="4976005"/>
            <a:ext cx="5009928" cy="41419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177A15C-2820-42B3-8143-B3DBF23F2D7B}"/>
              </a:ext>
            </a:extLst>
          </p:cNvPr>
          <p:cNvSpPr txBox="1"/>
          <p:nvPr/>
        </p:nvSpPr>
        <p:spPr>
          <a:xfrm>
            <a:off x="6799024" y="4874565"/>
            <a:ext cx="275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Send ID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847E901-3F37-4F4A-A069-4124697BC80E}"/>
              </a:ext>
            </a:extLst>
          </p:cNvPr>
          <p:cNvCxnSpPr/>
          <p:nvPr/>
        </p:nvCxnSpPr>
        <p:spPr>
          <a:xfrm flipH="1">
            <a:off x="3421930" y="5548591"/>
            <a:ext cx="4755404" cy="311085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139287B-F039-44E5-9B21-E294050CCCF8}"/>
              </a:ext>
            </a:extLst>
          </p:cNvPr>
          <p:cNvSpPr txBox="1"/>
          <p:nvPr/>
        </p:nvSpPr>
        <p:spPr>
          <a:xfrm>
            <a:off x="3636181" y="5171681"/>
            <a:ext cx="229071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9999"/>
                </a:solidFill>
              </a:rPr>
              <a:t>Send </a:t>
            </a:r>
            <a:r>
              <a:rPr lang="en-US" altLang="ko-KR" dirty="0" err="1">
                <a:solidFill>
                  <a:srgbClr val="FF9999"/>
                </a:solidFill>
              </a:rPr>
              <a:t>Name,ID,PW</a:t>
            </a:r>
            <a:r>
              <a:rPr lang="en-US" altLang="ko-KR" dirty="0">
                <a:solidFill>
                  <a:srgbClr val="FF9999"/>
                </a:solidFill>
              </a:rPr>
              <a:t>,</a:t>
            </a:r>
          </a:p>
          <a:p>
            <a:r>
              <a:rPr lang="en-US" altLang="ko-KR" dirty="0" err="1">
                <a:solidFill>
                  <a:srgbClr val="FF9999"/>
                </a:solidFill>
              </a:rPr>
              <a:t>Win,Lose</a:t>
            </a:r>
            <a:r>
              <a:rPr lang="en-US" altLang="ko-KR" dirty="0">
                <a:solidFill>
                  <a:srgbClr val="FF9999"/>
                </a:solidFill>
              </a:rPr>
              <a:t> 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957CA5-4A80-49CB-A664-FC02B2D13CE2}"/>
              </a:ext>
            </a:extLst>
          </p:cNvPr>
          <p:cNvSpPr txBox="1"/>
          <p:nvPr/>
        </p:nvSpPr>
        <p:spPr>
          <a:xfrm>
            <a:off x="8646109" y="5278562"/>
            <a:ext cx="196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Check ID exists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06954" y="1752097"/>
            <a:ext cx="8578091" cy="4037247"/>
          </a:xfrm>
          <a:prstGeom prst="rect">
            <a:avLst/>
          </a:prstGeom>
          <a:noFill/>
          <a:ln w="76200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8A688-1C56-4032-B311-9E1B075FD4DC}"/>
              </a:ext>
            </a:extLst>
          </p:cNvPr>
          <p:cNvSpPr txBox="1"/>
          <p:nvPr/>
        </p:nvSpPr>
        <p:spPr>
          <a:xfrm>
            <a:off x="192129" y="85749"/>
            <a:ext cx="173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Computer Network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8CF55-1947-4E33-A872-D6208DAB5866}"/>
              </a:ext>
            </a:extLst>
          </p:cNvPr>
          <p:cNvSpPr txBox="1"/>
          <p:nvPr/>
        </p:nvSpPr>
        <p:spPr>
          <a:xfrm>
            <a:off x="9927957" y="85773"/>
            <a:ext cx="20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Number Baseball Game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1C7B0B-E9C9-493E-9329-FD9E030DD923}"/>
              </a:ext>
            </a:extLst>
          </p:cNvPr>
          <p:cNvSpPr/>
          <p:nvPr/>
        </p:nvSpPr>
        <p:spPr>
          <a:xfrm>
            <a:off x="0" y="2441542"/>
            <a:ext cx="12192000" cy="26583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/>
                </a:solidFill>
                <a:latin typeface="+mj-lt"/>
                <a:ea typeface="조선일보명조" panose="02030304000000000000" pitchFamily="18" charset="-127"/>
                <a:cs typeface="조선일보명조" panose="02030304000000000000" pitchFamily="18" charset="-127"/>
              </a:rPr>
              <a:t>Sign Up</a:t>
            </a:r>
            <a:endParaRPr lang="ko-KR" altLang="en-US" sz="4800" b="1" dirty="0">
              <a:solidFill>
                <a:schemeClr val="tx1"/>
              </a:solidFill>
              <a:latin typeface="+mj-lt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BBC53-57FA-4163-B886-0469B0C6AF64}"/>
              </a:ext>
            </a:extLst>
          </p:cNvPr>
          <p:cNvSpPr txBox="1"/>
          <p:nvPr/>
        </p:nvSpPr>
        <p:spPr>
          <a:xfrm>
            <a:off x="148288" y="530119"/>
            <a:ext cx="3602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02/ </a:t>
            </a:r>
            <a:r>
              <a:rPr lang="en-US" altLang="ko-KR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ARCHITECTURE</a:t>
            </a:r>
            <a:endParaRPr lang="ko-KR" altLang="en-US" sz="32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D0C10A-7964-4416-8A4A-D18B415E232B}"/>
              </a:ext>
            </a:extLst>
          </p:cNvPr>
          <p:cNvSpPr txBox="1"/>
          <p:nvPr/>
        </p:nvSpPr>
        <p:spPr>
          <a:xfrm>
            <a:off x="3900965" y="728644"/>
            <a:ext cx="114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02 </a:t>
            </a:r>
            <a:r>
              <a:rPr lang="en-US" altLang="ko-KR" sz="1600" dirty="0" err="1">
                <a:solidFill>
                  <a:schemeClr val="bg1"/>
                </a:solidFill>
                <a:latin typeface="+mn-ea"/>
              </a:rPr>
              <a:t>SignUp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535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4732</TotalTime>
  <Words>2368</Words>
  <Application>Microsoft Office PowerPoint</Application>
  <PresentationFormat>와이드스크린</PresentationFormat>
  <Paragraphs>643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7" baseType="lpstr">
      <vt:lpstr>나눔스퀘어</vt:lpstr>
      <vt:lpstr>Arial</vt:lpstr>
      <vt:lpstr>DX시인과나</vt:lpstr>
      <vt:lpstr>나눔스퀘어 ExtraBold</vt:lpstr>
      <vt:lpstr>나눔스퀘어라운드 ExtraBold</vt:lpstr>
      <vt:lpstr>나눔스퀘어라운드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이하영</cp:lastModifiedBy>
  <cp:revision>61</cp:revision>
  <dcterms:created xsi:type="dcterms:W3CDTF">2017-09-14T14:15:22Z</dcterms:created>
  <dcterms:modified xsi:type="dcterms:W3CDTF">2019-12-01T14:20:29Z</dcterms:modified>
</cp:coreProperties>
</file>