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3" autoAdjust="0"/>
    <p:restoredTop sz="94660"/>
  </p:normalViewPr>
  <p:slideViewPr>
    <p:cSldViewPr snapToGrid="0">
      <p:cViewPr varScale="1">
        <p:scale>
          <a:sx n="284" d="100"/>
          <a:sy n="284" d="100"/>
        </p:scale>
        <p:origin x="3808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2886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30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04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674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765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3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753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296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154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543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87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35EE9F-F11C-44AC-BF2C-6A0F720F3C1D}" type="datetimeFigureOut">
              <a:rPr lang="en-GB" smtClean="0"/>
              <a:t>03/08/2024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4AB68-5AED-422F-A098-3CC141F2EE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66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D93947C-83EB-B92A-7483-D439DDC88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3064827"/>
              </p:ext>
            </p:extLst>
          </p:nvPr>
        </p:nvGraphicFramePr>
        <p:xfrm>
          <a:off x="1" y="2799"/>
          <a:ext cx="3600450" cy="3602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150">
                  <a:extLst>
                    <a:ext uri="{9D8B030D-6E8A-4147-A177-3AD203B41FA5}">
                      <a16:colId xmlns:a16="http://schemas.microsoft.com/office/drawing/2014/main" val="312263843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604675741"/>
                    </a:ext>
                  </a:extLst>
                </a:gridCol>
                <a:gridCol w="1200150">
                  <a:extLst>
                    <a:ext uri="{9D8B030D-6E8A-4147-A177-3AD203B41FA5}">
                      <a16:colId xmlns:a16="http://schemas.microsoft.com/office/drawing/2014/main" val="2422192042"/>
                    </a:ext>
                  </a:extLst>
                </a:gridCol>
              </a:tblGrid>
              <a:tr h="1305303">
                <a:tc>
                  <a:txBody>
                    <a:bodyPr/>
                    <a:lstStyle/>
                    <a:p>
                      <a:pPr algn="ctr"/>
                      <a:r>
                        <a:rPr lang="en-GB" sz="80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80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27975"/>
                  </a:ext>
                </a:extLst>
              </a:tr>
              <a:tr h="114617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84564"/>
                  </a:ext>
                </a:extLst>
              </a:tr>
              <a:tr h="1146174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19626"/>
                  </a:ext>
                </a:extLst>
              </a:tr>
            </a:tbl>
          </a:graphicData>
        </a:graphic>
      </p:graphicFrame>
      <p:pic>
        <p:nvPicPr>
          <p:cNvPr id="5" name="Graphic 4" descr="Conductor female with solid fill">
            <a:extLst>
              <a:ext uri="{FF2B5EF4-FFF2-40B4-BE49-F238E27FC236}">
                <a16:creationId xmlns:a16="http://schemas.microsoft.com/office/drawing/2014/main" id="{C17D98B1-8289-356C-89A5-3627CED7C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201" y="1401296"/>
            <a:ext cx="914400" cy="914400"/>
          </a:xfrm>
          <a:prstGeom prst="rect">
            <a:avLst/>
          </a:prstGeom>
        </p:spPr>
      </p:pic>
      <p:pic>
        <p:nvPicPr>
          <p:cNvPr id="7" name="Graphic 6" descr="Sail Boat (Like Pirate) with solid fill">
            <a:extLst>
              <a:ext uri="{FF2B5EF4-FFF2-40B4-BE49-F238E27FC236}">
                <a16:creationId xmlns:a16="http://schemas.microsoft.com/office/drawing/2014/main" id="{C3DA419D-6B56-BD90-CB1C-37B43310C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43025" y="2544295"/>
            <a:ext cx="914400" cy="914400"/>
          </a:xfrm>
          <a:prstGeom prst="rect">
            <a:avLst/>
          </a:prstGeom>
        </p:spPr>
      </p:pic>
      <p:pic>
        <p:nvPicPr>
          <p:cNvPr id="9" name="Graphic 8" descr="Present with solid fill">
            <a:extLst>
              <a:ext uri="{FF2B5EF4-FFF2-40B4-BE49-F238E27FC236}">
                <a16:creationId xmlns:a16="http://schemas.microsoft.com/office/drawing/2014/main" id="{A30FCF38-DBDC-DC02-2CD3-61C93C2C8F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30849" y="1401296"/>
            <a:ext cx="914400" cy="914400"/>
          </a:xfrm>
          <a:prstGeom prst="rect">
            <a:avLst/>
          </a:prstGeom>
        </p:spPr>
      </p:pic>
      <p:pic>
        <p:nvPicPr>
          <p:cNvPr id="11" name="Graphic 10" descr="Africa with solid fill">
            <a:extLst>
              <a:ext uri="{FF2B5EF4-FFF2-40B4-BE49-F238E27FC236}">
                <a16:creationId xmlns:a16="http://schemas.microsoft.com/office/drawing/2014/main" id="{59A9B6EA-B8C0-E1CA-8FB4-3618FEF019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4926" y="1448102"/>
            <a:ext cx="914400" cy="914400"/>
          </a:xfrm>
          <a:prstGeom prst="rect">
            <a:avLst/>
          </a:prstGeom>
        </p:spPr>
      </p:pic>
      <p:pic>
        <p:nvPicPr>
          <p:cNvPr id="15" name="Graphic 14" descr="Peacock with solid fill">
            <a:extLst>
              <a:ext uri="{FF2B5EF4-FFF2-40B4-BE49-F238E27FC236}">
                <a16:creationId xmlns:a16="http://schemas.microsoft.com/office/drawing/2014/main" id="{8176EF7C-10F6-039D-2F43-4D0867E5352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5201" y="2544295"/>
            <a:ext cx="914400" cy="914400"/>
          </a:xfrm>
          <a:prstGeom prst="rect">
            <a:avLst/>
          </a:prstGeom>
        </p:spPr>
      </p:pic>
      <p:pic>
        <p:nvPicPr>
          <p:cNvPr id="17" name="Graphic 16" descr="Banana with solid fill">
            <a:extLst>
              <a:ext uri="{FF2B5EF4-FFF2-40B4-BE49-F238E27FC236}">
                <a16:creationId xmlns:a16="http://schemas.microsoft.com/office/drawing/2014/main" id="{8410568B-9958-F4F2-84B2-DF8FEEBA5F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30849" y="254429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4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Andy Gordon</dc:creator>
  <cp:lastModifiedBy>Andy Gordon</cp:lastModifiedBy>
  <cp:revision>1</cp:revision>
  <dcterms:created xsi:type="dcterms:W3CDTF">2024-08-03T14:10:07Z</dcterms:created>
  <dcterms:modified xsi:type="dcterms:W3CDTF">2024-08-03T14:31:29Z</dcterms:modified>
</cp:coreProperties>
</file>