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87" r:id="rId3"/>
    <p:sldId id="486" r:id="rId4"/>
    <p:sldId id="519" r:id="rId5"/>
    <p:sldId id="495" r:id="rId6"/>
    <p:sldId id="521" r:id="rId7"/>
    <p:sldId id="520" r:id="rId8"/>
    <p:sldId id="522" r:id="rId9"/>
    <p:sldId id="523" r:id="rId10"/>
    <p:sldId id="524" r:id="rId11"/>
    <p:sldId id="525" r:id="rId12"/>
    <p:sldId id="526" r:id="rId13"/>
    <p:sldId id="528" r:id="rId14"/>
    <p:sldId id="529" r:id="rId15"/>
    <p:sldId id="530" r:id="rId16"/>
    <p:sldId id="531" r:id="rId17"/>
    <p:sldId id="532" r:id="rId18"/>
    <p:sldId id="533" r:id="rId19"/>
    <p:sldId id="5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D0010E-E5EB-46E1-8333-CDE87CEE2E10}" v="1173" dt="2021-01-18T14:31:47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Marquis" userId="6ae91fd8ce8dc452" providerId="LiveId" clId="{DCD0010E-E5EB-46E1-8333-CDE87CEE2E10}"/>
    <pc:docChg chg="undo custSel addSld delSld modSld">
      <pc:chgData name="Drew Marquis" userId="6ae91fd8ce8dc452" providerId="LiveId" clId="{DCD0010E-E5EB-46E1-8333-CDE87CEE2E10}" dt="2021-01-18T14:32:14.218" v="4234" actId="20577"/>
      <pc:docMkLst>
        <pc:docMk/>
      </pc:docMkLst>
      <pc:sldChg chg="modSp mod">
        <pc:chgData name="Drew Marquis" userId="6ae91fd8ce8dc452" providerId="LiveId" clId="{DCD0010E-E5EB-46E1-8333-CDE87CEE2E10}" dt="2021-01-11T22:05:57.036" v="194" actId="20577"/>
        <pc:sldMkLst>
          <pc:docMk/>
          <pc:sldMk cId="2207657403" sldId="524"/>
        </pc:sldMkLst>
        <pc:spChg chg="mod">
          <ac:chgData name="Drew Marquis" userId="6ae91fd8ce8dc452" providerId="LiveId" clId="{DCD0010E-E5EB-46E1-8333-CDE87CEE2E10}" dt="2021-01-11T22:05:57.036" v="194" actId="20577"/>
          <ac:spMkLst>
            <pc:docMk/>
            <pc:sldMk cId="2207657403" sldId="524"/>
            <ac:spMk id="3" creationId="{AE28555E-88EA-4EF9-99C9-DA7594AEE9CD}"/>
          </ac:spMkLst>
        </pc:spChg>
      </pc:sldChg>
      <pc:sldChg chg="modSp mod">
        <pc:chgData name="Drew Marquis" userId="6ae91fd8ce8dc452" providerId="LiveId" clId="{DCD0010E-E5EB-46E1-8333-CDE87CEE2E10}" dt="2021-01-11T21:25:51.312" v="39" actId="20577"/>
        <pc:sldMkLst>
          <pc:docMk/>
          <pc:sldMk cId="1028067249" sldId="525"/>
        </pc:sldMkLst>
        <pc:spChg chg="mod">
          <ac:chgData name="Drew Marquis" userId="6ae91fd8ce8dc452" providerId="LiveId" clId="{DCD0010E-E5EB-46E1-8333-CDE87CEE2E10}" dt="2021-01-11T21:25:51.312" v="39" actId="20577"/>
          <ac:spMkLst>
            <pc:docMk/>
            <pc:sldMk cId="1028067249" sldId="525"/>
            <ac:spMk id="3" creationId="{C923CB21-4307-42BE-8C89-3478E760FC11}"/>
          </ac:spMkLst>
        </pc:spChg>
      </pc:sldChg>
      <pc:sldChg chg="addSp delSp modSp new mod">
        <pc:chgData name="Drew Marquis" userId="6ae91fd8ce8dc452" providerId="LiveId" clId="{DCD0010E-E5EB-46E1-8333-CDE87CEE2E10}" dt="2021-01-11T21:58:12.584" v="85" actId="1076"/>
        <pc:sldMkLst>
          <pc:docMk/>
          <pc:sldMk cId="1216489406" sldId="526"/>
        </pc:sldMkLst>
        <pc:spChg chg="mod">
          <ac:chgData name="Drew Marquis" userId="6ae91fd8ce8dc452" providerId="LiveId" clId="{DCD0010E-E5EB-46E1-8333-CDE87CEE2E10}" dt="2021-01-11T21:56:31.016" v="70" actId="20577"/>
          <ac:spMkLst>
            <pc:docMk/>
            <pc:sldMk cId="1216489406" sldId="526"/>
            <ac:spMk id="2" creationId="{76BE0450-9282-49E1-97C7-54A6CE09300D}"/>
          </ac:spMkLst>
        </pc:spChg>
        <pc:spChg chg="del">
          <ac:chgData name="Drew Marquis" userId="6ae91fd8ce8dc452" providerId="LiveId" clId="{DCD0010E-E5EB-46E1-8333-CDE87CEE2E10}" dt="2021-01-11T21:56:33.584" v="71" actId="478"/>
          <ac:spMkLst>
            <pc:docMk/>
            <pc:sldMk cId="1216489406" sldId="526"/>
            <ac:spMk id="3" creationId="{3F40692D-658F-490D-B872-7372D2C7602F}"/>
          </ac:spMkLst>
        </pc:spChg>
        <pc:spChg chg="add mod">
          <ac:chgData name="Drew Marquis" userId="6ae91fd8ce8dc452" providerId="LiveId" clId="{DCD0010E-E5EB-46E1-8333-CDE87CEE2E10}" dt="2021-01-11T21:58:12.584" v="85" actId="1076"/>
          <ac:spMkLst>
            <pc:docMk/>
            <pc:sldMk cId="1216489406" sldId="526"/>
            <ac:spMk id="6" creationId="{DBC5BF98-B783-4558-A68C-E7D3F012544C}"/>
          </ac:spMkLst>
        </pc:spChg>
        <pc:picChg chg="add mod modCrop">
          <ac:chgData name="Drew Marquis" userId="6ae91fd8ce8dc452" providerId="LiveId" clId="{DCD0010E-E5EB-46E1-8333-CDE87CEE2E10}" dt="2021-01-11T21:58:02.525" v="83" actId="1076"/>
          <ac:picMkLst>
            <pc:docMk/>
            <pc:sldMk cId="1216489406" sldId="526"/>
            <ac:picMk id="5" creationId="{F502B026-40B3-457A-8995-047D503F1EDE}"/>
          </ac:picMkLst>
        </pc:picChg>
      </pc:sldChg>
      <pc:sldChg chg="modSp new del mod">
        <pc:chgData name="Drew Marquis" userId="6ae91fd8ce8dc452" providerId="LiveId" clId="{DCD0010E-E5EB-46E1-8333-CDE87CEE2E10}" dt="2021-01-11T21:58:43.037" v="95" actId="47"/>
        <pc:sldMkLst>
          <pc:docMk/>
          <pc:sldMk cId="3578714286" sldId="527"/>
        </pc:sldMkLst>
        <pc:spChg chg="mod">
          <ac:chgData name="Drew Marquis" userId="6ae91fd8ce8dc452" providerId="LiveId" clId="{DCD0010E-E5EB-46E1-8333-CDE87CEE2E10}" dt="2021-01-11T21:58:18.788" v="93" actId="20577"/>
          <ac:spMkLst>
            <pc:docMk/>
            <pc:sldMk cId="3578714286" sldId="527"/>
            <ac:spMk id="2" creationId="{FA499A79-010B-4248-937A-647AF208B38E}"/>
          </ac:spMkLst>
        </pc:spChg>
      </pc:sldChg>
      <pc:sldChg chg="modSp add mod">
        <pc:chgData name="Drew Marquis" userId="6ae91fd8ce8dc452" providerId="LiveId" clId="{DCD0010E-E5EB-46E1-8333-CDE87CEE2E10}" dt="2021-01-13T17:27:12.861" v="686" actId="20577"/>
        <pc:sldMkLst>
          <pc:docMk/>
          <pc:sldMk cId="462593626" sldId="528"/>
        </pc:sldMkLst>
        <pc:spChg chg="mod">
          <ac:chgData name="Drew Marquis" userId="6ae91fd8ce8dc452" providerId="LiveId" clId="{DCD0010E-E5EB-46E1-8333-CDE87CEE2E10}" dt="2021-01-11T21:58:46.133" v="97" actId="20577"/>
          <ac:spMkLst>
            <pc:docMk/>
            <pc:sldMk cId="462593626" sldId="528"/>
            <ac:spMk id="2" creationId="{52C79DD4-0B1F-47A5-BE84-B4AA5AA592D9}"/>
          </ac:spMkLst>
        </pc:spChg>
        <pc:spChg chg="mod">
          <ac:chgData name="Drew Marquis" userId="6ae91fd8ce8dc452" providerId="LiveId" clId="{DCD0010E-E5EB-46E1-8333-CDE87CEE2E10}" dt="2021-01-13T17:27:06.431" v="682" actId="20577"/>
          <ac:spMkLst>
            <pc:docMk/>
            <pc:sldMk cId="462593626" sldId="528"/>
            <ac:spMk id="3" creationId="{AE28555E-88EA-4EF9-99C9-DA7594AEE9CD}"/>
          </ac:spMkLst>
        </pc:spChg>
        <pc:spChg chg="mod">
          <ac:chgData name="Drew Marquis" userId="6ae91fd8ce8dc452" providerId="LiveId" clId="{DCD0010E-E5EB-46E1-8333-CDE87CEE2E10}" dt="2021-01-13T17:27:12.861" v="686" actId="20577"/>
          <ac:spMkLst>
            <pc:docMk/>
            <pc:sldMk cId="462593626" sldId="528"/>
            <ac:spMk id="16" creationId="{EF005087-2E35-42AA-853F-2BEA8793309A}"/>
          </ac:spMkLst>
        </pc:spChg>
      </pc:sldChg>
      <pc:sldChg chg="modSp new mod">
        <pc:chgData name="Drew Marquis" userId="6ae91fd8ce8dc452" providerId="LiveId" clId="{DCD0010E-E5EB-46E1-8333-CDE87CEE2E10}" dt="2021-01-13T17:39:08.399" v="1301" actId="27636"/>
        <pc:sldMkLst>
          <pc:docMk/>
          <pc:sldMk cId="2822352627" sldId="529"/>
        </pc:sldMkLst>
        <pc:spChg chg="mod">
          <ac:chgData name="Drew Marquis" userId="6ae91fd8ce8dc452" providerId="LiveId" clId="{DCD0010E-E5EB-46E1-8333-CDE87CEE2E10}" dt="2021-01-13T17:31:30.633" v="912" actId="20577"/>
          <ac:spMkLst>
            <pc:docMk/>
            <pc:sldMk cId="2822352627" sldId="529"/>
            <ac:spMk id="2" creationId="{07CF5FB2-28C1-40FE-9FE5-A7BC4F245EBE}"/>
          </ac:spMkLst>
        </pc:spChg>
        <pc:spChg chg="mod">
          <ac:chgData name="Drew Marquis" userId="6ae91fd8ce8dc452" providerId="LiveId" clId="{DCD0010E-E5EB-46E1-8333-CDE87CEE2E10}" dt="2021-01-13T17:39:08.399" v="1301" actId="27636"/>
          <ac:spMkLst>
            <pc:docMk/>
            <pc:sldMk cId="2822352627" sldId="529"/>
            <ac:spMk id="3" creationId="{E0F08092-3093-45D9-8078-63EC714EDB10}"/>
          </ac:spMkLst>
        </pc:spChg>
      </pc:sldChg>
      <pc:sldChg chg="modSp new mod">
        <pc:chgData name="Drew Marquis" userId="6ae91fd8ce8dc452" providerId="LiveId" clId="{DCD0010E-E5EB-46E1-8333-CDE87CEE2E10}" dt="2021-01-13T22:00:43.789" v="2139" actId="20577"/>
        <pc:sldMkLst>
          <pc:docMk/>
          <pc:sldMk cId="3421594668" sldId="530"/>
        </pc:sldMkLst>
        <pc:spChg chg="mod">
          <ac:chgData name="Drew Marquis" userId="6ae91fd8ce8dc452" providerId="LiveId" clId="{DCD0010E-E5EB-46E1-8333-CDE87CEE2E10}" dt="2021-01-13T21:58:28.382" v="2094" actId="20577"/>
          <ac:spMkLst>
            <pc:docMk/>
            <pc:sldMk cId="3421594668" sldId="530"/>
            <ac:spMk id="2" creationId="{F53801C7-4F69-4D2D-B668-FF817CBE8C8C}"/>
          </ac:spMkLst>
        </pc:spChg>
        <pc:spChg chg="mod">
          <ac:chgData name="Drew Marquis" userId="6ae91fd8ce8dc452" providerId="LiveId" clId="{DCD0010E-E5EB-46E1-8333-CDE87CEE2E10}" dt="2021-01-13T22:00:43.789" v="2139" actId="20577"/>
          <ac:spMkLst>
            <pc:docMk/>
            <pc:sldMk cId="3421594668" sldId="530"/>
            <ac:spMk id="3" creationId="{9FE58CE5-BAD9-4F13-8B64-8F18FCA4AE1A}"/>
          </ac:spMkLst>
        </pc:spChg>
      </pc:sldChg>
      <pc:sldChg chg="addSp delSp modSp new mod">
        <pc:chgData name="Drew Marquis" userId="6ae91fd8ce8dc452" providerId="LiveId" clId="{DCD0010E-E5EB-46E1-8333-CDE87CEE2E10}" dt="2021-01-14T14:58:01.561" v="2423" actId="1076"/>
        <pc:sldMkLst>
          <pc:docMk/>
          <pc:sldMk cId="1566473531" sldId="531"/>
        </pc:sldMkLst>
        <pc:spChg chg="mod">
          <ac:chgData name="Drew Marquis" userId="6ae91fd8ce8dc452" providerId="LiveId" clId="{DCD0010E-E5EB-46E1-8333-CDE87CEE2E10}" dt="2021-01-13T21:57:29.555" v="2029" actId="20577"/>
          <ac:spMkLst>
            <pc:docMk/>
            <pc:sldMk cId="1566473531" sldId="531"/>
            <ac:spMk id="2" creationId="{55D658C1-4480-431B-91BB-75F15C4DBA5C}"/>
          </ac:spMkLst>
        </pc:spChg>
        <pc:spChg chg="del">
          <ac:chgData name="Drew Marquis" userId="6ae91fd8ce8dc452" providerId="LiveId" clId="{DCD0010E-E5EB-46E1-8333-CDE87CEE2E10}" dt="2021-01-14T14:50:47.306" v="2140" actId="478"/>
          <ac:spMkLst>
            <pc:docMk/>
            <pc:sldMk cId="1566473531" sldId="531"/>
            <ac:spMk id="3" creationId="{FC740D64-357D-44A2-95F5-B57E169C2B58}"/>
          </ac:spMkLst>
        </pc:spChg>
        <pc:spChg chg="add mod">
          <ac:chgData name="Drew Marquis" userId="6ae91fd8ce8dc452" providerId="LiveId" clId="{DCD0010E-E5EB-46E1-8333-CDE87CEE2E10}" dt="2021-01-14T14:57:54.158" v="2421" actId="1076"/>
          <ac:spMkLst>
            <pc:docMk/>
            <pc:sldMk cId="1566473531" sldId="531"/>
            <ac:spMk id="8" creationId="{B927A7B2-DC57-43D4-BC47-5706DD3FFA43}"/>
          </ac:spMkLst>
        </pc:spChg>
        <pc:picChg chg="add mod">
          <ac:chgData name="Drew Marquis" userId="6ae91fd8ce8dc452" providerId="LiveId" clId="{DCD0010E-E5EB-46E1-8333-CDE87CEE2E10}" dt="2021-01-14T14:58:01.561" v="2423" actId="1076"/>
          <ac:picMkLst>
            <pc:docMk/>
            <pc:sldMk cId="1566473531" sldId="531"/>
            <ac:picMk id="5" creationId="{CD5EE897-7BCE-42F2-B56F-4F230F7A5034}"/>
          </ac:picMkLst>
        </pc:picChg>
        <pc:picChg chg="add mod">
          <ac:chgData name="Drew Marquis" userId="6ae91fd8ce8dc452" providerId="LiveId" clId="{DCD0010E-E5EB-46E1-8333-CDE87CEE2E10}" dt="2021-01-14T14:57:57.676" v="2422" actId="1076"/>
          <ac:picMkLst>
            <pc:docMk/>
            <pc:sldMk cId="1566473531" sldId="531"/>
            <ac:picMk id="7" creationId="{EDAEAEEB-E1E1-4691-8CBB-EA6F058C06C5}"/>
          </ac:picMkLst>
        </pc:picChg>
      </pc:sldChg>
      <pc:sldChg chg="addSp delSp modSp new mod">
        <pc:chgData name="Drew Marquis" userId="6ae91fd8ce8dc452" providerId="LiveId" clId="{DCD0010E-E5EB-46E1-8333-CDE87CEE2E10}" dt="2021-01-14T20:09:18.119" v="2434" actId="1076"/>
        <pc:sldMkLst>
          <pc:docMk/>
          <pc:sldMk cId="1176701747" sldId="532"/>
        </pc:sldMkLst>
        <pc:spChg chg="mod">
          <ac:chgData name="Drew Marquis" userId="6ae91fd8ce8dc452" providerId="LiveId" clId="{DCD0010E-E5EB-46E1-8333-CDE87CEE2E10}" dt="2021-01-13T21:57:54.740" v="2053" actId="20577"/>
          <ac:spMkLst>
            <pc:docMk/>
            <pc:sldMk cId="1176701747" sldId="532"/>
            <ac:spMk id="2" creationId="{0612C22F-A397-4573-B945-AD10993C5DFE}"/>
          </ac:spMkLst>
        </pc:spChg>
        <pc:spChg chg="del">
          <ac:chgData name="Drew Marquis" userId="6ae91fd8ce8dc452" providerId="LiveId" clId="{DCD0010E-E5EB-46E1-8333-CDE87CEE2E10}" dt="2021-01-14T20:08:52.395" v="2424" actId="478"/>
          <ac:spMkLst>
            <pc:docMk/>
            <pc:sldMk cId="1176701747" sldId="532"/>
            <ac:spMk id="3" creationId="{272ADC10-69AF-4036-9D40-333A47023314}"/>
          </ac:spMkLst>
        </pc:spChg>
        <pc:picChg chg="add mod modCrop">
          <ac:chgData name="Drew Marquis" userId="6ae91fd8ce8dc452" providerId="LiveId" clId="{DCD0010E-E5EB-46E1-8333-CDE87CEE2E10}" dt="2021-01-14T20:09:18.119" v="2434" actId="1076"/>
          <ac:picMkLst>
            <pc:docMk/>
            <pc:sldMk cId="1176701747" sldId="532"/>
            <ac:picMk id="5" creationId="{7AB1B9BC-A154-4F11-8057-0E1837F2A814}"/>
          </ac:picMkLst>
        </pc:picChg>
      </pc:sldChg>
      <pc:sldChg chg="modSp new mod">
        <pc:chgData name="Drew Marquis" userId="6ae91fd8ce8dc452" providerId="LiveId" clId="{DCD0010E-E5EB-46E1-8333-CDE87CEE2E10}" dt="2021-01-18T14:27:13.040" v="3724" actId="27636"/>
        <pc:sldMkLst>
          <pc:docMk/>
          <pc:sldMk cId="3426473916" sldId="533"/>
        </pc:sldMkLst>
        <pc:spChg chg="mod">
          <ac:chgData name="Drew Marquis" userId="6ae91fd8ce8dc452" providerId="LiveId" clId="{DCD0010E-E5EB-46E1-8333-CDE87CEE2E10}" dt="2021-01-18T14:27:09.112" v="3722" actId="6549"/>
          <ac:spMkLst>
            <pc:docMk/>
            <pc:sldMk cId="3426473916" sldId="533"/>
            <ac:spMk id="2" creationId="{DFB39472-5B7E-461A-8BF8-4F2CFD902571}"/>
          </ac:spMkLst>
        </pc:spChg>
        <pc:spChg chg="mod">
          <ac:chgData name="Drew Marquis" userId="6ae91fd8ce8dc452" providerId="LiveId" clId="{DCD0010E-E5EB-46E1-8333-CDE87CEE2E10}" dt="2021-01-18T14:27:13.040" v="3724" actId="27636"/>
          <ac:spMkLst>
            <pc:docMk/>
            <pc:sldMk cId="3426473916" sldId="533"/>
            <ac:spMk id="3" creationId="{D0E27DDC-D950-4120-85E4-CD973482DA69}"/>
          </ac:spMkLst>
        </pc:spChg>
      </pc:sldChg>
      <pc:sldChg chg="modSp new mod">
        <pc:chgData name="Drew Marquis" userId="6ae91fd8ce8dc452" providerId="LiveId" clId="{DCD0010E-E5EB-46E1-8333-CDE87CEE2E10}" dt="2021-01-18T14:32:14.218" v="4234" actId="20577"/>
        <pc:sldMkLst>
          <pc:docMk/>
          <pc:sldMk cId="253291021" sldId="534"/>
        </pc:sldMkLst>
        <pc:spChg chg="mod">
          <ac:chgData name="Drew Marquis" userId="6ae91fd8ce8dc452" providerId="LiveId" clId="{DCD0010E-E5EB-46E1-8333-CDE87CEE2E10}" dt="2021-01-18T14:28:49.568" v="3736" actId="20577"/>
          <ac:spMkLst>
            <pc:docMk/>
            <pc:sldMk cId="253291021" sldId="534"/>
            <ac:spMk id="2" creationId="{6E145E46-0ED8-4110-A89C-E6B42A3BEE16}"/>
          </ac:spMkLst>
        </pc:spChg>
        <pc:spChg chg="mod">
          <ac:chgData name="Drew Marquis" userId="6ae91fd8ce8dc452" providerId="LiveId" clId="{DCD0010E-E5EB-46E1-8333-CDE87CEE2E10}" dt="2021-01-18T14:32:14.218" v="4234" actId="20577"/>
          <ac:spMkLst>
            <pc:docMk/>
            <pc:sldMk cId="253291021" sldId="534"/>
            <ac:spMk id="3" creationId="{07D560FE-AA4B-4E4D-B3D2-F95C1AC512FE}"/>
          </ac:spMkLst>
        </pc:spChg>
      </pc:sldChg>
    </pc:docChg>
  </pc:docChgLst>
  <pc:docChgLst>
    <pc:chgData name="Drew Marquis" userId="6ae91fd8ce8dc452" providerId="LiveId" clId="{1E131212-63D0-459E-B34D-67FBF34707C1}"/>
    <pc:docChg chg="undo custSel addSld delSld modSld">
      <pc:chgData name="Drew Marquis" userId="6ae91fd8ce8dc452" providerId="LiveId" clId="{1E131212-63D0-459E-B34D-67FBF34707C1}" dt="2020-11-07T04:25:00.722" v="1937" actId="20577"/>
      <pc:docMkLst>
        <pc:docMk/>
      </pc:docMkLst>
      <pc:sldChg chg="modSp mod">
        <pc:chgData name="Drew Marquis" userId="6ae91fd8ce8dc452" providerId="LiveId" clId="{1E131212-63D0-459E-B34D-67FBF34707C1}" dt="2020-11-05T23:14:04.531" v="1346" actId="1076"/>
        <pc:sldMkLst>
          <pc:docMk/>
          <pc:sldMk cId="1566144778" sldId="520"/>
        </pc:sldMkLst>
        <pc:spChg chg="mod">
          <ac:chgData name="Drew Marquis" userId="6ae91fd8ce8dc452" providerId="LiveId" clId="{1E131212-63D0-459E-B34D-67FBF34707C1}" dt="2020-11-05T23:14:04.531" v="1346" actId="1076"/>
          <ac:spMkLst>
            <pc:docMk/>
            <pc:sldMk cId="1566144778" sldId="520"/>
            <ac:spMk id="15" creationId="{52CFDDB5-8192-4E86-8F25-8D20CD9ADE83}"/>
          </ac:spMkLst>
        </pc:spChg>
      </pc:sldChg>
      <pc:sldChg chg="modSp">
        <pc:chgData name="Drew Marquis" userId="6ae91fd8ce8dc452" providerId="LiveId" clId="{1E131212-63D0-459E-B34D-67FBF34707C1}" dt="2020-11-05T16:12:23.289" v="972" actId="20577"/>
        <pc:sldMkLst>
          <pc:docMk/>
          <pc:sldMk cId="2383876367" sldId="522"/>
        </pc:sldMkLst>
        <pc:spChg chg="mod">
          <ac:chgData name="Drew Marquis" userId="6ae91fd8ce8dc452" providerId="LiveId" clId="{1E131212-63D0-459E-B34D-67FBF34707C1}" dt="2020-11-05T16:12:23.289" v="972" actId="20577"/>
          <ac:spMkLst>
            <pc:docMk/>
            <pc:sldMk cId="2383876367" sldId="522"/>
            <ac:spMk id="3" creationId="{E493E36C-E2AE-4419-9749-E7052636F34E}"/>
          </ac:spMkLst>
        </pc:spChg>
      </pc:sldChg>
      <pc:sldChg chg="addSp delSp modSp mod">
        <pc:chgData name="Drew Marquis" userId="6ae91fd8ce8dc452" providerId="LiveId" clId="{1E131212-63D0-459E-B34D-67FBF34707C1}" dt="2020-11-05T16:43:33.722" v="986" actId="27636"/>
        <pc:sldMkLst>
          <pc:docMk/>
          <pc:sldMk cId="2212046256" sldId="523"/>
        </pc:sldMkLst>
        <pc:spChg chg="mod">
          <ac:chgData name="Drew Marquis" userId="6ae91fd8ce8dc452" providerId="LiveId" clId="{1E131212-63D0-459E-B34D-67FBF34707C1}" dt="2020-11-05T16:43:33.722" v="986" actId="27636"/>
          <ac:spMkLst>
            <pc:docMk/>
            <pc:sldMk cId="2212046256" sldId="523"/>
            <ac:spMk id="8" creationId="{0F4428B2-1546-4CBA-9246-4A39BEA96DF3}"/>
          </ac:spMkLst>
        </pc:spChg>
        <pc:picChg chg="add del mod modCrop">
          <ac:chgData name="Drew Marquis" userId="6ae91fd8ce8dc452" providerId="LiveId" clId="{1E131212-63D0-459E-B34D-67FBF34707C1}" dt="2020-11-05T16:42:51.908" v="973" actId="478"/>
          <ac:picMkLst>
            <pc:docMk/>
            <pc:sldMk cId="2212046256" sldId="523"/>
            <ac:picMk id="4" creationId="{5FA78E91-EC43-41BF-9EEC-3392601EF055}"/>
          </ac:picMkLst>
        </pc:picChg>
        <pc:picChg chg="add mod modCrop">
          <ac:chgData name="Drew Marquis" userId="6ae91fd8ce8dc452" providerId="LiveId" clId="{1E131212-63D0-459E-B34D-67FBF34707C1}" dt="2020-11-05T16:43:21.778" v="984" actId="1076"/>
          <ac:picMkLst>
            <pc:docMk/>
            <pc:sldMk cId="2212046256" sldId="523"/>
            <ac:picMk id="6" creationId="{24DF24FF-B86C-427C-A6E5-3BC28C8FC3BF}"/>
          </ac:picMkLst>
        </pc:picChg>
      </pc:sldChg>
      <pc:sldChg chg="addSp delSp modSp new mod">
        <pc:chgData name="Drew Marquis" userId="6ae91fd8ce8dc452" providerId="LiveId" clId="{1E131212-63D0-459E-B34D-67FBF34707C1}" dt="2020-11-07T04:25:00.722" v="1937" actId="20577"/>
        <pc:sldMkLst>
          <pc:docMk/>
          <pc:sldMk cId="2207657403" sldId="524"/>
        </pc:sldMkLst>
        <pc:spChg chg="mod">
          <ac:chgData name="Drew Marquis" userId="6ae91fd8ce8dc452" providerId="LiveId" clId="{1E131212-63D0-459E-B34D-67FBF34707C1}" dt="2020-11-05T18:52:10.049" v="994" actId="20577"/>
          <ac:spMkLst>
            <pc:docMk/>
            <pc:sldMk cId="2207657403" sldId="524"/>
            <ac:spMk id="2" creationId="{52C79DD4-0B1F-47A5-BE84-B4AA5AA592D9}"/>
          </ac:spMkLst>
        </pc:spChg>
        <pc:spChg chg="mod">
          <ac:chgData name="Drew Marquis" userId="6ae91fd8ce8dc452" providerId="LiveId" clId="{1E131212-63D0-459E-B34D-67FBF34707C1}" dt="2020-11-07T04:25:00.722" v="1937" actId="20577"/>
          <ac:spMkLst>
            <pc:docMk/>
            <pc:sldMk cId="2207657403" sldId="524"/>
            <ac:spMk id="3" creationId="{AE28555E-88EA-4EF9-99C9-DA7594AEE9CD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5" creationId="{E5BED1C2-0F5A-40AB-823D-533820DD07D8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6" creationId="{24467B3C-25CE-4152-BDDA-E50FE7245D7B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7" creationId="{48DF1D6F-469B-44D5-9F93-CA86518D18F3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8" creationId="{8E674B5B-81F6-488E-B724-90DCCBEA244A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9" creationId="{CF3E441A-CD28-4EA3-93AE-A3845636546A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12" creationId="{A8C90343-C663-4843-91C5-50F77B61FD58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13" creationId="{AB038C36-01FD-4CB2-AB34-8CAD6E1CF6F4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14" creationId="{D3E4E945-779A-4758-9A1D-08595C926E9E}"/>
          </ac:spMkLst>
        </pc:spChg>
        <pc:spChg chg="add mod">
          <ac:chgData name="Drew Marquis" userId="6ae91fd8ce8dc452" providerId="LiveId" clId="{1E131212-63D0-459E-B34D-67FBF34707C1}" dt="2020-11-05T23:13:18.668" v="1344" actId="20577"/>
          <ac:spMkLst>
            <pc:docMk/>
            <pc:sldMk cId="2207657403" sldId="524"/>
            <ac:spMk id="16" creationId="{EF005087-2E35-42AA-853F-2BEA8793309A}"/>
          </ac:spMkLst>
        </pc:spChg>
        <pc:spChg chg="add del mod">
          <ac:chgData name="Drew Marquis" userId="6ae91fd8ce8dc452" providerId="LiveId" clId="{1E131212-63D0-459E-B34D-67FBF34707C1}" dt="2020-11-05T23:13:05.173" v="1312" actId="478"/>
          <ac:spMkLst>
            <pc:docMk/>
            <pc:sldMk cId="2207657403" sldId="524"/>
            <ac:spMk id="17" creationId="{BC3599E5-7BAE-4EE8-8793-1726E3CE31B3}"/>
          </ac:spMkLst>
        </pc:spChg>
        <pc:spChg chg="add del mod">
          <ac:chgData name="Drew Marquis" userId="6ae91fd8ce8dc452" providerId="LiveId" clId="{1E131212-63D0-459E-B34D-67FBF34707C1}" dt="2020-11-05T23:13:02.156" v="1311" actId="478"/>
          <ac:spMkLst>
            <pc:docMk/>
            <pc:sldMk cId="2207657403" sldId="524"/>
            <ac:spMk id="18" creationId="{9CF4F44E-3164-4FAF-816A-E44C5E528C17}"/>
          </ac:spMkLst>
        </pc:spChg>
        <pc:grpChg chg="add mod">
          <ac:chgData name="Drew Marquis" userId="6ae91fd8ce8dc452" providerId="LiveId" clId="{1E131212-63D0-459E-B34D-67FBF34707C1}" dt="2020-11-05T23:11:09.742" v="1275"/>
          <ac:grpSpMkLst>
            <pc:docMk/>
            <pc:sldMk cId="2207657403" sldId="524"/>
            <ac:grpSpMk id="4" creationId="{2A7E3E24-951F-40F7-BD56-E05F1994CFEF}"/>
          </ac:grpSpMkLst>
        </pc:grpChg>
        <pc:cxnChg chg="mod">
          <ac:chgData name="Drew Marquis" userId="6ae91fd8ce8dc452" providerId="LiveId" clId="{1E131212-63D0-459E-B34D-67FBF34707C1}" dt="2020-11-05T23:11:09.742" v="1275"/>
          <ac:cxnSpMkLst>
            <pc:docMk/>
            <pc:sldMk cId="2207657403" sldId="524"/>
            <ac:cxnSpMk id="10" creationId="{315FC438-1E68-419C-9D39-BA4B5A56C5E6}"/>
          </ac:cxnSpMkLst>
        </pc:cxnChg>
        <pc:cxnChg chg="mod">
          <ac:chgData name="Drew Marquis" userId="6ae91fd8ce8dc452" providerId="LiveId" clId="{1E131212-63D0-459E-B34D-67FBF34707C1}" dt="2020-11-05T23:11:09.742" v="1275"/>
          <ac:cxnSpMkLst>
            <pc:docMk/>
            <pc:sldMk cId="2207657403" sldId="524"/>
            <ac:cxnSpMk id="11" creationId="{14A248DA-97BF-4CAC-94DD-81FDF3F296FC}"/>
          </ac:cxnSpMkLst>
        </pc:cxnChg>
      </pc:sldChg>
      <pc:sldChg chg="modSp del mod">
        <pc:chgData name="Drew Marquis" userId="6ae91fd8ce8dc452" providerId="LiveId" clId="{1E131212-63D0-459E-B34D-67FBF34707C1}" dt="2020-11-05T16:42:56.012" v="977" actId="47"/>
        <pc:sldMkLst>
          <pc:docMk/>
          <pc:sldMk cId="3259833862" sldId="524"/>
        </pc:sldMkLst>
        <pc:spChg chg="mod">
          <ac:chgData name="Drew Marquis" userId="6ae91fd8ce8dc452" providerId="LiveId" clId="{1E131212-63D0-459E-B34D-67FBF34707C1}" dt="2020-11-05T14:20:03.159" v="969" actId="20577"/>
          <ac:spMkLst>
            <pc:docMk/>
            <pc:sldMk cId="3259833862" sldId="524"/>
            <ac:spMk id="3" creationId="{66F25524-E2F4-47E9-9F4E-87D3944103F0}"/>
          </ac:spMkLst>
        </pc:spChg>
      </pc:sldChg>
      <pc:sldChg chg="modSp new mod">
        <pc:chgData name="Drew Marquis" userId="6ae91fd8ce8dc452" providerId="LiveId" clId="{1E131212-63D0-459E-B34D-67FBF34707C1}" dt="2020-11-06T21:35:28.894" v="1930" actId="20577"/>
        <pc:sldMkLst>
          <pc:docMk/>
          <pc:sldMk cId="1028067249" sldId="525"/>
        </pc:sldMkLst>
        <pc:spChg chg="mod">
          <ac:chgData name="Drew Marquis" userId="6ae91fd8ce8dc452" providerId="LiveId" clId="{1E131212-63D0-459E-B34D-67FBF34707C1}" dt="2020-11-06T21:35:04.794" v="1925" actId="20577"/>
          <ac:spMkLst>
            <pc:docMk/>
            <pc:sldMk cId="1028067249" sldId="525"/>
            <ac:spMk id="2" creationId="{C3B035D3-B986-41FE-AF30-EC90847215BB}"/>
          </ac:spMkLst>
        </pc:spChg>
        <pc:spChg chg="mod">
          <ac:chgData name="Drew Marquis" userId="6ae91fd8ce8dc452" providerId="LiveId" clId="{1E131212-63D0-459E-B34D-67FBF34707C1}" dt="2020-11-06T21:35:28.894" v="1930" actId="20577"/>
          <ac:spMkLst>
            <pc:docMk/>
            <pc:sldMk cId="1028067249" sldId="525"/>
            <ac:spMk id="3" creationId="{C923CB21-4307-42BE-8C89-3478E760FC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92278-9D26-4755-B95D-9C7B0F025AB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E9F88-0E58-4F68-8739-844A9741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1625-DFF1-4D1F-98D3-0A3A3BEF86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90F3-100B-48A3-94D6-3E7999115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A69E-8931-4868-B354-0AFB65217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F026-AEA5-43FF-9700-9880A738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E823-0AD9-4375-9925-4796F518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0844-0CC1-4B70-9CF6-F9BA2D42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951B-A162-4D73-AC2C-97D4C21F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89390-41A7-4842-A180-59C3D9FB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69AF-AE01-4A89-BC74-CCCBE323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E6B9-5A26-4359-9444-83BE4CA1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1C9F-C143-4A6C-8C2B-7C9437F0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2826F-CB20-40C2-A140-DDBFC16C7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BD054-BC74-4B9D-A1E0-B1E69F03C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B0BF-3FE3-4958-BDA1-9B45236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7A2F-70B9-418A-B3A4-65B70E19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516F-C496-4690-99E2-ED198CAD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5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3FB2-1028-4642-89A4-2BEF88FB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201A-B113-48EB-8C22-A87A964B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F105-2FA9-4D8D-9535-E7A61BB2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501F-03AB-4A04-9F63-56E79B83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CB93-CAA6-4FFF-8363-E9FC6076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0BFA-4590-47F3-AFF0-AFE6EF64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B544C-9EE7-49D1-8A35-37B5AF6D5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7E3A-F839-4B56-B238-AA36C09F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6D2D-A725-4185-8282-C43F67AC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7FE6-61CE-46F4-B1C3-91E2290D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FB78-98E3-443E-9918-355EFA1A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1EC9-18CF-464C-B542-A570931E0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1F78C-3D85-49F8-80FF-7E752B6D8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B213E-A5BC-4D9B-908F-5B12943A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5C5F0-7B82-4455-B9B4-F0B8969C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60C3-B509-44BB-9E2A-11252845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5BFE-1546-49C4-983B-969E7E0F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657D-EA27-4B46-BF77-CBBB75234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7DB1-AF74-45BA-B4F2-EE5403267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CAF20-7F1A-4FCE-B5E7-1DA7674F7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785E5-587A-44D0-B0CB-12DE390FF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7AF88-39DE-4ED1-90B3-CF87536B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FFA75-5AB6-4E83-99B9-1CC9EBFC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5E44-F029-4773-9E87-F6C66D6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2B46-0435-469A-B082-684BE511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EFA9E-D7F5-4363-86D3-067E8AE4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DEB33-CC62-4A30-AEA1-C2FF7CF0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C0764-5ED8-483E-B38F-516A5450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2F37D-9D98-4178-B635-4253D98A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05299-FCE7-4147-8C8F-7D4D840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8FC14-FD18-427A-8A58-F1318236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7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56E0-46CA-4836-88FA-90FBC464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0800-E2F5-4030-BC3D-2716DF806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4E72D-655C-4883-AB1A-CF77237C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0B41A-C091-448E-9284-17E8852F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50B6-A506-46C2-8ED3-5E9B281B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B9A71-849D-4F38-8F69-8E30413B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AA6-7E5E-467E-A84B-158B4AE1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580E2-3943-4289-A525-2788A11A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CF83C-048E-41CD-B803-80F333D9A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696A7-F18F-4A4F-B5CF-D198D6D7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F2C50-8C36-4758-8BCB-C08D7EAC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4E86C-2B9A-42EB-AF7B-67A3AD50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C295A-487B-465F-9C9E-963C91E4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8A6F-5693-48BA-8CFD-EE976F7A2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C060-B122-4423-9FE8-F35A70703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CE5E-1ED8-4B5D-AECC-D2C5A1AFE75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04B7-0A7C-48A5-BB7F-6D56A4248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F8A5-6567-4E5F-BE09-4C3DA2434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649A-090D-42D9-B9D1-501DF0AA5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V/Q Matching and O2 transport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8D69F-FF04-4BAF-B229-811611221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Drew Marquis</a:t>
            </a:r>
          </a:p>
        </p:txBody>
      </p:sp>
    </p:spTree>
    <p:extLst>
      <p:ext uri="{BB962C8B-B14F-4D97-AF65-F5344CB8AC3E}">
        <p14:creationId xmlns:p14="http://schemas.microsoft.com/office/powerpoint/2010/main" val="188120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9DD4-0B1F-47A5-BE84-B4AA5AA5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8555E-88EA-4EF9-99C9-DA7594AEE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𝑎𝑙𝑣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𝑞𝑙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8555E-88EA-4EF9-99C9-DA7594AEE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A7E3E24-951F-40F7-BD56-E05F1994CFEF}"/>
              </a:ext>
            </a:extLst>
          </p:cNvPr>
          <p:cNvGrpSpPr/>
          <p:nvPr/>
        </p:nvGrpSpPr>
        <p:grpSpPr>
          <a:xfrm>
            <a:off x="7339065" y="129175"/>
            <a:ext cx="4745010" cy="2415735"/>
            <a:chOff x="1620762" y="885529"/>
            <a:chExt cx="5612765" cy="23739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BED1C2-0F5A-40AB-823D-533820DD07D8}"/>
                </a:ext>
              </a:extLst>
            </p:cNvPr>
            <p:cNvSpPr/>
            <p:nvPr/>
          </p:nvSpPr>
          <p:spPr>
            <a:xfrm rot="10800000">
              <a:off x="2161774" y="2828207"/>
              <a:ext cx="4655966" cy="341220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shade val="67500"/>
                    <a:satMod val="115000"/>
                    <a:alpha val="96000"/>
                  </a:schemeClr>
                </a:gs>
                <a:gs pos="91000">
                  <a:srgbClr val="FF0000">
                    <a:lumMod val="9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24467B3C-25CE-4152-BDDA-E50FE7245D7B}"/>
                </a:ext>
              </a:extLst>
            </p:cNvPr>
            <p:cNvSpPr/>
            <p:nvPr/>
          </p:nvSpPr>
          <p:spPr>
            <a:xfrm>
              <a:off x="2385882" y="1527023"/>
              <a:ext cx="4207748" cy="130118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F1D6F-469B-44D5-9F93-CA86518D18F3}"/>
                </a:ext>
              </a:extLst>
            </p:cNvPr>
            <p:cNvSpPr/>
            <p:nvPr/>
          </p:nvSpPr>
          <p:spPr>
            <a:xfrm>
              <a:off x="4261074" y="885529"/>
              <a:ext cx="457364" cy="6414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674B5B-81F6-488E-B724-90DCCBEA244A}"/>
                </a:ext>
              </a:extLst>
            </p:cNvPr>
            <p:cNvSpPr/>
            <p:nvPr/>
          </p:nvSpPr>
          <p:spPr>
            <a:xfrm>
              <a:off x="4272173" y="1510875"/>
              <a:ext cx="439406" cy="41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E441A-CD28-4EA3-93AE-A3845636546A}"/>
                </a:ext>
              </a:extLst>
            </p:cNvPr>
            <p:cNvSpPr txBox="1"/>
            <p:nvPr/>
          </p:nvSpPr>
          <p:spPr>
            <a:xfrm rot="16200000">
              <a:off x="3742575" y="2190436"/>
              <a:ext cx="1090714" cy="104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⇋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15FC438-1E68-419C-9D39-BA4B5A56C5E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620762" y="2997683"/>
              <a:ext cx="541012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A248DA-97BF-4CAC-94DD-81FDF3F29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740" y="2997683"/>
              <a:ext cx="415787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90343-C663-4843-91C5-50F77B61FD58}"/>
                </a:ext>
              </a:extLst>
            </p:cNvPr>
            <p:cNvSpPr txBox="1"/>
            <p:nvPr/>
          </p:nvSpPr>
          <p:spPr>
            <a:xfrm>
              <a:off x="2462345" y="2357511"/>
              <a:ext cx="1154512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Alveoli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038C36-01FD-4CB2-AB34-8CAD6E1CF6F4}"/>
                </a:ext>
              </a:extLst>
            </p:cNvPr>
            <p:cNvSpPr txBox="1"/>
            <p:nvPr/>
          </p:nvSpPr>
          <p:spPr>
            <a:xfrm>
              <a:off x="4711577" y="936667"/>
              <a:ext cx="1188511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Airway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E4E945-779A-4758-9A1D-08595C926E9E}"/>
                </a:ext>
              </a:extLst>
            </p:cNvPr>
            <p:cNvSpPr txBox="1"/>
            <p:nvPr/>
          </p:nvSpPr>
          <p:spPr>
            <a:xfrm>
              <a:off x="2267710" y="2779462"/>
              <a:ext cx="2272707" cy="413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Capillaries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05087-2E35-42AA-853F-2BEA8793309A}"/>
                  </a:ext>
                </a:extLst>
              </p:cNvPr>
              <p:cNvSpPr txBox="1"/>
              <p:nvPr/>
            </p:nvSpPr>
            <p:spPr>
              <a:xfrm>
                <a:off x="7796434" y="3701205"/>
                <a:ext cx="4082288" cy="23083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deoxygenated blood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dirty="0"/>
                  <a:t> – oxygen in the air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blood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air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apparent diffusion capacity (ml/s)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– length of capillary (cm)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05087-2E35-42AA-853F-2BEA8793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434" y="3701205"/>
                <a:ext cx="4082288" cy="2308324"/>
              </a:xfrm>
              <a:prstGeom prst="rect">
                <a:avLst/>
              </a:prstGeom>
              <a:blipFill>
                <a:blip r:embed="rId3"/>
                <a:stretch>
                  <a:fillRect t="-1047" b="-261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65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35D3-B986-41FE-AF30-EC908472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 of Model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3CB21-4307-42BE-8C89-3478E760F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Steady State solution for the spatial profile of the capillary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𝑞𝑙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Fixed Points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3CB21-4307-42BE-8C89-3478E760F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06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0450-9282-49E1-97C7-54A6CE09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 of Model C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02B026-40B3-457A-8995-047D503F1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t="23253" r="6875" b="23199"/>
          <a:stretch/>
        </p:blipFill>
        <p:spPr>
          <a:xfrm>
            <a:off x="385426" y="1624914"/>
            <a:ext cx="11217865" cy="37255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C5BF98-B783-4558-A68C-E7D3F012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31" y="5743756"/>
            <a:ext cx="11556869" cy="68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magnitude of (air, blood) flow affect pulmonary oxygen uptake</a:t>
            </a:r>
          </a:p>
        </p:txBody>
      </p:sp>
    </p:spTree>
    <p:extLst>
      <p:ext uri="{BB962C8B-B14F-4D97-AF65-F5344CB8AC3E}">
        <p14:creationId xmlns:p14="http://schemas.microsoft.com/office/powerpoint/2010/main" val="121648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9DD4-0B1F-47A5-BE84-B4AA5AA5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8555E-88EA-4EF9-99C9-DA7594AEE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7047"/>
                <a:ext cx="10515600" cy="4865828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𝑎𝑙𝑣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𝑞𝑙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8555E-88EA-4EF9-99C9-DA7594AEE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7047"/>
                <a:ext cx="10515600" cy="486582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A7E3E24-951F-40F7-BD56-E05F1994CFEF}"/>
              </a:ext>
            </a:extLst>
          </p:cNvPr>
          <p:cNvGrpSpPr/>
          <p:nvPr/>
        </p:nvGrpSpPr>
        <p:grpSpPr>
          <a:xfrm>
            <a:off x="7339065" y="129175"/>
            <a:ext cx="4745010" cy="2415735"/>
            <a:chOff x="1620762" y="885529"/>
            <a:chExt cx="5612765" cy="23739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BED1C2-0F5A-40AB-823D-533820DD07D8}"/>
                </a:ext>
              </a:extLst>
            </p:cNvPr>
            <p:cNvSpPr/>
            <p:nvPr/>
          </p:nvSpPr>
          <p:spPr>
            <a:xfrm rot="10800000">
              <a:off x="2161774" y="2828207"/>
              <a:ext cx="4655966" cy="341220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shade val="67500"/>
                    <a:satMod val="115000"/>
                    <a:alpha val="96000"/>
                  </a:schemeClr>
                </a:gs>
                <a:gs pos="91000">
                  <a:srgbClr val="FF0000">
                    <a:lumMod val="9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24467B3C-25CE-4152-BDDA-E50FE7245D7B}"/>
                </a:ext>
              </a:extLst>
            </p:cNvPr>
            <p:cNvSpPr/>
            <p:nvPr/>
          </p:nvSpPr>
          <p:spPr>
            <a:xfrm>
              <a:off x="2385882" y="1527023"/>
              <a:ext cx="4207748" cy="130118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F1D6F-469B-44D5-9F93-CA86518D18F3}"/>
                </a:ext>
              </a:extLst>
            </p:cNvPr>
            <p:cNvSpPr/>
            <p:nvPr/>
          </p:nvSpPr>
          <p:spPr>
            <a:xfrm>
              <a:off x="4261074" y="885529"/>
              <a:ext cx="457364" cy="6414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674B5B-81F6-488E-B724-90DCCBEA244A}"/>
                </a:ext>
              </a:extLst>
            </p:cNvPr>
            <p:cNvSpPr/>
            <p:nvPr/>
          </p:nvSpPr>
          <p:spPr>
            <a:xfrm>
              <a:off x="4272173" y="1510875"/>
              <a:ext cx="439406" cy="41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E441A-CD28-4EA3-93AE-A3845636546A}"/>
                </a:ext>
              </a:extLst>
            </p:cNvPr>
            <p:cNvSpPr txBox="1"/>
            <p:nvPr/>
          </p:nvSpPr>
          <p:spPr>
            <a:xfrm rot="16200000">
              <a:off x="3742575" y="2190436"/>
              <a:ext cx="1090714" cy="104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⇋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15FC438-1E68-419C-9D39-BA4B5A56C5E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620762" y="2997683"/>
              <a:ext cx="541012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A248DA-97BF-4CAC-94DD-81FDF3F29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740" y="2997683"/>
              <a:ext cx="415787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90343-C663-4843-91C5-50F77B61FD58}"/>
                </a:ext>
              </a:extLst>
            </p:cNvPr>
            <p:cNvSpPr txBox="1"/>
            <p:nvPr/>
          </p:nvSpPr>
          <p:spPr>
            <a:xfrm>
              <a:off x="2462345" y="2357511"/>
              <a:ext cx="1154512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Alveoli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038C36-01FD-4CB2-AB34-8CAD6E1CF6F4}"/>
                </a:ext>
              </a:extLst>
            </p:cNvPr>
            <p:cNvSpPr txBox="1"/>
            <p:nvPr/>
          </p:nvSpPr>
          <p:spPr>
            <a:xfrm>
              <a:off x="4711577" y="936667"/>
              <a:ext cx="1188511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Airway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E4E945-779A-4758-9A1D-08595C926E9E}"/>
                </a:ext>
              </a:extLst>
            </p:cNvPr>
            <p:cNvSpPr txBox="1"/>
            <p:nvPr/>
          </p:nvSpPr>
          <p:spPr>
            <a:xfrm>
              <a:off x="2267710" y="2779462"/>
              <a:ext cx="2272707" cy="413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Capillaries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05087-2E35-42AA-853F-2BEA8793309A}"/>
                  </a:ext>
                </a:extLst>
              </p:cNvPr>
              <p:cNvSpPr txBox="1"/>
              <p:nvPr/>
            </p:nvSpPr>
            <p:spPr>
              <a:xfrm>
                <a:off x="7723358" y="2844165"/>
                <a:ext cx="4082288" cy="37856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/>
                  <a:t>– deoxygenated blood (mM)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sz="1600" dirty="0"/>
                  <a:t> – oxygen in the air (mmHg)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 dirty="0"/>
                  <a:t> – blood flow (ml/s)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/>
                  <a:t> – air flow (ml/s)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/>
                  <a:t> – apparent diffusion capacity (ml/s)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600" dirty="0"/>
                  <a:t> – length of capillary (cm)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– O2 solubility in the air (mmHg/mM)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– O2 solubility in plasma/water (mM/mmHg)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</m:oMath>
                </a14:m>
                <a:r>
                  <a:rPr lang="en-US" sz="1600" dirty="0"/>
                  <a:t>– Concentration of hemoglobin binding sites (mM)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– Hill coefficient (unitless)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sz="1600" dirty="0"/>
                  <a:t> – Half-max saturation (mmHg)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05087-2E35-42AA-853F-2BEA8793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358" y="2844165"/>
                <a:ext cx="4082288" cy="3785652"/>
              </a:xfrm>
              <a:prstGeom prst="rect">
                <a:avLst/>
              </a:prstGeom>
              <a:blipFill>
                <a:blip r:embed="rId3"/>
                <a:stretch>
                  <a:fillRect l="-743" t="-321" b="-80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59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5FB2-28C1-40FE-9FE5-A7BC4F24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Fixed Points of Model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08092-3093-45D9-8078-63EC714ED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572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a SS assumption yields the following system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𝑞𝑙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𝑣𝑎𝑠𝑐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𝑣𝑎𝑠𝑐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𝑣𝑎𝑠𝑐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𝐻𝑏</m:t>
                          </m:r>
                        </m:sub>
                      </m:sSub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 I’m not sure if this is considered a DAE or an </a:t>
                </a:r>
                <a:r>
                  <a:rPr lang="en-US" dirty="0" err="1"/>
                  <a:t>integro</a:t>
                </a:r>
                <a:r>
                  <a:rPr lang="en-US" dirty="0"/>
                  <a:t>-differential equation. Regardless, it’s not trivial to solve for the fixed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After a lot of dead ends of how-to math this out, I’ve settled on the brute force approach of numerically relaxing the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08092-3093-45D9-8078-63EC714ED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57247"/>
              </a:xfrm>
              <a:blipFill>
                <a:blip r:embed="rId2"/>
                <a:stretch>
                  <a:fillRect l="-696" t="-2457" r="-870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35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01C7-4F69-4D2D-B668-FF817CBE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968" cy="1325563"/>
          </a:xfrm>
        </p:spPr>
        <p:txBody>
          <a:bodyPr/>
          <a:lstStyle/>
          <a:p>
            <a:r>
              <a:rPr lang="en-US" dirty="0"/>
              <a:t>Approach to solve for Fixed Points of Model 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58CE5-BAD9-4F13-8B64-8F18FCA4A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124" y="1825625"/>
                <a:ext cx="1076067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Make a discretized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an index for spatial nodes</a:t>
                </a:r>
              </a:p>
              <a:p>
                <a:r>
                  <a:rPr lang="en-US" dirty="0"/>
                  <a:t>While loop</a:t>
                </a:r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- interpolation from predefined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 relationship</a:t>
                </a:r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the arithmetic average of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derived by forward finite difference</a:t>
                </a:r>
              </a:p>
              <a:p>
                <a:pPr lvl="1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also by forward finite difference</a:t>
                </a:r>
              </a:p>
              <a:p>
                <a:pPr lvl="1"/>
                <a:r>
                  <a:rPr lang="en-US" dirty="0"/>
                  <a:t>End loop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58CE5-BAD9-4F13-8B64-8F18FCA4A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124" y="1825625"/>
                <a:ext cx="10760676" cy="4351338"/>
              </a:xfrm>
              <a:blipFill>
                <a:blip r:embed="rId2"/>
                <a:stretch>
                  <a:fillRect l="-1019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59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58C1-4480-431B-91BB-75F15C4D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Stability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D5EE897-7BCE-42F2-B56F-4F230F7A5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0855"/>
            <a:ext cx="5467350" cy="453282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DAEAEEB-E1E1-4691-8CBB-EA6F058C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8" y="1421192"/>
            <a:ext cx="5204662" cy="42589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27A7B2-DC57-43D4-BC47-5706DD3F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240" y="5998466"/>
            <a:ext cx="9226419" cy="6874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The more granular discretization  we use, the more iterations are required to reach a given error threshold</a:t>
            </a:r>
          </a:p>
        </p:txBody>
      </p:sp>
    </p:spTree>
    <p:extLst>
      <p:ext uri="{BB962C8B-B14F-4D97-AF65-F5344CB8AC3E}">
        <p14:creationId xmlns:p14="http://schemas.microsoft.com/office/powerpoint/2010/main" val="156647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C22F-A397-4573-B945-AD10993C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 of Model 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AB1B9BC-A154-4F11-8057-0E1837F2A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23858" r="6875" b="24060"/>
          <a:stretch/>
        </p:blipFill>
        <p:spPr>
          <a:xfrm>
            <a:off x="114299" y="1797049"/>
            <a:ext cx="11808883" cy="3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0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472-5B7E-461A-8BF8-4F2CFD90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Interpretations/Observations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7DDC-D950-4120-85E4-CD973482D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914"/>
            <a:ext cx="10515600" cy="455204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Model A </a:t>
            </a:r>
          </a:p>
          <a:p>
            <a:pPr lvl="1"/>
            <a:r>
              <a:rPr lang="en-US" dirty="0" err="1"/>
              <a:t>Alv-vasc</a:t>
            </a:r>
            <a:r>
              <a:rPr lang="en-US" dirty="0"/>
              <a:t> O2 gradient as a function of air and blood flow is symmetric</a:t>
            </a:r>
          </a:p>
          <a:p>
            <a:pPr lvl="1"/>
            <a:r>
              <a:rPr lang="en-US" dirty="0"/>
              <a:t>To follow a given O2 isocline in the vascular space, airflow needs to be increased more than a given increase in blood flow</a:t>
            </a:r>
          </a:p>
          <a:p>
            <a:pPr lvl="1"/>
            <a:endParaRPr lang="en-US" dirty="0"/>
          </a:p>
          <a:p>
            <a:r>
              <a:rPr lang="en-US" b="1" dirty="0"/>
              <a:t>Model B</a:t>
            </a:r>
          </a:p>
          <a:p>
            <a:pPr lvl="1"/>
            <a:r>
              <a:rPr lang="en-US" dirty="0"/>
              <a:t>Similar behavior to Model A, but the </a:t>
            </a:r>
            <a:r>
              <a:rPr lang="en-US" dirty="0" err="1"/>
              <a:t>Alv-vasc</a:t>
            </a:r>
            <a:r>
              <a:rPr lang="en-US" dirty="0"/>
              <a:t> O2 gradient surface is no longer perfectly symmetric – a likely result of the hemoglobin saturation function</a:t>
            </a:r>
          </a:p>
          <a:p>
            <a:pPr lvl="1"/>
            <a:endParaRPr lang="en-US" dirty="0"/>
          </a:p>
          <a:p>
            <a:r>
              <a:rPr lang="en-US" b="1" dirty="0"/>
              <a:t>Model C</a:t>
            </a:r>
          </a:p>
          <a:p>
            <a:pPr lvl="1"/>
            <a:r>
              <a:rPr lang="en-US" dirty="0"/>
              <a:t>Similar behavior to Model B, however the change in symmetry of the </a:t>
            </a:r>
            <a:r>
              <a:rPr lang="en-US" dirty="0" err="1"/>
              <a:t>Alv-vasc</a:t>
            </a:r>
            <a:r>
              <a:rPr lang="en-US" dirty="0"/>
              <a:t> O2 gradient is likely due to this formulation accounting for the spatial length of a capillary</a:t>
            </a:r>
          </a:p>
          <a:p>
            <a:endParaRPr lang="en-US" dirty="0"/>
          </a:p>
          <a:p>
            <a:r>
              <a:rPr lang="en-US" b="1" dirty="0"/>
              <a:t>Model D</a:t>
            </a:r>
          </a:p>
          <a:p>
            <a:pPr lvl="1"/>
            <a:r>
              <a:rPr lang="en-US" dirty="0"/>
              <a:t>We see a new nonlinearity emerge on the </a:t>
            </a:r>
            <a:r>
              <a:rPr lang="en-US" dirty="0" err="1"/>
              <a:t>Alv-vasc</a:t>
            </a:r>
            <a:r>
              <a:rPr lang="en-US" dirty="0"/>
              <a:t> O2 gradient surface when we account for both hemoglobin and the spatial profile</a:t>
            </a:r>
          </a:p>
          <a:p>
            <a:pPr lvl="1"/>
            <a:r>
              <a:rPr lang="en-US" dirty="0"/>
              <a:t>Vascular O2 appears to be a lot more sensitive to changes in blood flow compared to the other 3 models</a:t>
            </a:r>
          </a:p>
        </p:txBody>
      </p:sp>
    </p:spTree>
    <p:extLst>
      <p:ext uri="{BB962C8B-B14F-4D97-AF65-F5344CB8AC3E}">
        <p14:creationId xmlns:p14="http://schemas.microsoft.com/office/powerpoint/2010/main" val="3426473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5E46-0ED8-4110-A89C-E6B42A3B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560FE-AA4B-4E4D-B3D2-F95C1AC51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I’ve done a decent exploration of how the apparent diffusion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 parameters changes these fixed-point surfaces – the results are intuitive – 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tends to linearize the O2 isoclines and flatten the </a:t>
                </a:r>
                <a:r>
                  <a:rPr lang="en-US" dirty="0" err="1"/>
                  <a:t>Alv-vasc</a:t>
                </a:r>
                <a:r>
                  <a:rPr lang="en-US" dirty="0"/>
                  <a:t> O2 gradient surface</a:t>
                </a:r>
              </a:p>
              <a:p>
                <a:endParaRPr lang="en-US" dirty="0"/>
              </a:p>
              <a:p>
                <a:r>
                  <a:rPr lang="en-US" dirty="0"/>
                  <a:t>Explore how changing hemoglobin parameters affects these surfaces?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</m:oMath>
                </a14:m>
                <a:r>
                  <a:rPr lang="en-US" i="1" dirty="0"/>
                  <a:t>?</a:t>
                </a:r>
              </a:p>
              <a:p>
                <a:pPr lvl="1"/>
                <a:endParaRPr lang="en-US" i="1" dirty="0"/>
              </a:p>
              <a:p>
                <a:r>
                  <a:rPr lang="en-US" dirty="0"/>
                  <a:t>Compare to data in the literature?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560FE-AA4B-4E4D-B3D2-F95C1AC51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24EC-3609-4E20-800C-56C9FA42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AA78-5188-40EE-A4BB-26ADF521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want to understand how blood and air flow affect oxygen flux into the blood stream</a:t>
            </a:r>
          </a:p>
          <a:p>
            <a:endParaRPr lang="en-US" dirty="0"/>
          </a:p>
          <a:p>
            <a:r>
              <a:rPr lang="en-US" dirty="0"/>
              <a:t>Develop and analyze a suite of progressively more complex models representing pulmonary oxygen transport</a:t>
            </a:r>
          </a:p>
          <a:p>
            <a:pPr lvl="1"/>
            <a:r>
              <a:rPr lang="en-US" b="1" dirty="0"/>
              <a:t>Model A </a:t>
            </a:r>
            <a:r>
              <a:rPr lang="en-US" dirty="0"/>
              <a:t>– simplest compartmental model</a:t>
            </a:r>
          </a:p>
          <a:p>
            <a:pPr lvl="1"/>
            <a:r>
              <a:rPr lang="en-US" b="1" dirty="0"/>
              <a:t>Model B </a:t>
            </a:r>
            <a:r>
              <a:rPr lang="en-US" dirty="0"/>
              <a:t>– Extending Model A but accounting for hemoglobin and the non-linear relationship between O2 partial pressure and concentration in the blood</a:t>
            </a:r>
          </a:p>
          <a:p>
            <a:pPr lvl="1"/>
            <a:r>
              <a:rPr lang="en-US" b="1" dirty="0"/>
              <a:t>Model C </a:t>
            </a:r>
            <a:r>
              <a:rPr lang="en-US" dirty="0"/>
              <a:t>– Extending Model A but accounting for spatial transport of O2 along the pulmonary capillary</a:t>
            </a:r>
          </a:p>
          <a:p>
            <a:pPr lvl="1"/>
            <a:r>
              <a:rPr lang="en-US" b="1" dirty="0"/>
              <a:t>Model D </a:t>
            </a:r>
            <a:r>
              <a:rPr lang="en-US" dirty="0"/>
              <a:t>– a hybrid of Model B and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654A-00D9-4A8E-A36B-8735F572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31" y="295210"/>
            <a:ext cx="10515600" cy="1325563"/>
          </a:xfrm>
        </p:spPr>
        <p:txBody>
          <a:bodyPr/>
          <a:lstStyle/>
          <a:p>
            <a:r>
              <a:rPr lang="en-US" dirty="0"/>
              <a:t>Model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0A43-6537-49C5-8855-C4A9BB976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881" y="1620773"/>
                <a:ext cx="6743433" cy="457477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vascular oxygen concentration (mmHg)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alveolar oxygen concentration (mmHg)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𝑎𝑖𝑟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𝑎𝑙𝑣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0A43-6537-49C5-8855-C4A9BB976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881" y="1620773"/>
                <a:ext cx="6743433" cy="4574778"/>
              </a:xfrm>
              <a:blipFill>
                <a:blip r:embed="rId3"/>
                <a:stretch>
                  <a:fillRect l="-1085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276D4-6369-4808-892A-6F8C1E4463B6}"/>
              </a:ext>
            </a:extLst>
          </p:cNvPr>
          <p:cNvGrpSpPr/>
          <p:nvPr/>
        </p:nvGrpSpPr>
        <p:grpSpPr>
          <a:xfrm>
            <a:off x="7364314" y="3181295"/>
            <a:ext cx="4745010" cy="2415735"/>
            <a:chOff x="1620762" y="885529"/>
            <a:chExt cx="5612765" cy="23739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24367C-C2C2-4074-A6FC-EA46818ED00B}"/>
                </a:ext>
              </a:extLst>
            </p:cNvPr>
            <p:cNvSpPr/>
            <p:nvPr/>
          </p:nvSpPr>
          <p:spPr>
            <a:xfrm rot="10800000">
              <a:off x="2161774" y="2828207"/>
              <a:ext cx="4655966" cy="341220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shade val="67500"/>
                    <a:satMod val="115000"/>
                    <a:alpha val="96000"/>
                  </a:schemeClr>
                </a:gs>
                <a:gs pos="91000">
                  <a:srgbClr val="FF0000">
                    <a:lumMod val="9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9199EADE-5936-4B87-8CD3-AD4267297CDC}"/>
                </a:ext>
              </a:extLst>
            </p:cNvPr>
            <p:cNvSpPr/>
            <p:nvPr/>
          </p:nvSpPr>
          <p:spPr>
            <a:xfrm>
              <a:off x="2385882" y="1527023"/>
              <a:ext cx="4207748" cy="130118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F2C3FD-F718-4ADC-8140-BAE8D8F5D565}"/>
                </a:ext>
              </a:extLst>
            </p:cNvPr>
            <p:cNvSpPr/>
            <p:nvPr/>
          </p:nvSpPr>
          <p:spPr>
            <a:xfrm>
              <a:off x="4261074" y="885529"/>
              <a:ext cx="457364" cy="6414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98A628-B3F1-4569-8236-07502264F2DA}"/>
                </a:ext>
              </a:extLst>
            </p:cNvPr>
            <p:cNvSpPr/>
            <p:nvPr/>
          </p:nvSpPr>
          <p:spPr>
            <a:xfrm>
              <a:off x="4272173" y="1510875"/>
              <a:ext cx="439406" cy="41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07D477-789A-4CAB-9393-E6E076A9AFD5}"/>
                </a:ext>
              </a:extLst>
            </p:cNvPr>
            <p:cNvSpPr txBox="1"/>
            <p:nvPr/>
          </p:nvSpPr>
          <p:spPr>
            <a:xfrm rot="16200000">
              <a:off x="3742575" y="2190436"/>
              <a:ext cx="1090714" cy="104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⇋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89D649-5268-48B5-B3CD-E6F97257BC3D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>
              <a:off x="1620762" y="2997683"/>
              <a:ext cx="541012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4AE631-B7D5-476F-BFF5-786C58F11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740" y="2997683"/>
              <a:ext cx="415787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B94D07-4E33-4E44-A744-48ADF72CD882}"/>
                </a:ext>
              </a:extLst>
            </p:cNvPr>
            <p:cNvSpPr txBox="1"/>
            <p:nvPr/>
          </p:nvSpPr>
          <p:spPr>
            <a:xfrm>
              <a:off x="2462345" y="2357511"/>
              <a:ext cx="1154512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Alveoli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A1EB32-88E2-41DA-9815-363D9D28CE7C}"/>
                </a:ext>
              </a:extLst>
            </p:cNvPr>
            <p:cNvSpPr txBox="1"/>
            <p:nvPr/>
          </p:nvSpPr>
          <p:spPr>
            <a:xfrm>
              <a:off x="4711577" y="936667"/>
              <a:ext cx="1188511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Airway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4F64EA-BB3A-4380-B680-95507B72E86B}"/>
                </a:ext>
              </a:extLst>
            </p:cNvPr>
            <p:cNvSpPr txBox="1"/>
            <p:nvPr/>
          </p:nvSpPr>
          <p:spPr>
            <a:xfrm>
              <a:off x="2267710" y="2779462"/>
              <a:ext cx="2272707" cy="413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Capillaries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130C8E-EA0E-4313-AB91-E2065BD91508}"/>
                  </a:ext>
                </a:extLst>
              </p:cNvPr>
              <p:cNvSpPr txBox="1"/>
              <p:nvPr/>
            </p:nvSpPr>
            <p:spPr>
              <a:xfrm>
                <a:off x="7675531" y="727683"/>
                <a:ext cx="4082288" cy="17543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deoxygenated blood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dirty="0"/>
                  <a:t> – oxygen in the air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blood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air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apparent diffusion capacity (ml/s)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130C8E-EA0E-4313-AB91-E2065BD9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31" y="727683"/>
                <a:ext cx="4082288" cy="1754326"/>
              </a:xfrm>
              <a:prstGeom prst="rect">
                <a:avLst/>
              </a:prstGeom>
              <a:blipFill>
                <a:blip r:embed="rId4"/>
                <a:stretch>
                  <a:fillRect t="-1375" b="-378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07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986A-594A-4789-AA5D-038B979F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33"/>
            <a:ext cx="10515600" cy="1325563"/>
          </a:xfrm>
        </p:spPr>
        <p:txBody>
          <a:bodyPr/>
          <a:lstStyle/>
          <a:p>
            <a:r>
              <a:rPr lang="en-US" dirty="0"/>
              <a:t>Fixed points of Model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D745C2-4BB9-4CCC-99B2-C16989278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6846" y="1339727"/>
                <a:ext cx="10515600" cy="51991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Oxygen transport equations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𝑎𝑙𝑣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Fixed points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D745C2-4BB9-4CCC-99B2-C16989278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846" y="1339727"/>
                <a:ext cx="10515600" cy="5199185"/>
              </a:xfrm>
              <a:blipFill>
                <a:blip r:embed="rId2"/>
                <a:stretch>
                  <a:fillRect l="-1159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305A3-5CCD-4210-9D75-E478314BEDAB}"/>
                  </a:ext>
                </a:extLst>
              </p:cNvPr>
              <p:cNvSpPr txBox="1"/>
              <p:nvPr/>
            </p:nvSpPr>
            <p:spPr>
              <a:xfrm>
                <a:off x="8698523" y="4454769"/>
                <a:ext cx="349347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as a function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305A3-5CCD-4210-9D75-E478314BE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23" y="4454769"/>
                <a:ext cx="3493477" cy="954107"/>
              </a:xfrm>
              <a:prstGeom prst="rect">
                <a:avLst/>
              </a:prstGeom>
              <a:blipFill>
                <a:blip r:embed="rId3"/>
                <a:stretch>
                  <a:fillRect l="-366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6E15AB-B472-41CE-9708-BC0FA14023B2}"/>
              </a:ext>
            </a:extLst>
          </p:cNvPr>
          <p:cNvCxnSpPr>
            <a:cxnSpLocks/>
          </p:cNvCxnSpPr>
          <p:nvPr/>
        </p:nvCxnSpPr>
        <p:spPr>
          <a:xfrm>
            <a:off x="5146431" y="4818185"/>
            <a:ext cx="34700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6BD3B-2F92-2340-988A-808F9BB1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9BA6-0818-40CE-A90C-1B0BD751DF12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25046-860A-5E40-A700-008EB61D6656}"/>
                  </a:ext>
                </a:extLst>
              </p:cNvPr>
              <p:cNvSpPr txBox="1"/>
              <p:nvPr/>
            </p:nvSpPr>
            <p:spPr>
              <a:xfrm>
                <a:off x="6881446" y="1614862"/>
                <a:ext cx="4447822" cy="14773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Stability Analysis</a:t>
                </a:r>
              </a:p>
              <a:p>
                <a:endParaRPr lang="en-US" dirty="0"/>
              </a:p>
              <a:p>
                <a:r>
                  <a:rPr lang="en-US" dirty="0"/>
                  <a:t>Set Right-Hand-Side of equations to 0</a:t>
                </a:r>
              </a:p>
              <a:p>
                <a:endParaRPr lang="en-US" dirty="0"/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</m:oMath>
                </a14:m>
                <a:r>
                  <a:rPr lang="en-US" b="0" dirty="0"/>
                  <a:t> as fixed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25046-860A-5E40-A700-008EB61D6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46" y="1614862"/>
                <a:ext cx="4447822" cy="1477328"/>
              </a:xfrm>
              <a:prstGeom prst="rect">
                <a:avLst/>
              </a:prstGeom>
              <a:blipFill>
                <a:blip r:embed="rId4"/>
                <a:stretch>
                  <a:fillRect l="-955" t="-1626" b="-487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0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4428B2-1546-4CBA-9246-4A39BEA9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43" y="5793183"/>
            <a:ext cx="11556869" cy="68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magnitude of (air, blood) flow affect pulmonary oxygen uptake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1A43E7F-AA17-4949-86EE-160068E34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0" t="23379" r="8257" b="22095"/>
          <a:stretch/>
        </p:blipFill>
        <p:spPr>
          <a:xfrm>
            <a:off x="32326" y="1335790"/>
            <a:ext cx="12127345" cy="40312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C853-98F3-6C45-B686-AE2DF071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9BA6-0818-40CE-A90C-1B0BD751DF1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82A33E-3561-4EA1-B1A9-3B5EB02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2991"/>
            <a:ext cx="10515600" cy="1325563"/>
          </a:xfrm>
        </p:spPr>
        <p:txBody>
          <a:bodyPr/>
          <a:lstStyle/>
          <a:p>
            <a:r>
              <a:rPr lang="en-US" dirty="0"/>
              <a:t>Fixed points of Model A</a:t>
            </a:r>
          </a:p>
        </p:txBody>
      </p:sp>
    </p:spTree>
    <p:extLst>
      <p:ext uri="{BB962C8B-B14F-4D97-AF65-F5344CB8AC3E}">
        <p14:creationId xmlns:p14="http://schemas.microsoft.com/office/powerpoint/2010/main" val="58778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E1D-C6D1-41D2-A378-21DB9915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D2C23-1245-4DB8-8FFE-E078BEFC1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79648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D2C23-1245-4DB8-8FFE-E078BEFC1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79648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5F1FCB8-B698-4878-8AD7-31499AB8F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02" y="1115631"/>
            <a:ext cx="6838898" cy="5106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3DAC9-1D4D-41E3-9365-77E87746A57F}"/>
                  </a:ext>
                </a:extLst>
              </p:cNvPr>
              <p:cNvSpPr txBox="1"/>
              <p:nvPr/>
            </p:nvSpPr>
            <p:spPr>
              <a:xfrm>
                <a:off x="253313" y="3508395"/>
                <a:ext cx="5282514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O2 solubility in plasma/water (mM/mmHg)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</m:oMath>
                </a14:m>
                <a:r>
                  <a:rPr lang="en-US" dirty="0"/>
                  <a:t>– Concentration of hemoglobin binding sites (mM)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Hill coefficient (unitless)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dirty="0"/>
                  <a:t> – Half-max saturation (mmHg)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3DAC9-1D4D-41E3-9365-77E87746A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13" y="3508395"/>
                <a:ext cx="5282514" cy="1200329"/>
              </a:xfrm>
              <a:prstGeom prst="rect">
                <a:avLst/>
              </a:prstGeom>
              <a:blipFill>
                <a:blip r:embed="rId4"/>
                <a:stretch>
                  <a:fillRect t="-2513" b="-65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2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49D1-B096-418B-9A5C-EBB02865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98487-4197-424A-9635-431963602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2524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𝑎𝑙𝑣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98487-4197-424A-9635-431963602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2524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92DA317-E4C9-44DF-9088-4BF20C2531E6}"/>
              </a:ext>
            </a:extLst>
          </p:cNvPr>
          <p:cNvGrpSpPr/>
          <p:nvPr/>
        </p:nvGrpSpPr>
        <p:grpSpPr>
          <a:xfrm>
            <a:off x="7339065" y="129175"/>
            <a:ext cx="4745010" cy="2415735"/>
            <a:chOff x="1620762" y="885529"/>
            <a:chExt cx="5612765" cy="23739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BDFC2B-EF0D-48AF-9080-3C9DAAC9E3A3}"/>
                </a:ext>
              </a:extLst>
            </p:cNvPr>
            <p:cNvSpPr/>
            <p:nvPr/>
          </p:nvSpPr>
          <p:spPr>
            <a:xfrm rot="10800000">
              <a:off x="2161774" y="2828207"/>
              <a:ext cx="4655966" cy="341220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shade val="67500"/>
                    <a:satMod val="115000"/>
                    <a:alpha val="96000"/>
                  </a:schemeClr>
                </a:gs>
                <a:gs pos="91000">
                  <a:srgbClr val="FF0000">
                    <a:lumMod val="9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41D69D23-1732-4AE0-A3F3-4AE8BC30BFF3}"/>
                </a:ext>
              </a:extLst>
            </p:cNvPr>
            <p:cNvSpPr/>
            <p:nvPr/>
          </p:nvSpPr>
          <p:spPr>
            <a:xfrm>
              <a:off x="2385882" y="1527023"/>
              <a:ext cx="4207748" cy="130118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D76DB2-2EA5-4BED-973C-810AC2648F78}"/>
                </a:ext>
              </a:extLst>
            </p:cNvPr>
            <p:cNvSpPr/>
            <p:nvPr/>
          </p:nvSpPr>
          <p:spPr>
            <a:xfrm>
              <a:off x="4261074" y="885529"/>
              <a:ext cx="457364" cy="6414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BEF990-5DF9-4E47-AB88-F0A391883438}"/>
                </a:ext>
              </a:extLst>
            </p:cNvPr>
            <p:cNvSpPr/>
            <p:nvPr/>
          </p:nvSpPr>
          <p:spPr>
            <a:xfrm>
              <a:off x="4272173" y="1510875"/>
              <a:ext cx="439406" cy="41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02F3F-2568-4866-8EDF-515FD7E80B88}"/>
                </a:ext>
              </a:extLst>
            </p:cNvPr>
            <p:cNvSpPr txBox="1"/>
            <p:nvPr/>
          </p:nvSpPr>
          <p:spPr>
            <a:xfrm rot="16200000">
              <a:off x="3742575" y="2190436"/>
              <a:ext cx="1090714" cy="104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⇋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97CEF7-C8F0-4614-B7D3-26D9F150522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620762" y="2997683"/>
              <a:ext cx="541012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572B796-E54A-4197-BE43-D0A61AC7C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740" y="2997683"/>
              <a:ext cx="415787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A2B935-F092-4D96-BC7E-208D526F39BA}"/>
                </a:ext>
              </a:extLst>
            </p:cNvPr>
            <p:cNvSpPr txBox="1"/>
            <p:nvPr/>
          </p:nvSpPr>
          <p:spPr>
            <a:xfrm>
              <a:off x="2462345" y="2357511"/>
              <a:ext cx="1154512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Alveoli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412194-599C-4F40-9BBE-208759118D0E}"/>
                </a:ext>
              </a:extLst>
            </p:cNvPr>
            <p:cNvSpPr txBox="1"/>
            <p:nvPr/>
          </p:nvSpPr>
          <p:spPr>
            <a:xfrm>
              <a:off x="4711577" y="936667"/>
              <a:ext cx="1188511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Airway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10F7F2-2044-4ADA-8772-B30D66C5DE4E}"/>
                </a:ext>
              </a:extLst>
            </p:cNvPr>
            <p:cNvSpPr txBox="1"/>
            <p:nvPr/>
          </p:nvSpPr>
          <p:spPr>
            <a:xfrm>
              <a:off x="2267710" y="2779462"/>
              <a:ext cx="2272707" cy="413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Capillaries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CFDDB5-8192-4E86-8F25-8D20CD9ADE83}"/>
                  </a:ext>
                </a:extLst>
              </p:cNvPr>
              <p:cNvSpPr txBox="1"/>
              <p:nvPr/>
            </p:nvSpPr>
            <p:spPr>
              <a:xfrm>
                <a:off x="7111871" y="2759081"/>
                <a:ext cx="4937373" cy="36933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deoxygenated blood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dirty="0"/>
                  <a:t> – oxygen in the air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blood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air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apparent diffusion capacity (ml/s)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– O2 solubility in the air (mmHg/mM)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O2 solubility in plasma/water (mM/mmHg)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</m:oMath>
                </a14:m>
                <a:r>
                  <a:rPr lang="en-US" dirty="0"/>
                  <a:t>– Concentration of hemoglobin binding sites (mM)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Hill coefficient (unitless)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dirty="0"/>
                  <a:t> – Half-max saturation (mmHg)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CFDDB5-8192-4E86-8F25-8D20CD9AD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71" y="2759081"/>
                <a:ext cx="4937373" cy="3693319"/>
              </a:xfrm>
              <a:prstGeom prst="rect">
                <a:avLst/>
              </a:prstGeom>
              <a:blipFill>
                <a:blip r:embed="rId3"/>
                <a:stretch>
                  <a:fillRect l="-984" t="-822" b="-148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14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0584-1A5A-4EFA-BB55-53D4EF22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 of Model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3E36C-E2AE-4419-9749-E7052636F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Solving for fixed points yield 2 non-linear equations that need to be solved numerically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𝒂𝒍𝒗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𝒗𝒂𝒔𝒄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𝑣𝑎𝑠𝑐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3E36C-E2AE-4419-9749-E7052636F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87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4428B2-1546-4CBA-9246-4A39BEA9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43" y="5793183"/>
            <a:ext cx="11556869" cy="68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magnitude of (air, blood) flow affect pulmonary oxygen uptake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C853-98F3-6C45-B686-AE2DF071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9BA6-0818-40CE-A90C-1B0BD751DF1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82A33E-3561-4EA1-B1A9-3B5EB02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2991"/>
            <a:ext cx="10515600" cy="1325563"/>
          </a:xfrm>
        </p:spPr>
        <p:txBody>
          <a:bodyPr/>
          <a:lstStyle/>
          <a:p>
            <a:r>
              <a:rPr lang="en-US" dirty="0"/>
              <a:t>Fixed points of Model B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4DF24FF-B86C-427C-A6E5-3BC28C8FC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0" t="22570" r="6875" b="23140"/>
          <a:stretch/>
        </p:blipFill>
        <p:spPr>
          <a:xfrm>
            <a:off x="0" y="1262572"/>
            <a:ext cx="12003056" cy="39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1170</Words>
  <Application>Microsoft Office PowerPoint</Application>
  <PresentationFormat>Widescreen</PresentationFormat>
  <Paragraphs>188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V/Q Matching and O2 transport</vt:lpstr>
      <vt:lpstr>Objective</vt:lpstr>
      <vt:lpstr>Model A</vt:lpstr>
      <vt:lpstr>Fixed points of Model A</vt:lpstr>
      <vt:lpstr>Fixed points of Model A</vt:lpstr>
      <vt:lpstr>Model B</vt:lpstr>
      <vt:lpstr>Model B</vt:lpstr>
      <vt:lpstr>Fixed Points of Model B</vt:lpstr>
      <vt:lpstr>Fixed points of Model B</vt:lpstr>
      <vt:lpstr>Model C</vt:lpstr>
      <vt:lpstr>Fixed Points of Model C</vt:lpstr>
      <vt:lpstr>Fixed Points of Model C</vt:lpstr>
      <vt:lpstr>Model D</vt:lpstr>
      <vt:lpstr>Solving for the Fixed Points of Model D</vt:lpstr>
      <vt:lpstr>Approach to solve for Fixed Points of Model D </vt:lpstr>
      <vt:lpstr>Numerical Stability</vt:lpstr>
      <vt:lpstr>Fixed Points of Model D</vt:lpstr>
      <vt:lpstr>Interpretations/Observations</vt:lpstr>
      <vt:lpstr>Next Steps?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V/Q Matching and O2 transport</dc:title>
  <dc:creator>Drew Marquis</dc:creator>
  <cp:lastModifiedBy>Drew Marquis</cp:lastModifiedBy>
  <cp:revision>7</cp:revision>
  <dcterms:created xsi:type="dcterms:W3CDTF">2020-11-04T19:38:43Z</dcterms:created>
  <dcterms:modified xsi:type="dcterms:W3CDTF">2021-01-18T14:32:24Z</dcterms:modified>
</cp:coreProperties>
</file>