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62" d="100"/>
          <a:sy n="62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391E4-49B1-4CAA-BC06-56CB5DE5480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2650D-8812-445A-999F-1C9A90356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7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A5CA-E8C4-4DDE-8173-9DF0DB7D1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2AF30-98C9-45AA-A822-67CDC3E28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F1585-F95E-447E-BF7F-D87D710F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8C28-C69B-4052-9137-AA5C916E1DF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B49AD-C8B5-475F-86BC-57C5669A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27E6B-2619-4632-872F-6C107B60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C5C3-FC7C-4AE0-838A-7C8E7348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8AB6-12A5-4BC4-93AD-02779394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32CD4-6B75-472A-90D1-69192252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ABB64-6F7B-4B80-BDAB-73C88CB1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8C28-C69B-4052-9137-AA5C916E1DF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63DA2-41A5-4456-B61D-B6919EB9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FAEB6-FB68-40AE-BB15-4AADA101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C5C3-FC7C-4AE0-838A-7C8E7348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25A6C-06CF-482C-8303-1E4F88487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C359A-1AA4-43BE-B693-B72C4C718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DC54-010F-481A-BBD7-1370ABD6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8C28-C69B-4052-9137-AA5C916E1DF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63DCC-B8A5-449D-BDA3-5720F299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3CC3C-C9E6-499D-A379-87C34AF7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C5C3-FC7C-4AE0-838A-7C8E7348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0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909C-5882-416F-A0AB-4FCBAA2A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CC105-1752-4508-B5F2-923986AAC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F842E-6E8E-4395-9764-CB1F711F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8C28-C69B-4052-9137-AA5C916E1DF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7A65B-6323-4744-910F-17A2E06B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9DA66-4CC1-4412-9248-FAA5193B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C5C3-FC7C-4AE0-838A-7C8E7348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3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F334-E5E1-4EE4-9BB5-D385B460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10EBD-5728-428A-A14C-7A771A4B8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B8CB-6EAD-4DA8-8837-2D229336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8C28-C69B-4052-9137-AA5C916E1DF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7E3F-5213-436A-BBBE-ED17FA2B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E3B75-268D-4AC6-BFCD-9408FF3A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C5C3-FC7C-4AE0-838A-7C8E7348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9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CB38-31C9-4609-A54B-06FADC76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52F22-3292-478E-A6AE-013A91DAC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F815E-D4C6-4074-A911-9552CE32A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37A50-0CFE-4CC0-80D0-860F67FB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8C28-C69B-4052-9137-AA5C916E1DF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034AC-721C-481D-A582-E2D79F13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3BE88-12D6-47EF-B51E-0CDB0299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C5C3-FC7C-4AE0-838A-7C8E7348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2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DCC6-C320-4EBE-9F0D-F99623B5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ECDD4-3CBC-4B4A-AEBB-82E9EA16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99189-F7EC-4C17-A27F-6ED07125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08C8B-F4D9-4F25-9921-D9C0CCBCA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67281-7485-4CC3-8C52-237E9E404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E1F70-5B7C-4433-85E1-5B9795BB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8C28-C69B-4052-9137-AA5C916E1DF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F404D-62B7-4685-A616-2F3CE8DA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75A03-650D-4C70-B5C5-0F837719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C5C3-FC7C-4AE0-838A-7C8E7348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1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9089-C891-4F4E-A644-A9B77A14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965DA-4D26-4313-AB47-E8AA574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8C28-C69B-4052-9137-AA5C916E1DF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B964B-9CC2-4CA9-B669-601A6372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DD00E-CEFD-4DA6-A3CB-60E034AE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C5C3-FC7C-4AE0-838A-7C8E7348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1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344DA-6002-4949-AABC-7167FE0B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8C28-C69B-4052-9137-AA5C916E1DF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79F6D-9791-4BA4-AA2D-80D4CCC4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CFB89-8255-44C1-B17E-9AD2B124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C5C3-FC7C-4AE0-838A-7C8E7348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6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59C6-E247-41CF-B23A-4F01821F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2CB6-744C-4D60-87DF-99E232C5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3B035-81C0-4B19-B93C-BA39B382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1106C-55D9-4FE1-9D57-134F4196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8C28-C69B-4052-9137-AA5C916E1DF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BA9CF-552B-4B1C-B020-77AFDD06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43EC2-716F-48CE-A605-573C98DB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C5C3-FC7C-4AE0-838A-7C8E7348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1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B0A2-247B-4E84-9D35-0FF14C41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FD9AF-9E98-4180-B863-1A9B4E4A2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7DCE8-B1A9-4607-AD36-7AA7DCEE5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DBF13-9C50-41D4-925D-18E31B95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8C28-C69B-4052-9137-AA5C916E1DF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8296A-15EE-412D-A40D-64DA21EF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58535-F4CE-4710-A1A3-02935F78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C5C3-FC7C-4AE0-838A-7C8E7348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9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B092C-B20F-44CA-81D6-A4464158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7FBAC-AEEF-492A-9650-B3826A586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C827-F5C6-4C74-897C-5A3C1BE69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28C28-C69B-4052-9137-AA5C916E1DF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B5EE-D794-459B-AC0E-9A6A4E770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EF39C-4CDD-4433-9EEA-46809F1F9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C5C3-FC7C-4AE0-838A-7C8E7348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7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E269-02DD-4622-9E7C-D400D6AA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9964-4CAA-4D21-A713-C9C4EEC34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application allows the remote user to create, read, update, and delete appointments for customers at a home office on the east coast.</a:t>
            </a:r>
          </a:p>
          <a:p>
            <a:r>
              <a:rPr lang="en-US" dirty="0"/>
              <a:t>The application will locate the user’s current time zone and adjust the list of available appointment times to that time zone.</a:t>
            </a:r>
          </a:p>
          <a:p>
            <a:pPr lvl="1"/>
            <a:r>
              <a:rPr lang="en-US" dirty="0"/>
              <a:t>The home office business hours are 8 AM to 10 PM Eastern Standard Time. If for example the user is in Pacific Standard Time, the list of available appointment times would show as 5 AM to 7 PM. </a:t>
            </a:r>
          </a:p>
          <a:p>
            <a:r>
              <a:rPr lang="en-US" dirty="0"/>
              <a:t>The application can also create, read, update, and delete customers.</a:t>
            </a:r>
          </a:p>
          <a:p>
            <a:r>
              <a:rPr lang="en-US" dirty="0"/>
              <a:t>All data is contained within a MySQL database.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6674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24B756-D148-4F56-A926-9BA46BC63457}"/>
              </a:ext>
            </a:extLst>
          </p:cNvPr>
          <p:cNvSpPr txBox="1">
            <a:spLocks/>
          </p:cNvSpPr>
          <p:nvPr/>
        </p:nvSpPr>
        <p:spPr>
          <a:xfrm>
            <a:off x="838200" y="32105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Customer Report Screen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Calculates the total number of appointment by type and month.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24B44A-CEF4-40E6-ADE4-07E42A96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86" y="1963009"/>
            <a:ext cx="8944828" cy="406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7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24B756-D148-4F56-A926-9BA46BC63457}"/>
              </a:ext>
            </a:extLst>
          </p:cNvPr>
          <p:cNvSpPr txBox="1">
            <a:spLocks/>
          </p:cNvSpPr>
          <p:nvPr/>
        </p:nvSpPr>
        <p:spPr>
          <a:xfrm>
            <a:off x="838200" y="32105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Contact Schedules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Shows each contact’s appointment details.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13C1D-8DC4-40D8-9517-46B64005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7" y="1646615"/>
            <a:ext cx="9482666" cy="432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3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24B756-D148-4F56-A926-9BA46BC63457}"/>
              </a:ext>
            </a:extLst>
          </p:cNvPr>
          <p:cNvSpPr txBox="1">
            <a:spLocks/>
          </p:cNvSpPr>
          <p:nvPr/>
        </p:nvSpPr>
        <p:spPr>
          <a:xfrm>
            <a:off x="838200" y="32105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Country Count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Determines the quantity of customers per country.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617BE-B79E-4CE3-B9A3-1EE01A44D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77" y="1623760"/>
            <a:ext cx="9577953" cy="48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2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E59560-C699-4DF3-9942-3CE6AD987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07" y="1818610"/>
            <a:ext cx="5132141" cy="4669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8D4947-92FC-48A6-86C3-34D014BA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424" y="1818610"/>
            <a:ext cx="5143993" cy="466949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6481164-7E48-40A0-B9FE-79A9E326B0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Login Screen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Connects to the database and opens the main menu.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Adjusts to locale of the user. (English and French only for now).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28FBDA-2E30-454C-8798-A06FF2DAC58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Main Menu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Opens the Customer, Reports, and Schedule screens.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B5398-EC13-4B0C-98CD-A2FF21E94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2016278"/>
            <a:ext cx="5725104" cy="379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9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28FBDA-2E30-454C-8798-A06FF2DAC58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Customer Screen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Adds a new customer or updates/deletes selected customer.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Search available by customer name.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E26826-A1DC-4BBD-BE3D-E424E00CC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85" y="1847691"/>
            <a:ext cx="8321230" cy="464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5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28FBDA-2E30-454C-8798-A06FF2DAC589}"/>
              </a:ext>
            </a:extLst>
          </p:cNvPr>
          <p:cNvSpPr txBox="1">
            <a:spLocks/>
          </p:cNvSpPr>
          <p:nvPr/>
        </p:nvSpPr>
        <p:spPr>
          <a:xfrm>
            <a:off x="838200" y="3496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Add/Modify Customer Screens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Add Customer -Adds a new customer to the database and application.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Update Customer -Updates existing customer in the database and application.</a:t>
            </a:r>
            <a:endParaRPr lang="en-US" sz="24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39979F-30D7-49C9-BE1C-159FEB9C7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828" y="1854200"/>
            <a:ext cx="4033594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9F14AD-1222-46A9-8E29-E6FDA8406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580" y="1854200"/>
            <a:ext cx="40749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0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28FBDA-2E30-454C-8798-A06FF2DAC589}"/>
              </a:ext>
            </a:extLst>
          </p:cNvPr>
          <p:cNvSpPr txBox="1">
            <a:spLocks/>
          </p:cNvSpPr>
          <p:nvPr/>
        </p:nvSpPr>
        <p:spPr>
          <a:xfrm>
            <a:off x="838200" y="3496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Appointments Screen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Adds a new appointment or updates/deletes selected appointment.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Can be filtered by current week or current month.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Search available by appointment title.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50489-BC0C-4DC9-B9DD-F4CAC5CA1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704" y="2326230"/>
            <a:ext cx="8716591" cy="4001058"/>
          </a:xfrm>
        </p:spPr>
      </p:pic>
    </p:spTree>
    <p:extLst>
      <p:ext uri="{BB962C8B-B14F-4D97-AF65-F5344CB8AC3E}">
        <p14:creationId xmlns:p14="http://schemas.microsoft.com/office/powerpoint/2010/main" val="398819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A86254-0F9D-4030-8D02-BF3CF545E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359" y="1825625"/>
            <a:ext cx="8958021" cy="47956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779DAD-6D90-4A81-8CF9-9C55D20441FA}"/>
              </a:ext>
            </a:extLst>
          </p:cNvPr>
          <p:cNvSpPr txBox="1">
            <a:spLocks/>
          </p:cNvSpPr>
          <p:nvPr/>
        </p:nvSpPr>
        <p:spPr>
          <a:xfrm>
            <a:off x="838200" y="3496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 Appointment Screen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Adds a new appointment to the database and application.</a:t>
            </a:r>
          </a:p>
        </p:txBody>
      </p:sp>
    </p:spTree>
    <p:extLst>
      <p:ext uri="{BB962C8B-B14F-4D97-AF65-F5344CB8AC3E}">
        <p14:creationId xmlns:p14="http://schemas.microsoft.com/office/powerpoint/2010/main" val="53180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9779DAD-6D90-4A81-8CF9-9C55D20441FA}"/>
              </a:ext>
            </a:extLst>
          </p:cNvPr>
          <p:cNvSpPr txBox="1">
            <a:spLocks/>
          </p:cNvSpPr>
          <p:nvPr/>
        </p:nvSpPr>
        <p:spPr>
          <a:xfrm>
            <a:off x="838200" y="32105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Update Appointment Screen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Updates an appointment in the database and application.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76F4A8-5C5F-49C2-8DDC-08989D47C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264" y="1410347"/>
            <a:ext cx="7682282" cy="4930574"/>
          </a:xfrm>
        </p:spPr>
      </p:pic>
    </p:spTree>
    <p:extLst>
      <p:ext uri="{BB962C8B-B14F-4D97-AF65-F5344CB8AC3E}">
        <p14:creationId xmlns:p14="http://schemas.microsoft.com/office/powerpoint/2010/main" val="135518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24B756-D148-4F56-A926-9BA46BC63457}"/>
              </a:ext>
            </a:extLst>
          </p:cNvPr>
          <p:cNvSpPr txBox="1">
            <a:spLocks/>
          </p:cNvSpPr>
          <p:nvPr/>
        </p:nvSpPr>
        <p:spPr>
          <a:xfrm>
            <a:off x="838200" y="32105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Reports Menu Screen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Opens the Customer Report, Contact Schedules, and Country Count Reports screens.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E5BDB3-B177-490C-BC7F-805EB1BB8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786" y="1646615"/>
            <a:ext cx="4178240" cy="458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1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307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Scheduling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Application</dc:title>
  <dc:creator>Andrew Skinner</dc:creator>
  <cp:lastModifiedBy>Andrew Skinner</cp:lastModifiedBy>
  <cp:revision>4</cp:revision>
  <dcterms:created xsi:type="dcterms:W3CDTF">2021-11-07T20:01:29Z</dcterms:created>
  <dcterms:modified xsi:type="dcterms:W3CDTF">2021-11-10T06:04:55Z</dcterms:modified>
</cp:coreProperties>
</file>