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7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3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9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4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3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499"/>
            <a:ext cx="5602755" cy="4955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60DA5-BA45-C240-176D-6FA1A7748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971" y="1946921"/>
            <a:ext cx="5139812" cy="207033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700" dirty="0"/>
              <a:t>Chest X-Ray Diagnosis through a Convolutional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69EC9-8DBF-BBBC-109F-3C5C0BF2D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401" y="5011673"/>
            <a:ext cx="4482952" cy="624246"/>
          </a:xfrm>
        </p:spPr>
        <p:txBody>
          <a:bodyPr anchor="t">
            <a:normAutofit/>
          </a:bodyPr>
          <a:lstStyle/>
          <a:p>
            <a:r>
              <a:rPr lang="en-US" dirty="0"/>
              <a:t>By Andrew </a:t>
            </a:r>
            <a:r>
              <a:rPr lang="en-US" dirty="0" err="1"/>
              <a:t>Dant</a:t>
            </a:r>
            <a:r>
              <a:rPr lang="en-US" dirty="0"/>
              <a:t> &amp; Alicia Hernandez</a:t>
            </a:r>
          </a:p>
        </p:txBody>
      </p:sp>
      <p:pic>
        <p:nvPicPr>
          <p:cNvPr id="23" name="Picture 22" descr="The radiologic figure of a skeleton">
            <a:extLst>
              <a:ext uri="{FF2B5EF4-FFF2-40B4-BE49-F238E27FC236}">
                <a16:creationId xmlns:a16="http://schemas.microsoft.com/office/drawing/2014/main" id="{86A5E2F9-F724-658B-5126-A002AC71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009" r="-1" b="-1"/>
          <a:stretch/>
        </p:blipFill>
        <p:spPr>
          <a:xfrm>
            <a:off x="7534655" y="10"/>
            <a:ext cx="465734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6DC1-CA52-EBFF-8E07-32159645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538E-18E9-8058-2B51-C857F0C8E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2260121"/>
            <a:ext cx="9531625" cy="3754916"/>
          </a:xfrm>
          <a:solidFill>
            <a:srgbClr val="060E19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02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CF27-B776-1D2B-897B-DC6AB8D9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39773"/>
            <a:ext cx="9601200" cy="13096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C3BB-7CEC-659D-0DAB-F1C8AD1BE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7" y="1057067"/>
            <a:ext cx="9601199" cy="2371514"/>
          </a:xfrm>
          <a:solidFill>
            <a:srgbClr val="060E19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Chest x-rays are relatively common and inexpensive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Interpreting can be challenging and require domain specific expertise</a:t>
            </a:r>
          </a:p>
          <a:p>
            <a:r>
              <a:rPr lang="en-US" dirty="0">
                <a:solidFill>
                  <a:schemeClr val="bg1"/>
                </a:solidFill>
              </a:rPr>
              <a:t>Inherent need for speed and accuracy</a:t>
            </a:r>
          </a:p>
          <a:p>
            <a:r>
              <a:rPr lang="en-US" dirty="0">
                <a:solidFill>
                  <a:schemeClr val="bg1"/>
                </a:solidFill>
              </a:rPr>
              <a:t>Assist medical staff in diagnoses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Ability to diagnose with information outside of their education/experience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EFFE8-0C2E-CB4A-79DE-45EF5C023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392" y="3917472"/>
            <a:ext cx="9601199" cy="1060976"/>
          </a:xfrm>
          <a:solidFill>
            <a:srgbClr val="060E19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both x-ray imaging and a corresponding dataset with patient details, we aim to use a convolutional neural network to quickly and accurately assist medical staff through the diagnosis process.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C82A10-E25D-57EC-2629-5D7A1D41D683}"/>
              </a:ext>
            </a:extLst>
          </p:cNvPr>
          <p:cNvSpPr txBox="1">
            <a:spLocks/>
          </p:cNvSpPr>
          <p:nvPr/>
        </p:nvSpPr>
        <p:spPr>
          <a:xfrm>
            <a:off x="1295394" y="2999326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46117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7D2A93-7621-A36C-9AB9-ED651F66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9DB64D-D2B3-83A4-FE34-C6D78CC54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2260121"/>
            <a:ext cx="9601199" cy="2822088"/>
          </a:xfrm>
          <a:solidFill>
            <a:srgbClr val="060E19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classification relies upon large datasets </a:t>
            </a:r>
          </a:p>
          <a:p>
            <a:r>
              <a:rPr lang="en-US" dirty="0">
                <a:solidFill>
                  <a:schemeClr val="bg1"/>
                </a:solidFill>
              </a:rPr>
              <a:t>Only expert radiologists can preform x-ray labeling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Renders datamining erroneous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Forces weakly supervised learning</a:t>
            </a:r>
          </a:p>
          <a:p>
            <a:r>
              <a:rPr lang="en-US" dirty="0">
                <a:solidFill>
                  <a:schemeClr val="bg1"/>
                </a:solidFill>
              </a:rPr>
              <a:t>Potential for inaccurate diagnoses if category: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does not have enough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X-rays done with articles of clothing that may cause disruption (such as a wired bra)</a:t>
            </a:r>
          </a:p>
        </p:txBody>
      </p:sp>
    </p:spTree>
    <p:extLst>
      <p:ext uri="{BB962C8B-B14F-4D97-AF65-F5344CB8AC3E}">
        <p14:creationId xmlns:p14="http://schemas.microsoft.com/office/powerpoint/2010/main" val="188235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D6A7-9310-3FA8-B4CC-1F5D7169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0130-5335-B3C9-4492-7C9859BBB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0"/>
            <a:ext cx="4350026" cy="4293079"/>
          </a:xfrm>
          <a:solidFill>
            <a:srgbClr val="060E19"/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Keras.io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a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 function to break down MRI images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Generates diagnoses and accuracy %.</a:t>
            </a:r>
          </a:p>
          <a:p>
            <a:r>
              <a:rPr lang="en-US" dirty="0">
                <a:solidFill>
                  <a:schemeClr val="bg1"/>
                </a:solidFill>
              </a:rPr>
              <a:t>Science Direct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Aimed to assist medical staff in diagnosing COVID-19 via chest x-rays.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Uses a deep convolutional neural network to detect COVID-19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Noted that words on x-rays may create bias but does not affect overall accuracy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Suggests random under sampling data to ensure balance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79BAA-34C6-8CE7-F543-5A6EF6882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4293079"/>
          </a:xfrm>
          <a:solidFill>
            <a:srgbClr val="060E19"/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1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4472-946C-F7A9-D6DC-7913D2AD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1F619-0699-B6D5-F00C-0EFE409EB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060E19"/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112,120 frontal-view x-ray images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30,805 unique patients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Text-mined fourteen disease image labels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May contain multiple labels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12 categories of images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4000+ images per set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Images are .</a:t>
            </a:r>
            <a:r>
              <a:rPr lang="en-US" dirty="0" err="1">
                <a:solidFill>
                  <a:schemeClr val="bg1"/>
                </a:solidFill>
              </a:rPr>
              <a:t>png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Each image is identified by corresponding ID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Categories are not equally represented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Concurs with research that random under sampling may be required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05EBE-194D-773B-35AA-1056FD9E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060E19"/>
          </a:solidFill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Corresponding ID to x-ray images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11 columns with 112,120 unique observations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Columns: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Image Index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Finding Labels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Follow-up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Patient ID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Patient Age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Patient Gender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View Position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Original Image [Width] and [Height]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Original Image Pixel Spacings [x] and [y]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10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6DC1-CA52-EBFF-8E07-32159645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538E-18E9-8058-2B51-C857F0C8E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060E19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E6212-6EA4-9BCB-2536-570A646E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060E19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8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6DC1-CA52-EBFF-8E07-32159645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538E-18E9-8058-2B51-C857F0C8E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060E19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E6212-6EA4-9BCB-2536-570A646E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060E19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4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6DC1-CA52-EBFF-8E07-32159645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538E-18E9-8058-2B51-C857F0C8E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060E19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E6212-6EA4-9BCB-2536-570A646E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060E19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4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6DC1-CA52-EBFF-8E07-32159645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538E-18E9-8058-2B51-C857F0C8E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060E19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E6212-6EA4-9BCB-2536-570A646E9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060E19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15514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729C4"/>
      </a:accent1>
      <a:accent2>
        <a:srgbClr val="A817D5"/>
      </a:accent2>
      <a:accent3>
        <a:srgbClr val="6B29E7"/>
      </a:accent3>
      <a:accent4>
        <a:srgbClr val="333EDA"/>
      </a:accent4>
      <a:accent5>
        <a:srgbClr val="2985E7"/>
      </a:accent5>
      <a:accent6>
        <a:srgbClr val="17BDCF"/>
      </a:accent6>
      <a:hlink>
        <a:srgbClr val="3F68BF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Univers Light</vt:lpstr>
      <vt:lpstr>PoiseVTI</vt:lpstr>
      <vt:lpstr>Chest X-Ray Diagnosis through a Convolutional Neural Network</vt:lpstr>
      <vt:lpstr>Introduction</vt:lpstr>
      <vt:lpstr>Challenges</vt:lpstr>
      <vt:lpstr>Background research</vt:lpstr>
      <vt:lpstr>Data Description</vt:lpstr>
      <vt:lpstr>Methodology</vt:lpstr>
      <vt:lpstr>Code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Alicia T</dc:creator>
  <cp:lastModifiedBy>Alicia T</cp:lastModifiedBy>
  <cp:revision>1</cp:revision>
  <dcterms:created xsi:type="dcterms:W3CDTF">2024-09-29T22:26:57Z</dcterms:created>
  <dcterms:modified xsi:type="dcterms:W3CDTF">2024-09-29T23:18:47Z</dcterms:modified>
</cp:coreProperties>
</file>