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media/image20.jpg" ContentType="image/jpeg"/>
  <Override PartName="/ppt/media/image23.jpg" ContentType="image/jpeg"/>
  <Override PartName="/ppt/media/image24.jpg" ContentType="image/jpeg"/>
  <Override PartName="/ppt/media/image25.jpg" ContentType="image/jpeg"/>
  <Override PartName="/ppt/media/image26.jpg" ContentType="image/jpeg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71" r:id="rId14"/>
    <p:sldId id="272" r:id="rId15"/>
    <p:sldId id="267" r:id="rId16"/>
  </p:sldIdLst>
  <p:sldSz cx="12192000" cy="6858000"/>
  <p:notesSz cx="12192000" cy="6858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2"/>
    <p:restoredTop sz="96229"/>
  </p:normalViewPr>
  <p:slideViewPr>
    <p:cSldViewPr>
      <p:cViewPr varScale="1">
        <p:scale>
          <a:sx n="127" d="100"/>
          <a:sy n="127" d="100"/>
        </p:scale>
        <p:origin x="344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6" d="100"/>
          <a:sy n="126" d="100"/>
        </p:scale>
        <p:origin x="42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6E60DA-4F6C-DD40-B232-92AC5F55E76F}" type="datetimeFigureOut">
              <a:rPr lang="it-IT" smtClean="0"/>
              <a:t>22/01/22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4184-164F-A448-B62F-DB633CDA9C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887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14184-164F-A448-B62F-DB633CDA9C16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9166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05157" y="798978"/>
            <a:ext cx="4759325" cy="662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2394" y="2434643"/>
            <a:ext cx="10967211" cy="4137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code.visualstudio.com/docs/java/java-spring-boo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astebin.com/cBNRAtyc" TargetMode="External"/><Relationship Id="rId7" Type="http://schemas.openxmlformats.org/officeDocument/2006/relationships/image" Target="../media/image14.jpg"/><Relationship Id="rId2" Type="http://schemas.openxmlformats.org/officeDocument/2006/relationships/hyperlink" Target="https://pastebin.com/svyGXXh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code.visualstudio.com/docs/editor/userdefinedsnippets" TargetMode="External"/><Relationship Id="rId4" Type="http://schemas.openxmlformats.org/officeDocument/2006/relationships/hyperlink" Target="https://pastebin.com/ugYMwsan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6553" y="1722342"/>
            <a:ext cx="9709785" cy="257302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2700" marR="5080" indent="412750">
              <a:lnSpc>
                <a:spcPts val="9500"/>
              </a:lnSpc>
              <a:spcBef>
                <a:spcPts val="1260"/>
              </a:spcBef>
            </a:pPr>
            <a:r>
              <a:rPr sz="8800" b="0" spc="-70" dirty="0">
                <a:latin typeface="Calibri Light"/>
                <a:cs typeface="Calibri Light"/>
              </a:rPr>
              <a:t>Come </a:t>
            </a:r>
            <a:r>
              <a:rPr sz="8800" b="0" spc="-80" dirty="0">
                <a:latin typeface="Calibri Light"/>
                <a:cs typeface="Calibri Light"/>
              </a:rPr>
              <a:t>usare </a:t>
            </a:r>
            <a:r>
              <a:rPr sz="8800" b="0" spc="-85" dirty="0">
                <a:latin typeface="Calibri Light"/>
                <a:cs typeface="Calibri Light"/>
              </a:rPr>
              <a:t>VSCode </a:t>
            </a:r>
            <a:r>
              <a:rPr sz="8800" b="0" spc="-80" dirty="0">
                <a:latin typeface="Calibri Light"/>
                <a:cs typeface="Calibri Light"/>
              </a:rPr>
              <a:t> </a:t>
            </a:r>
            <a:r>
              <a:rPr sz="8800" b="0" spc="-50" dirty="0">
                <a:latin typeface="Calibri Light"/>
                <a:cs typeface="Calibri Light"/>
              </a:rPr>
              <a:t>per</a:t>
            </a:r>
            <a:r>
              <a:rPr sz="8800" b="0" spc="-130" dirty="0">
                <a:latin typeface="Calibri Light"/>
                <a:cs typeface="Calibri Light"/>
              </a:rPr>
              <a:t> </a:t>
            </a:r>
            <a:r>
              <a:rPr sz="8800" b="0" spc="-55" dirty="0">
                <a:latin typeface="Calibri Light"/>
                <a:cs typeface="Calibri Light"/>
              </a:rPr>
              <a:t>Spring</a:t>
            </a:r>
            <a:r>
              <a:rPr lang="en-IT" sz="8800" b="0" spc="-165" dirty="0">
                <a:latin typeface="Calibri Light"/>
                <a:cs typeface="Calibri Light"/>
              </a:rPr>
              <a:t> </a:t>
            </a:r>
            <a:r>
              <a:rPr lang="en-GB" sz="8800" b="0" spc="-5" dirty="0">
                <a:latin typeface="Calibri Light"/>
                <a:cs typeface="Calibri Light"/>
              </a:rPr>
              <a:t>e</a:t>
            </a:r>
            <a:r>
              <a:rPr lang="en-GB" sz="8800" b="0" spc="-130" dirty="0">
                <a:latin typeface="Calibri Light"/>
                <a:cs typeface="Calibri Light"/>
              </a:rPr>
              <a:t> </a:t>
            </a:r>
            <a:r>
              <a:rPr lang="en-GB" sz="8800" b="0" spc="-50" dirty="0">
                <a:latin typeface="Calibri Light"/>
                <a:cs typeface="Calibri Light"/>
              </a:rPr>
              <a:t>non</a:t>
            </a:r>
            <a:r>
              <a:rPr lang="en-GB" sz="8800" b="0" spc="-170" dirty="0">
                <a:latin typeface="Calibri Light"/>
                <a:cs typeface="Calibri Light"/>
              </a:rPr>
              <a:t> </a:t>
            </a:r>
            <a:r>
              <a:rPr lang="en-GB" sz="8800" b="0" spc="-55" dirty="0">
                <a:latin typeface="Calibri Light"/>
                <a:cs typeface="Calibri Light"/>
              </a:rPr>
              <a:t>solo</a:t>
            </a:r>
            <a:r>
              <a:rPr sz="8800" b="0" spc="-55" dirty="0">
                <a:latin typeface="Calibri Light"/>
                <a:cs typeface="Calibri Light"/>
              </a:rPr>
              <a:t>!</a:t>
            </a:r>
            <a:endParaRPr sz="880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912620"/>
            <a:ext cx="128270" cy="2468880"/>
          </a:xfrm>
          <a:custGeom>
            <a:avLst/>
            <a:gdLst/>
            <a:ahLst/>
            <a:cxnLst/>
            <a:rect l="l" t="t" r="r" b="b"/>
            <a:pathLst>
              <a:path w="128270" h="2468879">
                <a:moveTo>
                  <a:pt x="128016" y="0"/>
                </a:moveTo>
                <a:lnTo>
                  <a:pt x="0" y="0"/>
                </a:lnTo>
                <a:lnTo>
                  <a:pt x="0" y="2468879"/>
                </a:lnTo>
                <a:lnTo>
                  <a:pt x="128016" y="2468879"/>
                </a:lnTo>
                <a:lnTo>
                  <a:pt x="128016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0748" y="5830823"/>
            <a:ext cx="10927080" cy="18415"/>
          </a:xfrm>
          <a:custGeom>
            <a:avLst/>
            <a:gdLst/>
            <a:ahLst/>
            <a:cxnLst/>
            <a:rect l="l" t="t" r="r" b="b"/>
            <a:pathLst>
              <a:path w="10927080" h="18414">
                <a:moveTo>
                  <a:pt x="10927080" y="0"/>
                </a:moveTo>
                <a:lnTo>
                  <a:pt x="0" y="0"/>
                </a:lnTo>
                <a:lnTo>
                  <a:pt x="0" y="18287"/>
                </a:lnTo>
                <a:lnTo>
                  <a:pt x="10927080" y="18287"/>
                </a:lnTo>
                <a:lnTo>
                  <a:pt x="10927080" y="0"/>
                </a:lnTo>
                <a:close/>
              </a:path>
            </a:pathLst>
          </a:custGeom>
          <a:solidFill>
            <a:srgbClr val="D4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79211" y="6513827"/>
            <a:ext cx="621278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solidFill>
                  <a:srgbClr val="888888"/>
                </a:solidFill>
                <a:latin typeface="Calibri"/>
                <a:cs typeface="Calibri"/>
              </a:rPr>
              <a:t>Creato</a:t>
            </a:r>
            <a:r>
              <a:rPr sz="160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888888"/>
                </a:solidFill>
                <a:latin typeface="Calibri"/>
                <a:cs typeface="Calibri"/>
              </a:rPr>
              <a:t>da</a:t>
            </a:r>
            <a:r>
              <a:rPr sz="160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888888"/>
                </a:solidFill>
                <a:latin typeface="Calibri"/>
                <a:cs typeface="Calibri"/>
              </a:rPr>
              <a:t>Simone</a:t>
            </a:r>
            <a:r>
              <a:rPr sz="160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888888"/>
                </a:solidFill>
                <a:latin typeface="Calibri"/>
                <a:cs typeface="Calibri"/>
              </a:rPr>
              <a:t>Benedetto,</a:t>
            </a:r>
            <a:r>
              <a:rPr lang="it-IT" sz="1600" spc="-15" dirty="0">
                <a:solidFill>
                  <a:srgbClr val="888888"/>
                </a:solidFill>
                <a:latin typeface="Calibri"/>
                <a:cs typeface="Calibri"/>
              </a:rPr>
              <a:t> Marco Ardizzone e Davide Casano</a:t>
            </a:r>
            <a:r>
              <a:rPr sz="1600" spc="4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888888"/>
                </a:solidFill>
                <a:latin typeface="Calibri"/>
                <a:cs typeface="Calibri"/>
              </a:rPr>
              <a:t>AA</a:t>
            </a:r>
            <a:r>
              <a:rPr sz="160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888888"/>
                </a:solidFill>
                <a:latin typeface="Calibri"/>
                <a:cs typeface="Calibri"/>
              </a:rPr>
              <a:t>20/21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1233" y="747378"/>
            <a:ext cx="102838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spc="-45" dirty="0">
                <a:latin typeface="Calibri Light"/>
                <a:cs typeface="Calibri Light"/>
              </a:rPr>
              <a:t>Usare</a:t>
            </a:r>
            <a:r>
              <a:rPr sz="5400" b="0" spc="-110" dirty="0">
                <a:latin typeface="Calibri Light"/>
                <a:cs typeface="Calibri Light"/>
              </a:rPr>
              <a:t> </a:t>
            </a:r>
            <a:r>
              <a:rPr sz="5400" b="0" spc="-50" dirty="0">
                <a:latin typeface="Calibri Light"/>
                <a:cs typeface="Calibri Light"/>
              </a:rPr>
              <a:t>l'estensione</a:t>
            </a:r>
            <a:r>
              <a:rPr sz="5400" b="0" spc="-110" dirty="0">
                <a:latin typeface="Calibri Light"/>
                <a:cs typeface="Calibri Light"/>
              </a:rPr>
              <a:t> </a:t>
            </a:r>
            <a:r>
              <a:rPr sz="5400" b="0" spc="-45" dirty="0">
                <a:latin typeface="Calibri Light"/>
                <a:cs typeface="Calibri Light"/>
              </a:rPr>
              <a:t>'MySQL'</a:t>
            </a:r>
            <a:r>
              <a:rPr sz="5400" b="0" spc="-70" dirty="0">
                <a:latin typeface="Calibri Light"/>
                <a:cs typeface="Calibri Light"/>
              </a:rPr>
              <a:t> </a:t>
            </a:r>
            <a:r>
              <a:rPr sz="5400" b="0" spc="-15" dirty="0">
                <a:latin typeface="Calibri Light"/>
                <a:cs typeface="Calibri Light"/>
              </a:rPr>
              <a:t>su</a:t>
            </a:r>
            <a:r>
              <a:rPr sz="5400" b="0" spc="-85" dirty="0">
                <a:latin typeface="Calibri Light"/>
                <a:cs typeface="Calibri Light"/>
              </a:rPr>
              <a:t> </a:t>
            </a:r>
            <a:r>
              <a:rPr sz="5400" b="0" spc="-50" dirty="0">
                <a:latin typeface="Calibri Light"/>
                <a:cs typeface="Calibri Light"/>
              </a:rPr>
              <a:t>VSCode</a:t>
            </a:r>
            <a:endParaRPr sz="5400" dirty="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1421" y="1639406"/>
            <a:ext cx="11017262" cy="982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16890" y="2054043"/>
            <a:ext cx="6656070" cy="428498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417195">
              <a:lnSpc>
                <a:spcPts val="2380"/>
              </a:lnSpc>
              <a:spcBef>
                <a:spcPts val="390"/>
              </a:spcBef>
            </a:pPr>
            <a:r>
              <a:rPr sz="2200" spc="-5" dirty="0">
                <a:latin typeface="Calibri"/>
                <a:cs typeface="Calibri"/>
              </a:rPr>
              <a:t>Si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può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scegliere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di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creare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priori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l'utente</a:t>
            </a:r>
            <a:r>
              <a:rPr sz="2200" spc="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userà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il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progetto,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ad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esempio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usando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PhpMyAdmin,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oppure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da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linea</a:t>
            </a:r>
            <a:r>
              <a:rPr sz="2200" spc="-5" dirty="0">
                <a:latin typeface="Calibri"/>
                <a:cs typeface="Calibri"/>
              </a:rPr>
              <a:t> di</a:t>
            </a:r>
            <a:r>
              <a:rPr sz="2200" spc="-10" dirty="0">
                <a:latin typeface="Calibri"/>
                <a:cs typeface="Calibri"/>
              </a:rPr>
              <a:t> comando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con: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385"/>
              </a:lnSpc>
            </a:pPr>
            <a:r>
              <a:rPr sz="2400" b="1" spc="-40" dirty="0">
                <a:solidFill>
                  <a:srgbClr val="6FAC46"/>
                </a:solidFill>
                <a:latin typeface="Calibri"/>
                <a:cs typeface="Calibri"/>
              </a:rPr>
              <a:t>CREATE</a:t>
            </a:r>
            <a:r>
              <a:rPr sz="2400" b="1" spc="-1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6FAC46"/>
                </a:solidFill>
                <a:latin typeface="Calibri"/>
                <a:cs typeface="Calibri"/>
              </a:rPr>
              <a:t>USER</a:t>
            </a:r>
            <a:r>
              <a:rPr sz="2400" b="1" spc="-2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EC7C30"/>
                </a:solidFill>
                <a:latin typeface="Calibri"/>
                <a:cs typeface="Calibri"/>
              </a:rPr>
              <a:t>'portal'@'%'</a:t>
            </a:r>
            <a:r>
              <a:rPr sz="2400" spc="-30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6FAC46"/>
                </a:solidFill>
                <a:latin typeface="Calibri"/>
                <a:cs typeface="Calibri"/>
              </a:rPr>
              <a:t>IDENTIFIED</a:t>
            </a:r>
            <a:r>
              <a:rPr sz="2400" b="1" spc="-1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400" b="1" spc="-45" dirty="0">
                <a:solidFill>
                  <a:srgbClr val="6FAC46"/>
                </a:solidFill>
                <a:latin typeface="Calibri"/>
                <a:cs typeface="Calibri"/>
              </a:rPr>
              <a:t>BY</a:t>
            </a:r>
            <a:r>
              <a:rPr sz="2400" b="1" spc="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EC7C30"/>
                </a:solidFill>
                <a:latin typeface="Calibri"/>
                <a:cs typeface="Calibri"/>
              </a:rPr>
              <a:t>'portal'</a:t>
            </a:r>
            <a:r>
              <a:rPr sz="2400" spc="-10" dirty="0"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590"/>
              </a:lnSpc>
            </a:pPr>
            <a:r>
              <a:rPr sz="2400" b="1" spc="-40" dirty="0">
                <a:solidFill>
                  <a:srgbClr val="6FAC46"/>
                </a:solidFill>
                <a:latin typeface="Calibri"/>
                <a:cs typeface="Calibri"/>
              </a:rPr>
              <a:t>CREATE</a:t>
            </a:r>
            <a:r>
              <a:rPr sz="2400" b="1" spc="-1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400" b="1" spc="-65" dirty="0">
                <a:solidFill>
                  <a:srgbClr val="6FAC46"/>
                </a:solidFill>
                <a:latin typeface="Calibri"/>
                <a:cs typeface="Calibri"/>
              </a:rPr>
              <a:t>DATABASE</a:t>
            </a:r>
            <a:r>
              <a:rPr sz="2400" b="1" spc="2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6FAC46"/>
                </a:solidFill>
                <a:latin typeface="Calibri"/>
                <a:cs typeface="Calibri"/>
              </a:rPr>
              <a:t>IF</a:t>
            </a:r>
            <a:r>
              <a:rPr sz="2400" b="1" spc="-1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6FAC46"/>
                </a:solidFill>
                <a:latin typeface="Calibri"/>
                <a:cs typeface="Calibri"/>
              </a:rPr>
              <a:t>NOT</a:t>
            </a:r>
            <a:r>
              <a:rPr sz="2400" b="1" spc="-10" dirty="0">
                <a:solidFill>
                  <a:srgbClr val="6FAC46"/>
                </a:solidFill>
                <a:latin typeface="Calibri"/>
                <a:cs typeface="Calibri"/>
              </a:rPr>
              <a:t> EXISTS</a:t>
            </a:r>
            <a:r>
              <a:rPr sz="2400" b="1" spc="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EC7C30"/>
                </a:solidFill>
                <a:latin typeface="Calibri"/>
                <a:cs typeface="Calibri"/>
              </a:rPr>
              <a:t>'portal'</a:t>
            </a:r>
            <a:r>
              <a:rPr sz="2400" spc="-10" dirty="0"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615"/>
              </a:lnSpc>
            </a:pPr>
            <a:r>
              <a:rPr sz="2400" b="1" spc="-5" dirty="0">
                <a:solidFill>
                  <a:srgbClr val="6FAC46"/>
                </a:solidFill>
                <a:latin typeface="Calibri"/>
                <a:cs typeface="Calibri"/>
              </a:rPr>
              <a:t>GRANT</a:t>
            </a:r>
            <a:r>
              <a:rPr sz="2400" b="1" spc="-3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6FAC46"/>
                </a:solidFill>
                <a:latin typeface="Calibri"/>
                <a:cs typeface="Calibri"/>
              </a:rPr>
              <a:t>ALL</a:t>
            </a:r>
            <a:r>
              <a:rPr sz="2400" b="1" spc="-10" dirty="0">
                <a:solidFill>
                  <a:srgbClr val="6FAC46"/>
                </a:solidFill>
                <a:latin typeface="Calibri"/>
                <a:cs typeface="Calibri"/>
              </a:rPr>
              <a:t> PRIVILEGES</a:t>
            </a:r>
            <a:r>
              <a:rPr sz="2400" b="1" spc="-5" dirty="0">
                <a:solidFill>
                  <a:srgbClr val="6FAC46"/>
                </a:solidFill>
                <a:latin typeface="Calibri"/>
                <a:cs typeface="Calibri"/>
              </a:rPr>
              <a:t> ON</a:t>
            </a:r>
            <a:r>
              <a:rPr sz="2400" b="1" spc="-1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EC7C30"/>
                </a:solidFill>
                <a:latin typeface="Calibri"/>
                <a:cs typeface="Calibri"/>
              </a:rPr>
              <a:t>'</a:t>
            </a:r>
            <a:r>
              <a:rPr sz="2400" spc="-10" dirty="0">
                <a:solidFill>
                  <a:srgbClr val="EC7C30"/>
                </a:solidFill>
                <a:latin typeface="Calibri"/>
                <a:cs typeface="Calibri"/>
              </a:rPr>
              <a:t>portal'</a:t>
            </a:r>
            <a:r>
              <a:rPr sz="2400" spc="-10" dirty="0">
                <a:latin typeface="Calibri"/>
                <a:cs typeface="Calibri"/>
              </a:rPr>
              <a:t>.</a:t>
            </a:r>
            <a:r>
              <a:rPr sz="2400" spc="-10" dirty="0">
                <a:solidFill>
                  <a:srgbClr val="EC7C30"/>
                </a:solidFill>
                <a:latin typeface="Calibri"/>
                <a:cs typeface="Calibri"/>
              </a:rPr>
              <a:t>*</a:t>
            </a:r>
            <a:r>
              <a:rPr sz="2400" spc="-15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2400" b="1" spc="-35" dirty="0">
                <a:solidFill>
                  <a:srgbClr val="6FAC46"/>
                </a:solidFill>
                <a:latin typeface="Calibri"/>
                <a:cs typeface="Calibri"/>
              </a:rPr>
              <a:t>TO</a:t>
            </a:r>
            <a:r>
              <a:rPr sz="2400" b="1" spc="-2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EC7C30"/>
                </a:solidFill>
                <a:latin typeface="Calibri"/>
                <a:cs typeface="Calibri"/>
              </a:rPr>
              <a:t>'portal'@'%'</a:t>
            </a:r>
            <a:r>
              <a:rPr sz="2400" spc="-5" dirty="0"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520"/>
              </a:lnSpc>
            </a:pP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questo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punto,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possiamo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usare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questo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nuovo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account.</a:t>
            </a:r>
            <a:endParaRPr sz="2200">
              <a:latin typeface="Calibri"/>
              <a:cs typeface="Calibri"/>
            </a:endParaRPr>
          </a:p>
          <a:p>
            <a:pPr marL="12700" marR="39370">
              <a:lnSpc>
                <a:spcPts val="2380"/>
              </a:lnSpc>
              <a:spcBef>
                <a:spcPts val="1030"/>
              </a:spcBef>
            </a:pP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alternativa,</a:t>
            </a:r>
            <a:r>
              <a:rPr sz="2200" spc="-5" dirty="0">
                <a:latin typeface="Calibri"/>
                <a:cs typeface="Calibri"/>
              </a:rPr>
              <a:t> si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può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scegliere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di </a:t>
            </a:r>
            <a:r>
              <a:rPr sz="2200" spc="-10" dirty="0">
                <a:latin typeface="Calibri"/>
                <a:cs typeface="Calibri"/>
              </a:rPr>
              <a:t>usare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qualsiasi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altro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account,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come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l'account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admin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root</a:t>
            </a:r>
            <a:r>
              <a:rPr sz="2200" i="1" spc="-10" dirty="0">
                <a:latin typeface="Calibri"/>
                <a:cs typeface="Calibri"/>
              </a:rPr>
              <a:t>*</a:t>
            </a:r>
            <a:r>
              <a:rPr sz="2200" spc="-10" dirty="0">
                <a:latin typeface="Calibri"/>
                <a:cs typeface="Calibri"/>
              </a:rPr>
              <a:t>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esponendo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però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il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DB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 "rischi".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200" spc="-10" dirty="0">
                <a:latin typeface="Calibri"/>
                <a:cs typeface="Calibri"/>
              </a:rPr>
              <a:t>Seguire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l'immagine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per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definire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una </a:t>
            </a:r>
            <a:r>
              <a:rPr sz="2200" spc="-15" dirty="0">
                <a:latin typeface="Calibri"/>
                <a:cs typeface="Calibri"/>
              </a:rPr>
              <a:t>nuova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connessione.</a:t>
            </a:r>
            <a:endParaRPr sz="2200">
              <a:latin typeface="Calibri"/>
              <a:cs typeface="Calibri"/>
            </a:endParaRPr>
          </a:p>
          <a:p>
            <a:pPr marL="12700" marR="69215" indent="-635">
              <a:lnSpc>
                <a:spcPts val="1730"/>
              </a:lnSpc>
              <a:spcBef>
                <a:spcPts val="1065"/>
              </a:spcBef>
            </a:pPr>
            <a:r>
              <a:rPr sz="1600" i="1" spc="-5" dirty="0">
                <a:latin typeface="Calibri"/>
                <a:cs typeface="Calibri"/>
              </a:rPr>
              <a:t>*(In</a:t>
            </a:r>
            <a:r>
              <a:rPr sz="1600" i="1" spc="15" dirty="0">
                <a:latin typeface="Calibri"/>
                <a:cs typeface="Calibri"/>
              </a:rPr>
              <a:t> </a:t>
            </a:r>
            <a:r>
              <a:rPr sz="1600" i="1" spc="-5" dirty="0">
                <a:latin typeface="Calibri"/>
                <a:cs typeface="Calibri"/>
              </a:rPr>
              <a:t>alcune</a:t>
            </a:r>
            <a:r>
              <a:rPr sz="1600" i="1" spc="20" dirty="0">
                <a:latin typeface="Calibri"/>
                <a:cs typeface="Calibri"/>
              </a:rPr>
              <a:t> </a:t>
            </a:r>
            <a:r>
              <a:rPr sz="1600" i="1" spc="-5" dirty="0">
                <a:latin typeface="Calibri"/>
                <a:cs typeface="Calibri"/>
              </a:rPr>
              <a:t>installazioni</a:t>
            </a:r>
            <a:r>
              <a:rPr sz="1600" i="1" spc="10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l'account</a:t>
            </a:r>
            <a:r>
              <a:rPr sz="1600" i="1" spc="25" dirty="0">
                <a:latin typeface="Calibri"/>
                <a:cs typeface="Calibri"/>
              </a:rPr>
              <a:t> </a:t>
            </a:r>
            <a:r>
              <a:rPr sz="1600" i="1" spc="-5" dirty="0">
                <a:latin typeface="Calibri"/>
                <a:cs typeface="Calibri"/>
              </a:rPr>
              <a:t>di</a:t>
            </a:r>
            <a:r>
              <a:rPr sz="1600" i="1" spc="5" dirty="0">
                <a:latin typeface="Calibri"/>
                <a:cs typeface="Calibri"/>
              </a:rPr>
              <a:t> </a:t>
            </a:r>
            <a:r>
              <a:rPr sz="1600" i="1" spc="-5" dirty="0">
                <a:latin typeface="Calibri"/>
                <a:cs typeface="Calibri"/>
              </a:rPr>
              <a:t>root</a:t>
            </a:r>
            <a:r>
              <a:rPr sz="1600" i="1" spc="20" dirty="0">
                <a:latin typeface="Calibri"/>
                <a:cs typeface="Calibri"/>
              </a:rPr>
              <a:t> </a:t>
            </a:r>
            <a:r>
              <a:rPr sz="1600" i="1" spc="-5" dirty="0">
                <a:latin typeface="Calibri"/>
                <a:cs typeface="Calibri"/>
              </a:rPr>
              <a:t>è</a:t>
            </a:r>
            <a:r>
              <a:rPr sz="1600" i="1" spc="10" dirty="0">
                <a:latin typeface="Calibri"/>
                <a:cs typeface="Calibri"/>
              </a:rPr>
              <a:t> </a:t>
            </a:r>
            <a:r>
              <a:rPr sz="1600" i="1" spc="-5" dirty="0">
                <a:latin typeface="Calibri"/>
                <a:cs typeface="Calibri"/>
              </a:rPr>
              <a:t>utilizzabile</a:t>
            </a:r>
            <a:r>
              <a:rPr sz="1600" i="1" spc="-20" dirty="0">
                <a:latin typeface="Calibri"/>
                <a:cs typeface="Calibri"/>
              </a:rPr>
              <a:t> </a:t>
            </a:r>
            <a:r>
              <a:rPr sz="1600" i="1" spc="-5" dirty="0">
                <a:latin typeface="Calibri"/>
                <a:cs typeface="Calibri"/>
              </a:rPr>
              <a:t>solo</a:t>
            </a:r>
            <a:r>
              <a:rPr sz="1600" i="1" spc="10" dirty="0">
                <a:latin typeface="Calibri"/>
                <a:cs typeface="Calibri"/>
              </a:rPr>
              <a:t> </a:t>
            </a:r>
            <a:r>
              <a:rPr sz="1600" i="1" spc="-5" dirty="0">
                <a:latin typeface="Calibri"/>
                <a:cs typeface="Calibri"/>
              </a:rPr>
              <a:t>tramite </a:t>
            </a:r>
            <a:r>
              <a:rPr sz="1600" i="1" spc="-10" dirty="0">
                <a:latin typeface="Calibri"/>
                <a:cs typeface="Calibri"/>
              </a:rPr>
              <a:t>password</a:t>
            </a:r>
            <a:r>
              <a:rPr sz="1600" i="1" spc="40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e/o </a:t>
            </a:r>
            <a:r>
              <a:rPr sz="1600" i="1" spc="-345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localhost)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56348" y="2282952"/>
            <a:ext cx="4515611" cy="317296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1233" y="747378"/>
            <a:ext cx="1028382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5400" dirty="0">
                <a:latin typeface="Calibri Light"/>
                <a:cs typeface="Calibri Light"/>
              </a:rPr>
              <a:t>Risoluzione </a:t>
            </a:r>
            <a:r>
              <a:rPr lang="it-IT" sz="5400" dirty="0" err="1">
                <a:latin typeface="Calibri Light"/>
                <a:cs typeface="Calibri Light"/>
              </a:rPr>
              <a:t>step</a:t>
            </a:r>
            <a:r>
              <a:rPr lang="it-IT" sz="5400" dirty="0">
                <a:latin typeface="Calibri Light"/>
                <a:cs typeface="Calibri Light"/>
              </a:rPr>
              <a:t> by </a:t>
            </a:r>
            <a:r>
              <a:rPr lang="it-IT" sz="5400" dirty="0" err="1">
                <a:latin typeface="Calibri Light"/>
                <a:cs typeface="Calibri Light"/>
              </a:rPr>
              <a:t>step</a:t>
            </a:r>
            <a:r>
              <a:rPr lang="it-IT" sz="5400" dirty="0">
                <a:latin typeface="Calibri Light"/>
                <a:cs typeface="Calibri Light"/>
              </a:rPr>
              <a:t> su </a:t>
            </a:r>
            <a:r>
              <a:rPr lang="it-IT" sz="5400" dirty="0" err="1">
                <a:latin typeface="Calibri Light"/>
                <a:cs typeface="Calibri Light"/>
              </a:rPr>
              <a:t>VSCode</a:t>
            </a:r>
            <a:endParaRPr sz="5400" dirty="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1421" y="1639406"/>
            <a:ext cx="11017262" cy="982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16890" y="2054043"/>
            <a:ext cx="7712710" cy="456407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417195">
              <a:lnSpc>
                <a:spcPts val="2380"/>
              </a:lnSpc>
              <a:spcBef>
                <a:spcPts val="390"/>
              </a:spcBef>
            </a:pPr>
            <a:r>
              <a:rPr lang="it-IT" sz="2200" spc="-5" dirty="0">
                <a:latin typeface="Calibri"/>
                <a:cs typeface="Calibri"/>
              </a:rPr>
              <a:t>Da qui in poi vedremo </a:t>
            </a:r>
            <a:r>
              <a:rPr lang="it-IT" sz="2200" b="1" spc="-5" dirty="0">
                <a:latin typeface="Calibri"/>
                <a:cs typeface="Calibri"/>
              </a:rPr>
              <a:t>come realizzare un progetto completo </a:t>
            </a:r>
            <a:r>
              <a:rPr lang="it-IT" sz="2200" spc="-5" dirty="0">
                <a:latin typeface="Calibri"/>
                <a:cs typeface="Calibri"/>
              </a:rPr>
              <a:t>su Visual Studio Code 2021.</a:t>
            </a:r>
          </a:p>
          <a:p>
            <a:pPr marL="469900" marR="417195" indent="-457200">
              <a:lnSpc>
                <a:spcPts val="2380"/>
              </a:lnSpc>
              <a:spcBef>
                <a:spcPts val="390"/>
              </a:spcBef>
              <a:buAutoNum type="arabicParenR"/>
            </a:pPr>
            <a:r>
              <a:rPr lang="it-IT" sz="2200" spc="-5" dirty="0">
                <a:latin typeface="Calibri"/>
                <a:cs typeface="Calibri"/>
              </a:rPr>
              <a:t>Creare un progetto vuoto seguendo gli </a:t>
            </a:r>
            <a:r>
              <a:rPr lang="it-IT" sz="2200" spc="-5" dirty="0" err="1">
                <a:latin typeface="Calibri"/>
                <a:cs typeface="Calibri"/>
              </a:rPr>
              <a:t>step</a:t>
            </a:r>
            <a:r>
              <a:rPr lang="it-IT" sz="2200" spc="-5" dirty="0">
                <a:latin typeface="Calibri"/>
                <a:cs typeface="Calibri"/>
              </a:rPr>
              <a:t> sopra.</a:t>
            </a:r>
          </a:p>
          <a:p>
            <a:pPr marL="469900" marR="417195" indent="-457200">
              <a:lnSpc>
                <a:spcPts val="2380"/>
              </a:lnSpc>
              <a:spcBef>
                <a:spcPts val="390"/>
              </a:spcBef>
              <a:buAutoNum type="arabicParenR"/>
            </a:pPr>
            <a:r>
              <a:rPr lang="it-IT" sz="2200" spc="-5" dirty="0">
                <a:latin typeface="Calibri"/>
                <a:cs typeface="Calibri"/>
              </a:rPr>
              <a:t>Inizializzare le </a:t>
            </a:r>
            <a:r>
              <a:rPr lang="it-IT" sz="2200" b="1" spc="-5" dirty="0">
                <a:latin typeface="Calibri"/>
                <a:cs typeface="Calibri"/>
              </a:rPr>
              <a:t>entità</a:t>
            </a:r>
            <a:r>
              <a:rPr lang="it-IT" sz="2200" spc="-5" dirty="0">
                <a:latin typeface="Calibri"/>
                <a:cs typeface="Calibri"/>
              </a:rPr>
              <a:t> utilizzando lo </a:t>
            </a:r>
            <a:r>
              <a:rPr lang="it-IT" sz="2200" spc="-5" dirty="0" err="1">
                <a:latin typeface="Calibri"/>
                <a:cs typeface="Calibri"/>
              </a:rPr>
              <a:t>snippet</a:t>
            </a:r>
            <a:r>
              <a:rPr lang="it-IT" sz="2200" spc="-5" dirty="0">
                <a:latin typeface="Calibri"/>
                <a:cs typeface="Calibri"/>
              </a:rPr>
              <a:t> </a:t>
            </a:r>
            <a:r>
              <a:rPr lang="it-IT" sz="2200" b="1" i="1" spc="-5" dirty="0">
                <a:latin typeface="Calibri"/>
                <a:cs typeface="Calibri"/>
              </a:rPr>
              <a:t>«</a:t>
            </a:r>
            <a:r>
              <a:rPr lang="it-IT" sz="2200" b="1" i="1" spc="-5" dirty="0" err="1">
                <a:latin typeface="Calibri"/>
                <a:cs typeface="Calibri"/>
              </a:rPr>
              <a:t>spring-entity</a:t>
            </a:r>
            <a:r>
              <a:rPr lang="it-IT" sz="2200" b="1" i="1" spc="-5" dirty="0">
                <a:latin typeface="Calibri"/>
                <a:cs typeface="Calibri"/>
              </a:rPr>
              <a:t>»</a:t>
            </a:r>
            <a:r>
              <a:rPr lang="it-IT" sz="2200" spc="-5" dirty="0">
                <a:latin typeface="Calibri"/>
                <a:cs typeface="Calibri"/>
              </a:rPr>
              <a:t>.</a:t>
            </a:r>
            <a:br>
              <a:rPr lang="it-IT" sz="2200" spc="-5" dirty="0">
                <a:latin typeface="Calibri"/>
                <a:cs typeface="Calibri"/>
              </a:rPr>
            </a:br>
            <a:r>
              <a:rPr lang="it-IT" sz="2200" spc="-5" dirty="0">
                <a:latin typeface="Calibri"/>
                <a:cs typeface="Calibri"/>
              </a:rPr>
              <a:t>Modificare </a:t>
            </a:r>
            <a:r>
              <a:rPr lang="it-IT" sz="2200" i="1" spc="-5" dirty="0">
                <a:latin typeface="Calibri"/>
                <a:cs typeface="Calibri"/>
              </a:rPr>
              <a:t>«</a:t>
            </a:r>
            <a:r>
              <a:rPr lang="it-IT" sz="2200" i="1" spc="-5" dirty="0" err="1">
                <a:latin typeface="Calibri"/>
                <a:cs typeface="Calibri"/>
              </a:rPr>
              <a:t>entityClassName</a:t>
            </a:r>
            <a:r>
              <a:rPr lang="it-IT" sz="2200" i="1" spc="-5" dirty="0">
                <a:latin typeface="Calibri"/>
                <a:cs typeface="Calibri"/>
              </a:rPr>
              <a:t>» </a:t>
            </a:r>
            <a:r>
              <a:rPr lang="it-IT" sz="2200" spc="-5" dirty="0">
                <a:latin typeface="Calibri"/>
                <a:cs typeface="Calibri"/>
              </a:rPr>
              <a:t>con il nome dell’entità desiderata ed</a:t>
            </a:r>
            <a:r>
              <a:rPr lang="it-IT" sz="2200" spc="-5" dirty="0">
                <a:cs typeface="Calibri"/>
              </a:rPr>
              <a:t> </a:t>
            </a:r>
            <a:r>
              <a:rPr lang="it-IT" sz="2200" i="1" spc="-5" dirty="0">
                <a:cs typeface="Calibri"/>
              </a:rPr>
              <a:t>«</a:t>
            </a:r>
            <a:r>
              <a:rPr lang="it-IT" sz="2200" i="1" spc="-5" dirty="0" err="1">
                <a:cs typeface="Calibri"/>
              </a:rPr>
              <a:t>entityIdType</a:t>
            </a:r>
            <a:r>
              <a:rPr lang="it-IT" sz="2200" i="1" spc="-5" dirty="0">
                <a:cs typeface="Calibri"/>
              </a:rPr>
              <a:t>» </a:t>
            </a:r>
            <a:r>
              <a:rPr lang="it-IT" sz="2200" spc="-5" dirty="0">
                <a:cs typeface="Calibri"/>
              </a:rPr>
              <a:t>con il tipo dell’ID (Long).</a:t>
            </a:r>
          </a:p>
          <a:p>
            <a:pPr marL="469900" marR="417195" indent="-457200">
              <a:lnSpc>
                <a:spcPts val="2380"/>
              </a:lnSpc>
              <a:spcBef>
                <a:spcPts val="390"/>
              </a:spcBef>
              <a:buAutoNum type="arabicParenR"/>
            </a:pPr>
            <a:r>
              <a:rPr lang="it-IT" sz="2200" spc="-5" dirty="0">
                <a:latin typeface="Calibri"/>
                <a:cs typeface="Calibri"/>
              </a:rPr>
              <a:t>Estendere la classe in base agli </a:t>
            </a:r>
            <a:r>
              <a:rPr lang="it-IT" sz="2200" b="1" spc="-5" dirty="0">
                <a:latin typeface="Calibri"/>
                <a:cs typeface="Calibri"/>
              </a:rPr>
              <a:t>attributi necessari</a:t>
            </a:r>
            <a:r>
              <a:rPr lang="it-IT" sz="2200" spc="-5" dirty="0">
                <a:latin typeface="Calibri"/>
                <a:cs typeface="Calibri"/>
              </a:rPr>
              <a:t>, aggiungendo dipendenze e relazioni.</a:t>
            </a:r>
          </a:p>
          <a:p>
            <a:pPr marL="469900" marR="417195" indent="-457200">
              <a:lnSpc>
                <a:spcPts val="2380"/>
              </a:lnSpc>
              <a:spcBef>
                <a:spcPts val="390"/>
              </a:spcBef>
              <a:buAutoNum type="arabicParenR"/>
            </a:pPr>
            <a:r>
              <a:rPr lang="it-IT" sz="2200" spc="-5" dirty="0">
                <a:latin typeface="Calibri"/>
                <a:cs typeface="Calibri"/>
              </a:rPr>
              <a:t>Se ci troviamo nella relazione </a:t>
            </a:r>
            <a:r>
              <a:rPr lang="it-IT" sz="2200" b="1" spc="-5" dirty="0">
                <a:latin typeface="Calibri"/>
                <a:cs typeface="Calibri"/>
              </a:rPr>
              <a:t>uno-a-molti</a:t>
            </a:r>
            <a:r>
              <a:rPr lang="it-IT" sz="2200" spc="-5" dirty="0">
                <a:latin typeface="Calibri"/>
                <a:cs typeface="Calibri"/>
              </a:rPr>
              <a:t>:</a:t>
            </a:r>
            <a:br>
              <a:rPr lang="it-IT" sz="2200" spc="-5" dirty="0">
                <a:latin typeface="Calibri"/>
                <a:cs typeface="Calibri"/>
              </a:rPr>
            </a:br>
            <a:br>
              <a:rPr lang="it-IT" sz="2200" spc="-5" dirty="0">
                <a:latin typeface="Calibri"/>
                <a:cs typeface="Calibri"/>
              </a:rPr>
            </a:br>
            <a:br>
              <a:rPr lang="it-IT" sz="2200" spc="-5" dirty="0">
                <a:latin typeface="Calibri"/>
                <a:cs typeface="Calibri"/>
              </a:rPr>
            </a:br>
            <a:r>
              <a:rPr lang="it-IT" sz="2200" spc="-5" dirty="0">
                <a:latin typeface="Calibri"/>
                <a:cs typeface="Calibri"/>
              </a:rPr>
              <a:t>Se, invece, ci troviamo nella relazione </a:t>
            </a:r>
            <a:r>
              <a:rPr lang="it-IT" sz="2200" b="1" spc="-5" dirty="0">
                <a:latin typeface="Calibri"/>
                <a:cs typeface="Calibri"/>
              </a:rPr>
              <a:t>molti-a-uno</a:t>
            </a:r>
            <a:r>
              <a:rPr lang="it-IT" sz="2200" spc="-5" dirty="0">
                <a:latin typeface="Calibri"/>
                <a:cs typeface="Calibri"/>
              </a:rPr>
              <a:t>:</a:t>
            </a:r>
            <a:br>
              <a:rPr lang="it-IT" sz="2200" spc="-5" dirty="0">
                <a:latin typeface="Calibri"/>
                <a:cs typeface="Calibri"/>
              </a:rPr>
            </a:br>
            <a:br>
              <a:rPr lang="it-IT" sz="2200" spc="-5" dirty="0">
                <a:latin typeface="Calibri"/>
                <a:cs typeface="Calibri"/>
              </a:rPr>
            </a:br>
            <a:endParaRPr lang="it-IT" sz="2200" spc="-5" dirty="0">
              <a:latin typeface="Calibri"/>
              <a:cs typeface="Calibri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8B4C741-BD37-154A-8DDE-7243A92BEE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12" y="5132515"/>
            <a:ext cx="6210300" cy="431800"/>
          </a:xfrm>
          <a:prstGeom prst="rect">
            <a:avLst/>
          </a:prstGeom>
        </p:spPr>
      </p:pic>
      <p:pic>
        <p:nvPicPr>
          <p:cNvPr id="37" name="Picture 3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048FB4D-FE55-1648-82A8-A2BB71BA9A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12" y="6019800"/>
            <a:ext cx="4143983" cy="6858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66A4C71-715A-F244-8736-15F166D05D7B}"/>
              </a:ext>
            </a:extLst>
          </p:cNvPr>
          <p:cNvSpPr txBox="1"/>
          <p:nvPr/>
        </p:nvSpPr>
        <p:spPr>
          <a:xfrm>
            <a:off x="6629400" y="5997615"/>
            <a:ext cx="5274310" cy="738664"/>
          </a:xfrm>
          <a:prstGeom prst="rect">
            <a:avLst/>
          </a:prstGeom>
          <a:noFill/>
          <a:ln w="444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T" sz="1400" dirty="0"/>
              <a:t>Il tag “</a:t>
            </a:r>
            <a:r>
              <a:rPr lang="en-IT" sz="1400" i="1" dirty="0"/>
              <a:t>@OnDelete</a:t>
            </a:r>
            <a:r>
              <a:rPr lang="en-IT" sz="1400" dirty="0"/>
              <a:t>” è necessario a far si che, a seguito dell’</a:t>
            </a:r>
            <a:r>
              <a:rPr lang="en-IT" sz="1400" b="1" dirty="0"/>
              <a:t>eliminazione della classe dipendente</a:t>
            </a:r>
            <a:r>
              <a:rPr lang="en-IT" sz="1400" dirty="0"/>
              <a:t>, vengano eliminate a cascata anche le rispettive dipendenze, mantenendo integrità nel DB.</a:t>
            </a:r>
          </a:p>
        </p:txBody>
      </p:sp>
      <p:pic>
        <p:nvPicPr>
          <p:cNvPr id="41" name="object 5">
            <a:extLst>
              <a:ext uri="{FF2B5EF4-FFF2-40B4-BE49-F238E27FC236}">
                <a16:creationId xmlns:a16="http://schemas.microsoft.com/office/drawing/2014/main" id="{26FEE713-0FD2-9847-9814-AC1030DD015A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77200" y="2170954"/>
            <a:ext cx="3454831" cy="323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169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201" y="880479"/>
            <a:ext cx="107613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35" dirty="0">
                <a:latin typeface="Calibri Light"/>
                <a:cs typeface="Calibri Light"/>
              </a:rPr>
              <a:t>Usare</a:t>
            </a:r>
            <a:r>
              <a:rPr sz="4000" b="0" spc="-100" dirty="0">
                <a:latin typeface="Calibri Light"/>
                <a:cs typeface="Calibri Light"/>
              </a:rPr>
              <a:t> </a:t>
            </a:r>
            <a:r>
              <a:rPr sz="4000" b="0" spc="-35" dirty="0">
                <a:latin typeface="Calibri Light"/>
                <a:cs typeface="Calibri Light"/>
              </a:rPr>
              <a:t>l'estensione</a:t>
            </a:r>
            <a:r>
              <a:rPr sz="4000" b="0" spc="-105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'</a:t>
            </a:r>
            <a:r>
              <a:rPr sz="4000" b="0" spc="-45" dirty="0">
                <a:latin typeface="Calibri Light"/>
                <a:cs typeface="Calibri Light"/>
              </a:rPr>
              <a:t> </a:t>
            </a:r>
            <a:r>
              <a:rPr sz="4000" b="0" spc="-50" dirty="0">
                <a:latin typeface="Calibri Light"/>
                <a:cs typeface="Calibri Light"/>
              </a:rPr>
              <a:t>Java</a:t>
            </a:r>
            <a:r>
              <a:rPr sz="4000" b="0" spc="-95" dirty="0">
                <a:latin typeface="Calibri Light"/>
                <a:cs typeface="Calibri Light"/>
              </a:rPr>
              <a:t> </a:t>
            </a:r>
            <a:r>
              <a:rPr sz="4000" b="0" spc="-25" dirty="0">
                <a:latin typeface="Calibri Light"/>
                <a:cs typeface="Calibri Light"/>
              </a:rPr>
              <a:t>Code</a:t>
            </a:r>
            <a:r>
              <a:rPr sz="4000" b="0" spc="-95" dirty="0">
                <a:latin typeface="Calibri Light"/>
                <a:cs typeface="Calibri Light"/>
              </a:rPr>
              <a:t> </a:t>
            </a:r>
            <a:r>
              <a:rPr sz="4000" b="0" spc="-55" dirty="0">
                <a:latin typeface="Calibri Light"/>
                <a:cs typeface="Calibri Light"/>
              </a:rPr>
              <a:t>Generators</a:t>
            </a:r>
            <a:r>
              <a:rPr sz="4000" b="0" spc="-50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'</a:t>
            </a:r>
            <a:r>
              <a:rPr sz="4000" b="0" spc="-40" dirty="0">
                <a:latin typeface="Calibri Light"/>
                <a:cs typeface="Calibri Light"/>
              </a:rPr>
              <a:t> </a:t>
            </a:r>
            <a:r>
              <a:rPr sz="4000" b="0" spc="-15" dirty="0">
                <a:latin typeface="Calibri Light"/>
                <a:cs typeface="Calibri Light"/>
              </a:rPr>
              <a:t>su</a:t>
            </a:r>
            <a:r>
              <a:rPr sz="4000" b="0" spc="-60" dirty="0">
                <a:latin typeface="Calibri Light"/>
                <a:cs typeface="Calibri Light"/>
              </a:rPr>
              <a:t> </a:t>
            </a:r>
            <a:r>
              <a:rPr sz="4000" b="0" spc="-35" dirty="0">
                <a:latin typeface="Calibri Light"/>
                <a:cs typeface="Calibri Light"/>
              </a:rPr>
              <a:t>VSCode</a:t>
            </a:r>
            <a:endParaRPr sz="40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1421" y="1639406"/>
            <a:ext cx="11017262" cy="9824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436876" y="1810511"/>
            <a:ext cx="9672955" cy="4628515"/>
            <a:chOff x="2436876" y="1810511"/>
            <a:chExt cx="9672955" cy="462851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76544" y="1810511"/>
              <a:ext cx="6233159" cy="439216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159240" y="1901951"/>
              <a:ext cx="1645920" cy="548640"/>
            </a:xfrm>
            <a:custGeom>
              <a:avLst/>
              <a:gdLst/>
              <a:ahLst/>
              <a:cxnLst/>
              <a:rect l="l" t="t" r="r" b="b"/>
              <a:pathLst>
                <a:path w="1645920" h="548639">
                  <a:moveTo>
                    <a:pt x="822960" y="0"/>
                  </a:moveTo>
                  <a:lnTo>
                    <a:pt x="755464" y="909"/>
                  </a:lnTo>
                  <a:lnTo>
                    <a:pt x="689471" y="3590"/>
                  </a:lnTo>
                  <a:lnTo>
                    <a:pt x="625193" y="7972"/>
                  </a:lnTo>
                  <a:lnTo>
                    <a:pt x="562841" y="13985"/>
                  </a:lnTo>
                  <a:lnTo>
                    <a:pt x="502627" y="21558"/>
                  </a:lnTo>
                  <a:lnTo>
                    <a:pt x="444762" y="30619"/>
                  </a:lnTo>
                  <a:lnTo>
                    <a:pt x="389460" y="41100"/>
                  </a:lnTo>
                  <a:lnTo>
                    <a:pt x="336930" y="52929"/>
                  </a:lnTo>
                  <a:lnTo>
                    <a:pt x="287386" y="66035"/>
                  </a:lnTo>
                  <a:lnTo>
                    <a:pt x="241039" y="80348"/>
                  </a:lnTo>
                  <a:lnTo>
                    <a:pt x="198101" y="95797"/>
                  </a:lnTo>
                  <a:lnTo>
                    <a:pt x="158783" y="112312"/>
                  </a:lnTo>
                  <a:lnTo>
                    <a:pt x="123298" y="129821"/>
                  </a:lnTo>
                  <a:lnTo>
                    <a:pt x="64672" y="167544"/>
                  </a:lnTo>
                  <a:lnTo>
                    <a:pt x="23917" y="208399"/>
                  </a:lnTo>
                  <a:lnTo>
                    <a:pt x="2728" y="251822"/>
                  </a:lnTo>
                  <a:lnTo>
                    <a:pt x="0" y="274320"/>
                  </a:lnTo>
                  <a:lnTo>
                    <a:pt x="2728" y="296817"/>
                  </a:lnTo>
                  <a:lnTo>
                    <a:pt x="23917" y="340240"/>
                  </a:lnTo>
                  <a:lnTo>
                    <a:pt x="64672" y="381095"/>
                  </a:lnTo>
                  <a:lnTo>
                    <a:pt x="123298" y="418818"/>
                  </a:lnTo>
                  <a:lnTo>
                    <a:pt x="158783" y="436327"/>
                  </a:lnTo>
                  <a:lnTo>
                    <a:pt x="198101" y="452842"/>
                  </a:lnTo>
                  <a:lnTo>
                    <a:pt x="241039" y="468291"/>
                  </a:lnTo>
                  <a:lnTo>
                    <a:pt x="287386" y="482604"/>
                  </a:lnTo>
                  <a:lnTo>
                    <a:pt x="336930" y="495710"/>
                  </a:lnTo>
                  <a:lnTo>
                    <a:pt x="389460" y="507539"/>
                  </a:lnTo>
                  <a:lnTo>
                    <a:pt x="444762" y="518020"/>
                  </a:lnTo>
                  <a:lnTo>
                    <a:pt x="502627" y="527081"/>
                  </a:lnTo>
                  <a:lnTo>
                    <a:pt x="562841" y="534654"/>
                  </a:lnTo>
                  <a:lnTo>
                    <a:pt x="625193" y="540667"/>
                  </a:lnTo>
                  <a:lnTo>
                    <a:pt x="689471" y="545049"/>
                  </a:lnTo>
                  <a:lnTo>
                    <a:pt x="755464" y="547730"/>
                  </a:lnTo>
                  <a:lnTo>
                    <a:pt x="822960" y="548640"/>
                  </a:lnTo>
                  <a:lnTo>
                    <a:pt x="890455" y="547730"/>
                  </a:lnTo>
                  <a:lnTo>
                    <a:pt x="956448" y="545049"/>
                  </a:lnTo>
                  <a:lnTo>
                    <a:pt x="1020726" y="540667"/>
                  </a:lnTo>
                  <a:lnTo>
                    <a:pt x="1083078" y="534654"/>
                  </a:lnTo>
                  <a:lnTo>
                    <a:pt x="1143292" y="527081"/>
                  </a:lnTo>
                  <a:lnTo>
                    <a:pt x="1201157" y="518020"/>
                  </a:lnTo>
                  <a:lnTo>
                    <a:pt x="1256459" y="507539"/>
                  </a:lnTo>
                  <a:lnTo>
                    <a:pt x="1308989" y="495710"/>
                  </a:lnTo>
                  <a:lnTo>
                    <a:pt x="1358533" y="482604"/>
                  </a:lnTo>
                  <a:lnTo>
                    <a:pt x="1404880" y="468291"/>
                  </a:lnTo>
                  <a:lnTo>
                    <a:pt x="1447818" y="452842"/>
                  </a:lnTo>
                  <a:lnTo>
                    <a:pt x="1487136" y="436327"/>
                  </a:lnTo>
                  <a:lnTo>
                    <a:pt x="1522621" y="418818"/>
                  </a:lnTo>
                  <a:lnTo>
                    <a:pt x="1581247" y="381095"/>
                  </a:lnTo>
                  <a:lnTo>
                    <a:pt x="1622002" y="340240"/>
                  </a:lnTo>
                  <a:lnTo>
                    <a:pt x="1643191" y="296817"/>
                  </a:lnTo>
                  <a:lnTo>
                    <a:pt x="1645920" y="274320"/>
                  </a:lnTo>
                  <a:lnTo>
                    <a:pt x="1643191" y="251822"/>
                  </a:lnTo>
                  <a:lnTo>
                    <a:pt x="1622002" y="208399"/>
                  </a:lnTo>
                  <a:lnTo>
                    <a:pt x="1581247" y="167544"/>
                  </a:lnTo>
                  <a:lnTo>
                    <a:pt x="1522621" y="129821"/>
                  </a:lnTo>
                  <a:lnTo>
                    <a:pt x="1487136" y="112312"/>
                  </a:lnTo>
                  <a:lnTo>
                    <a:pt x="1447818" y="95797"/>
                  </a:lnTo>
                  <a:lnTo>
                    <a:pt x="1404880" y="80348"/>
                  </a:lnTo>
                  <a:lnTo>
                    <a:pt x="1358533" y="66035"/>
                  </a:lnTo>
                  <a:lnTo>
                    <a:pt x="1308989" y="52929"/>
                  </a:lnTo>
                  <a:lnTo>
                    <a:pt x="1256459" y="41100"/>
                  </a:lnTo>
                  <a:lnTo>
                    <a:pt x="1201157" y="30619"/>
                  </a:lnTo>
                  <a:lnTo>
                    <a:pt x="1143292" y="21558"/>
                  </a:lnTo>
                  <a:lnTo>
                    <a:pt x="1083078" y="13985"/>
                  </a:lnTo>
                  <a:lnTo>
                    <a:pt x="1020726" y="7972"/>
                  </a:lnTo>
                  <a:lnTo>
                    <a:pt x="956448" y="3590"/>
                  </a:lnTo>
                  <a:lnTo>
                    <a:pt x="890455" y="909"/>
                  </a:lnTo>
                  <a:lnTo>
                    <a:pt x="822960" y="0"/>
                  </a:lnTo>
                  <a:close/>
                </a:path>
              </a:pathLst>
            </a:custGeom>
            <a:solidFill>
              <a:srgbClr val="FFC113">
                <a:alpha val="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159240" y="1901951"/>
              <a:ext cx="1645920" cy="548640"/>
            </a:xfrm>
            <a:custGeom>
              <a:avLst/>
              <a:gdLst/>
              <a:ahLst/>
              <a:cxnLst/>
              <a:rect l="l" t="t" r="r" b="b"/>
              <a:pathLst>
                <a:path w="1645920" h="548639">
                  <a:moveTo>
                    <a:pt x="0" y="274320"/>
                  </a:moveTo>
                  <a:lnTo>
                    <a:pt x="10771" y="229824"/>
                  </a:lnTo>
                  <a:lnTo>
                    <a:pt x="41955" y="187615"/>
                  </a:lnTo>
                  <a:lnTo>
                    <a:pt x="91857" y="148256"/>
                  </a:lnTo>
                  <a:lnTo>
                    <a:pt x="158783" y="112312"/>
                  </a:lnTo>
                  <a:lnTo>
                    <a:pt x="198101" y="95797"/>
                  </a:lnTo>
                  <a:lnTo>
                    <a:pt x="241039" y="80348"/>
                  </a:lnTo>
                  <a:lnTo>
                    <a:pt x="287386" y="66035"/>
                  </a:lnTo>
                  <a:lnTo>
                    <a:pt x="336930" y="52929"/>
                  </a:lnTo>
                  <a:lnTo>
                    <a:pt x="389460" y="41100"/>
                  </a:lnTo>
                  <a:lnTo>
                    <a:pt x="444762" y="30619"/>
                  </a:lnTo>
                  <a:lnTo>
                    <a:pt x="502627" y="21558"/>
                  </a:lnTo>
                  <a:lnTo>
                    <a:pt x="562841" y="13985"/>
                  </a:lnTo>
                  <a:lnTo>
                    <a:pt x="625193" y="7972"/>
                  </a:lnTo>
                  <a:lnTo>
                    <a:pt x="689471" y="3590"/>
                  </a:lnTo>
                  <a:lnTo>
                    <a:pt x="755464" y="909"/>
                  </a:lnTo>
                  <a:lnTo>
                    <a:pt x="822960" y="0"/>
                  </a:lnTo>
                  <a:lnTo>
                    <a:pt x="890455" y="909"/>
                  </a:lnTo>
                  <a:lnTo>
                    <a:pt x="956448" y="3590"/>
                  </a:lnTo>
                  <a:lnTo>
                    <a:pt x="1020726" y="7972"/>
                  </a:lnTo>
                  <a:lnTo>
                    <a:pt x="1083078" y="13985"/>
                  </a:lnTo>
                  <a:lnTo>
                    <a:pt x="1143292" y="21558"/>
                  </a:lnTo>
                  <a:lnTo>
                    <a:pt x="1201157" y="30619"/>
                  </a:lnTo>
                  <a:lnTo>
                    <a:pt x="1256459" y="41100"/>
                  </a:lnTo>
                  <a:lnTo>
                    <a:pt x="1308989" y="52929"/>
                  </a:lnTo>
                  <a:lnTo>
                    <a:pt x="1358533" y="66035"/>
                  </a:lnTo>
                  <a:lnTo>
                    <a:pt x="1404880" y="80348"/>
                  </a:lnTo>
                  <a:lnTo>
                    <a:pt x="1447818" y="95797"/>
                  </a:lnTo>
                  <a:lnTo>
                    <a:pt x="1487136" y="112312"/>
                  </a:lnTo>
                  <a:lnTo>
                    <a:pt x="1522621" y="129821"/>
                  </a:lnTo>
                  <a:lnTo>
                    <a:pt x="1581247" y="167544"/>
                  </a:lnTo>
                  <a:lnTo>
                    <a:pt x="1622002" y="208399"/>
                  </a:lnTo>
                  <a:lnTo>
                    <a:pt x="1643191" y="251822"/>
                  </a:lnTo>
                  <a:lnTo>
                    <a:pt x="1645920" y="274320"/>
                  </a:lnTo>
                  <a:lnTo>
                    <a:pt x="1643191" y="296817"/>
                  </a:lnTo>
                  <a:lnTo>
                    <a:pt x="1622002" y="340240"/>
                  </a:lnTo>
                  <a:lnTo>
                    <a:pt x="1581247" y="381095"/>
                  </a:lnTo>
                  <a:lnTo>
                    <a:pt x="1522621" y="418818"/>
                  </a:lnTo>
                  <a:lnTo>
                    <a:pt x="1487136" y="436327"/>
                  </a:lnTo>
                  <a:lnTo>
                    <a:pt x="1447818" y="452842"/>
                  </a:lnTo>
                  <a:lnTo>
                    <a:pt x="1404880" y="468291"/>
                  </a:lnTo>
                  <a:lnTo>
                    <a:pt x="1358533" y="482604"/>
                  </a:lnTo>
                  <a:lnTo>
                    <a:pt x="1308989" y="495710"/>
                  </a:lnTo>
                  <a:lnTo>
                    <a:pt x="1256459" y="507539"/>
                  </a:lnTo>
                  <a:lnTo>
                    <a:pt x="1201157" y="518020"/>
                  </a:lnTo>
                  <a:lnTo>
                    <a:pt x="1143292" y="527081"/>
                  </a:lnTo>
                  <a:lnTo>
                    <a:pt x="1083078" y="534654"/>
                  </a:lnTo>
                  <a:lnTo>
                    <a:pt x="1020726" y="540667"/>
                  </a:lnTo>
                  <a:lnTo>
                    <a:pt x="956448" y="545049"/>
                  </a:lnTo>
                  <a:lnTo>
                    <a:pt x="890455" y="547730"/>
                  </a:lnTo>
                  <a:lnTo>
                    <a:pt x="822960" y="548640"/>
                  </a:lnTo>
                  <a:lnTo>
                    <a:pt x="755464" y="547730"/>
                  </a:lnTo>
                  <a:lnTo>
                    <a:pt x="689471" y="545049"/>
                  </a:lnTo>
                  <a:lnTo>
                    <a:pt x="625193" y="540667"/>
                  </a:lnTo>
                  <a:lnTo>
                    <a:pt x="562841" y="534654"/>
                  </a:lnTo>
                  <a:lnTo>
                    <a:pt x="502627" y="527081"/>
                  </a:lnTo>
                  <a:lnTo>
                    <a:pt x="444762" y="518020"/>
                  </a:lnTo>
                  <a:lnTo>
                    <a:pt x="389460" y="507539"/>
                  </a:lnTo>
                  <a:lnTo>
                    <a:pt x="336930" y="495710"/>
                  </a:lnTo>
                  <a:lnTo>
                    <a:pt x="287386" y="482604"/>
                  </a:lnTo>
                  <a:lnTo>
                    <a:pt x="241039" y="468291"/>
                  </a:lnTo>
                  <a:lnTo>
                    <a:pt x="198101" y="452842"/>
                  </a:lnTo>
                  <a:lnTo>
                    <a:pt x="158783" y="436327"/>
                  </a:lnTo>
                  <a:lnTo>
                    <a:pt x="123298" y="418818"/>
                  </a:lnTo>
                  <a:lnTo>
                    <a:pt x="64672" y="381095"/>
                  </a:lnTo>
                  <a:lnTo>
                    <a:pt x="23917" y="340240"/>
                  </a:lnTo>
                  <a:lnTo>
                    <a:pt x="2728" y="296817"/>
                  </a:lnTo>
                  <a:lnTo>
                    <a:pt x="0" y="274320"/>
                  </a:lnTo>
                  <a:close/>
                </a:path>
              </a:pathLst>
            </a:custGeom>
            <a:ln w="36575">
              <a:solidFill>
                <a:srgbClr val="FFC1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39740" y="2264663"/>
              <a:ext cx="3619500" cy="3218815"/>
            </a:xfrm>
            <a:custGeom>
              <a:avLst/>
              <a:gdLst/>
              <a:ahLst/>
              <a:cxnLst/>
              <a:rect l="l" t="t" r="r" b="b"/>
              <a:pathLst>
                <a:path w="3619500" h="3218815">
                  <a:moveTo>
                    <a:pt x="3619500" y="0"/>
                  </a:moveTo>
                  <a:lnTo>
                    <a:pt x="3564243" y="438"/>
                  </a:lnTo>
                  <a:lnTo>
                    <a:pt x="3509008" y="1747"/>
                  </a:lnTo>
                  <a:lnTo>
                    <a:pt x="3453812" y="3913"/>
                  </a:lnTo>
                  <a:lnTo>
                    <a:pt x="3398677" y="6926"/>
                  </a:lnTo>
                  <a:lnTo>
                    <a:pt x="3343623" y="10772"/>
                  </a:lnTo>
                  <a:lnTo>
                    <a:pt x="3288670" y="15441"/>
                  </a:lnTo>
                  <a:lnTo>
                    <a:pt x="3233837" y="20919"/>
                  </a:lnTo>
                  <a:lnTo>
                    <a:pt x="3179146" y="27196"/>
                  </a:lnTo>
                  <a:lnTo>
                    <a:pt x="3124617" y="34260"/>
                  </a:lnTo>
                  <a:lnTo>
                    <a:pt x="3070269" y="42097"/>
                  </a:lnTo>
                  <a:lnTo>
                    <a:pt x="3016123" y="50698"/>
                  </a:lnTo>
                  <a:lnTo>
                    <a:pt x="2962199" y="60048"/>
                  </a:lnTo>
                  <a:lnTo>
                    <a:pt x="2908517" y="70138"/>
                  </a:lnTo>
                  <a:lnTo>
                    <a:pt x="2855098" y="80954"/>
                  </a:lnTo>
                  <a:lnTo>
                    <a:pt x="2801961" y="92486"/>
                  </a:lnTo>
                  <a:lnTo>
                    <a:pt x="2749127" y="104720"/>
                  </a:lnTo>
                  <a:lnTo>
                    <a:pt x="2696615" y="117645"/>
                  </a:lnTo>
                  <a:lnTo>
                    <a:pt x="2644447" y="131249"/>
                  </a:lnTo>
                  <a:lnTo>
                    <a:pt x="2592642" y="145521"/>
                  </a:lnTo>
                  <a:lnTo>
                    <a:pt x="2541221" y="160448"/>
                  </a:lnTo>
                  <a:lnTo>
                    <a:pt x="2490203" y="176018"/>
                  </a:lnTo>
                  <a:lnTo>
                    <a:pt x="2439609" y="192220"/>
                  </a:lnTo>
                  <a:lnTo>
                    <a:pt x="2389459" y="209041"/>
                  </a:lnTo>
                  <a:lnTo>
                    <a:pt x="2339774" y="226470"/>
                  </a:lnTo>
                  <a:lnTo>
                    <a:pt x="2290572" y="244494"/>
                  </a:lnTo>
                  <a:lnTo>
                    <a:pt x="2241876" y="263103"/>
                  </a:lnTo>
                  <a:lnTo>
                    <a:pt x="2193704" y="282283"/>
                  </a:lnTo>
                  <a:lnTo>
                    <a:pt x="2146077" y="302024"/>
                  </a:lnTo>
                  <a:lnTo>
                    <a:pt x="2099015" y="322312"/>
                  </a:lnTo>
                  <a:lnTo>
                    <a:pt x="2052538" y="343136"/>
                  </a:lnTo>
                  <a:lnTo>
                    <a:pt x="2006667" y="364485"/>
                  </a:lnTo>
                  <a:lnTo>
                    <a:pt x="1961421" y="386346"/>
                  </a:lnTo>
                  <a:lnTo>
                    <a:pt x="1916821" y="408708"/>
                  </a:lnTo>
                  <a:lnTo>
                    <a:pt x="1872888" y="431558"/>
                  </a:lnTo>
                  <a:lnTo>
                    <a:pt x="1829640" y="454884"/>
                  </a:lnTo>
                  <a:lnTo>
                    <a:pt x="1787099" y="478676"/>
                  </a:lnTo>
                  <a:lnTo>
                    <a:pt x="1745284" y="502920"/>
                  </a:lnTo>
                  <a:lnTo>
                    <a:pt x="1704216" y="527604"/>
                  </a:lnTo>
                  <a:lnTo>
                    <a:pt x="1663916" y="552718"/>
                  </a:lnTo>
                  <a:lnTo>
                    <a:pt x="1624402" y="578249"/>
                  </a:lnTo>
                  <a:lnTo>
                    <a:pt x="1585695" y="604185"/>
                  </a:lnTo>
                  <a:lnTo>
                    <a:pt x="1547816" y="630514"/>
                  </a:lnTo>
                  <a:lnTo>
                    <a:pt x="1510785" y="657224"/>
                  </a:lnTo>
                  <a:lnTo>
                    <a:pt x="1474621" y="684304"/>
                  </a:lnTo>
                  <a:lnTo>
                    <a:pt x="1439346" y="711741"/>
                  </a:lnTo>
                  <a:lnTo>
                    <a:pt x="1404979" y="739523"/>
                  </a:lnTo>
                  <a:lnTo>
                    <a:pt x="1371540" y="767639"/>
                  </a:lnTo>
                  <a:lnTo>
                    <a:pt x="1339050" y="796077"/>
                  </a:lnTo>
                  <a:lnTo>
                    <a:pt x="1307528" y="824825"/>
                  </a:lnTo>
                  <a:lnTo>
                    <a:pt x="1276995" y="853870"/>
                  </a:lnTo>
                  <a:lnTo>
                    <a:pt x="1247472" y="883202"/>
                  </a:lnTo>
                  <a:lnTo>
                    <a:pt x="1218978" y="912807"/>
                  </a:lnTo>
                  <a:lnTo>
                    <a:pt x="1191533" y="942675"/>
                  </a:lnTo>
                  <a:lnTo>
                    <a:pt x="1165158" y="972793"/>
                  </a:lnTo>
                  <a:lnTo>
                    <a:pt x="1139873" y="1003149"/>
                  </a:lnTo>
                  <a:lnTo>
                    <a:pt x="1115698" y="1033731"/>
                  </a:lnTo>
                  <a:lnTo>
                    <a:pt x="1092653" y="1064528"/>
                  </a:lnTo>
                  <a:lnTo>
                    <a:pt x="1050034" y="1126718"/>
                  </a:lnTo>
                  <a:lnTo>
                    <a:pt x="1012179" y="1189622"/>
                  </a:lnTo>
                  <a:lnTo>
                    <a:pt x="979248" y="1253146"/>
                  </a:lnTo>
                  <a:lnTo>
                    <a:pt x="951403" y="1317195"/>
                  </a:lnTo>
                  <a:lnTo>
                    <a:pt x="928805" y="1381672"/>
                  </a:lnTo>
                  <a:lnTo>
                    <a:pt x="911617" y="1446483"/>
                  </a:lnTo>
                  <a:lnTo>
                    <a:pt x="899998" y="1511532"/>
                  </a:lnTo>
                  <a:lnTo>
                    <a:pt x="894112" y="1576724"/>
                  </a:lnTo>
                  <a:lnTo>
                    <a:pt x="892649" y="1665473"/>
                  </a:lnTo>
                  <a:lnTo>
                    <a:pt x="890514" y="1721542"/>
                  </a:lnTo>
                  <a:lnTo>
                    <a:pt x="886997" y="1777490"/>
                  </a:lnTo>
                  <a:lnTo>
                    <a:pt x="882132" y="1833255"/>
                  </a:lnTo>
                  <a:lnTo>
                    <a:pt x="875952" y="1888778"/>
                  </a:lnTo>
                  <a:lnTo>
                    <a:pt x="868491" y="1943997"/>
                  </a:lnTo>
                  <a:lnTo>
                    <a:pt x="859783" y="1998851"/>
                  </a:lnTo>
                  <a:lnTo>
                    <a:pt x="849861" y="2053281"/>
                  </a:lnTo>
                  <a:lnTo>
                    <a:pt x="838760" y="2107225"/>
                  </a:lnTo>
                  <a:lnTo>
                    <a:pt x="826512" y="2160622"/>
                  </a:lnTo>
                  <a:lnTo>
                    <a:pt x="813152" y="2213412"/>
                  </a:lnTo>
                  <a:lnTo>
                    <a:pt x="798713" y="2265534"/>
                  </a:lnTo>
                  <a:lnTo>
                    <a:pt x="783230" y="2316927"/>
                  </a:lnTo>
                  <a:lnTo>
                    <a:pt x="766735" y="2367531"/>
                  </a:lnTo>
                  <a:lnTo>
                    <a:pt x="749262" y="2417285"/>
                  </a:lnTo>
                  <a:lnTo>
                    <a:pt x="730846" y="2466127"/>
                  </a:lnTo>
                  <a:lnTo>
                    <a:pt x="711519" y="2513999"/>
                  </a:lnTo>
                  <a:lnTo>
                    <a:pt x="691316" y="2560837"/>
                  </a:lnTo>
                  <a:lnTo>
                    <a:pt x="670270" y="2606583"/>
                  </a:lnTo>
                  <a:lnTo>
                    <a:pt x="648416" y="2651175"/>
                  </a:lnTo>
                  <a:lnTo>
                    <a:pt x="625786" y="2694553"/>
                  </a:lnTo>
                  <a:lnTo>
                    <a:pt x="602414" y="2736656"/>
                  </a:lnTo>
                  <a:lnTo>
                    <a:pt x="578335" y="2777422"/>
                  </a:lnTo>
                  <a:lnTo>
                    <a:pt x="553581" y="2816792"/>
                  </a:lnTo>
                  <a:lnTo>
                    <a:pt x="528187" y="2854704"/>
                  </a:lnTo>
                  <a:lnTo>
                    <a:pt x="502186" y="2891098"/>
                  </a:lnTo>
                  <a:lnTo>
                    <a:pt x="475612" y="2925914"/>
                  </a:lnTo>
                  <a:lnTo>
                    <a:pt x="448499" y="2959090"/>
                  </a:lnTo>
                  <a:lnTo>
                    <a:pt x="420880" y="2990565"/>
                  </a:lnTo>
                  <a:lnTo>
                    <a:pt x="392789" y="3020280"/>
                  </a:lnTo>
                  <a:lnTo>
                    <a:pt x="364260" y="3048173"/>
                  </a:lnTo>
                  <a:lnTo>
                    <a:pt x="335326" y="3074183"/>
                  </a:lnTo>
                  <a:lnTo>
                    <a:pt x="276380" y="3120314"/>
                  </a:lnTo>
                  <a:lnTo>
                    <a:pt x="216221" y="3158186"/>
                  </a:lnTo>
                  <a:lnTo>
                    <a:pt x="155117" y="3187313"/>
                  </a:lnTo>
                  <a:lnTo>
                    <a:pt x="93340" y="3207211"/>
                  </a:lnTo>
                  <a:lnTo>
                    <a:pt x="31158" y="3217392"/>
                  </a:lnTo>
                  <a:lnTo>
                    <a:pt x="0" y="3218688"/>
                  </a:lnTo>
                </a:path>
              </a:pathLst>
            </a:custGeom>
            <a:ln w="36575">
              <a:solidFill>
                <a:srgbClr val="FFC1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49567" y="5818632"/>
              <a:ext cx="2136775" cy="601980"/>
            </a:xfrm>
            <a:custGeom>
              <a:avLst/>
              <a:gdLst/>
              <a:ahLst/>
              <a:cxnLst/>
              <a:rect l="l" t="t" r="r" b="b"/>
              <a:pathLst>
                <a:path w="2136775" h="601979">
                  <a:moveTo>
                    <a:pt x="1068324" y="0"/>
                  </a:moveTo>
                  <a:lnTo>
                    <a:pt x="998081" y="640"/>
                  </a:lnTo>
                  <a:lnTo>
                    <a:pt x="929052" y="2534"/>
                  </a:lnTo>
                  <a:lnTo>
                    <a:pt x="861377" y="5643"/>
                  </a:lnTo>
                  <a:lnTo>
                    <a:pt x="795196" y="9926"/>
                  </a:lnTo>
                  <a:lnTo>
                    <a:pt x="730651" y="15344"/>
                  </a:lnTo>
                  <a:lnTo>
                    <a:pt x="667883" y="21858"/>
                  </a:lnTo>
                  <a:lnTo>
                    <a:pt x="607031" y="29428"/>
                  </a:lnTo>
                  <a:lnTo>
                    <a:pt x="548237" y="38013"/>
                  </a:lnTo>
                  <a:lnTo>
                    <a:pt x="491642" y="47575"/>
                  </a:lnTo>
                  <a:lnTo>
                    <a:pt x="437386" y="58074"/>
                  </a:lnTo>
                  <a:lnTo>
                    <a:pt x="385611" y="69469"/>
                  </a:lnTo>
                  <a:lnTo>
                    <a:pt x="336456" y="81722"/>
                  </a:lnTo>
                  <a:lnTo>
                    <a:pt x="290063" y="94793"/>
                  </a:lnTo>
                  <a:lnTo>
                    <a:pt x="246572" y="108642"/>
                  </a:lnTo>
                  <a:lnTo>
                    <a:pt x="206125" y="123230"/>
                  </a:lnTo>
                  <a:lnTo>
                    <a:pt x="168861" y="138516"/>
                  </a:lnTo>
                  <a:lnTo>
                    <a:pt x="104450" y="171025"/>
                  </a:lnTo>
                  <a:lnTo>
                    <a:pt x="54464" y="205854"/>
                  </a:lnTo>
                  <a:lnTo>
                    <a:pt x="20029" y="242685"/>
                  </a:lnTo>
                  <a:lnTo>
                    <a:pt x="2272" y="281200"/>
                  </a:lnTo>
                  <a:lnTo>
                    <a:pt x="0" y="300990"/>
                  </a:lnTo>
                  <a:lnTo>
                    <a:pt x="2272" y="320779"/>
                  </a:lnTo>
                  <a:lnTo>
                    <a:pt x="20029" y="359294"/>
                  </a:lnTo>
                  <a:lnTo>
                    <a:pt x="54464" y="396125"/>
                  </a:lnTo>
                  <a:lnTo>
                    <a:pt x="104450" y="430954"/>
                  </a:lnTo>
                  <a:lnTo>
                    <a:pt x="168861" y="463463"/>
                  </a:lnTo>
                  <a:lnTo>
                    <a:pt x="206125" y="478749"/>
                  </a:lnTo>
                  <a:lnTo>
                    <a:pt x="246572" y="493337"/>
                  </a:lnTo>
                  <a:lnTo>
                    <a:pt x="290063" y="507186"/>
                  </a:lnTo>
                  <a:lnTo>
                    <a:pt x="336456" y="520257"/>
                  </a:lnTo>
                  <a:lnTo>
                    <a:pt x="385611" y="532510"/>
                  </a:lnTo>
                  <a:lnTo>
                    <a:pt x="437386" y="543905"/>
                  </a:lnTo>
                  <a:lnTo>
                    <a:pt x="491642" y="554404"/>
                  </a:lnTo>
                  <a:lnTo>
                    <a:pt x="548237" y="563966"/>
                  </a:lnTo>
                  <a:lnTo>
                    <a:pt x="607031" y="572551"/>
                  </a:lnTo>
                  <a:lnTo>
                    <a:pt x="667883" y="580121"/>
                  </a:lnTo>
                  <a:lnTo>
                    <a:pt x="730651" y="586635"/>
                  </a:lnTo>
                  <a:lnTo>
                    <a:pt x="795196" y="592053"/>
                  </a:lnTo>
                  <a:lnTo>
                    <a:pt x="861377" y="596336"/>
                  </a:lnTo>
                  <a:lnTo>
                    <a:pt x="929052" y="599445"/>
                  </a:lnTo>
                  <a:lnTo>
                    <a:pt x="998081" y="601339"/>
                  </a:lnTo>
                  <a:lnTo>
                    <a:pt x="1068324" y="601980"/>
                  </a:lnTo>
                  <a:lnTo>
                    <a:pt x="1138566" y="601339"/>
                  </a:lnTo>
                  <a:lnTo>
                    <a:pt x="1207595" y="599445"/>
                  </a:lnTo>
                  <a:lnTo>
                    <a:pt x="1275270" y="596336"/>
                  </a:lnTo>
                  <a:lnTo>
                    <a:pt x="1341451" y="592053"/>
                  </a:lnTo>
                  <a:lnTo>
                    <a:pt x="1405996" y="586635"/>
                  </a:lnTo>
                  <a:lnTo>
                    <a:pt x="1468764" y="580121"/>
                  </a:lnTo>
                  <a:lnTo>
                    <a:pt x="1529616" y="572551"/>
                  </a:lnTo>
                  <a:lnTo>
                    <a:pt x="1588410" y="563966"/>
                  </a:lnTo>
                  <a:lnTo>
                    <a:pt x="1645005" y="554404"/>
                  </a:lnTo>
                  <a:lnTo>
                    <a:pt x="1699261" y="543905"/>
                  </a:lnTo>
                  <a:lnTo>
                    <a:pt x="1751036" y="532510"/>
                  </a:lnTo>
                  <a:lnTo>
                    <a:pt x="1800191" y="520257"/>
                  </a:lnTo>
                  <a:lnTo>
                    <a:pt x="1846584" y="507186"/>
                  </a:lnTo>
                  <a:lnTo>
                    <a:pt x="1890075" y="493337"/>
                  </a:lnTo>
                  <a:lnTo>
                    <a:pt x="1930522" y="478749"/>
                  </a:lnTo>
                  <a:lnTo>
                    <a:pt x="1967786" y="463463"/>
                  </a:lnTo>
                  <a:lnTo>
                    <a:pt x="2032197" y="430954"/>
                  </a:lnTo>
                  <a:lnTo>
                    <a:pt x="2082183" y="396125"/>
                  </a:lnTo>
                  <a:lnTo>
                    <a:pt x="2116618" y="359294"/>
                  </a:lnTo>
                  <a:lnTo>
                    <a:pt x="2134375" y="320779"/>
                  </a:lnTo>
                  <a:lnTo>
                    <a:pt x="2136648" y="300990"/>
                  </a:lnTo>
                  <a:lnTo>
                    <a:pt x="2134375" y="281200"/>
                  </a:lnTo>
                  <a:lnTo>
                    <a:pt x="2116618" y="242685"/>
                  </a:lnTo>
                  <a:lnTo>
                    <a:pt x="2082183" y="205854"/>
                  </a:lnTo>
                  <a:lnTo>
                    <a:pt x="2032197" y="171025"/>
                  </a:lnTo>
                  <a:lnTo>
                    <a:pt x="1967786" y="138516"/>
                  </a:lnTo>
                  <a:lnTo>
                    <a:pt x="1930522" y="123230"/>
                  </a:lnTo>
                  <a:lnTo>
                    <a:pt x="1890075" y="108642"/>
                  </a:lnTo>
                  <a:lnTo>
                    <a:pt x="1846584" y="94793"/>
                  </a:lnTo>
                  <a:lnTo>
                    <a:pt x="1800191" y="81722"/>
                  </a:lnTo>
                  <a:lnTo>
                    <a:pt x="1751036" y="69469"/>
                  </a:lnTo>
                  <a:lnTo>
                    <a:pt x="1699261" y="58074"/>
                  </a:lnTo>
                  <a:lnTo>
                    <a:pt x="1645005" y="47575"/>
                  </a:lnTo>
                  <a:lnTo>
                    <a:pt x="1588410" y="38013"/>
                  </a:lnTo>
                  <a:lnTo>
                    <a:pt x="1529616" y="29428"/>
                  </a:lnTo>
                  <a:lnTo>
                    <a:pt x="1468764" y="21858"/>
                  </a:lnTo>
                  <a:lnTo>
                    <a:pt x="1405996" y="15344"/>
                  </a:lnTo>
                  <a:lnTo>
                    <a:pt x="1341451" y="9926"/>
                  </a:lnTo>
                  <a:lnTo>
                    <a:pt x="1275270" y="5643"/>
                  </a:lnTo>
                  <a:lnTo>
                    <a:pt x="1207595" y="2534"/>
                  </a:lnTo>
                  <a:lnTo>
                    <a:pt x="1138566" y="640"/>
                  </a:lnTo>
                  <a:lnTo>
                    <a:pt x="1068324" y="0"/>
                  </a:lnTo>
                  <a:close/>
                </a:path>
              </a:pathLst>
            </a:custGeom>
            <a:solidFill>
              <a:srgbClr val="009FD6">
                <a:alpha val="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49567" y="5818632"/>
              <a:ext cx="2136775" cy="601980"/>
            </a:xfrm>
            <a:custGeom>
              <a:avLst/>
              <a:gdLst/>
              <a:ahLst/>
              <a:cxnLst/>
              <a:rect l="l" t="t" r="r" b="b"/>
              <a:pathLst>
                <a:path w="2136775" h="601979">
                  <a:moveTo>
                    <a:pt x="0" y="300990"/>
                  </a:moveTo>
                  <a:lnTo>
                    <a:pt x="8995" y="261751"/>
                  </a:lnTo>
                  <a:lnTo>
                    <a:pt x="35232" y="224039"/>
                  </a:lnTo>
                  <a:lnTo>
                    <a:pt x="77583" y="188170"/>
                  </a:lnTo>
                  <a:lnTo>
                    <a:pt x="134923" y="154461"/>
                  </a:lnTo>
                  <a:lnTo>
                    <a:pt x="206125" y="123230"/>
                  </a:lnTo>
                  <a:lnTo>
                    <a:pt x="246572" y="108642"/>
                  </a:lnTo>
                  <a:lnTo>
                    <a:pt x="290063" y="94793"/>
                  </a:lnTo>
                  <a:lnTo>
                    <a:pt x="336456" y="81722"/>
                  </a:lnTo>
                  <a:lnTo>
                    <a:pt x="385611" y="69469"/>
                  </a:lnTo>
                  <a:lnTo>
                    <a:pt x="437386" y="58074"/>
                  </a:lnTo>
                  <a:lnTo>
                    <a:pt x="491642" y="47575"/>
                  </a:lnTo>
                  <a:lnTo>
                    <a:pt x="548237" y="38013"/>
                  </a:lnTo>
                  <a:lnTo>
                    <a:pt x="607031" y="29428"/>
                  </a:lnTo>
                  <a:lnTo>
                    <a:pt x="667883" y="21858"/>
                  </a:lnTo>
                  <a:lnTo>
                    <a:pt x="730651" y="15344"/>
                  </a:lnTo>
                  <a:lnTo>
                    <a:pt x="795196" y="9926"/>
                  </a:lnTo>
                  <a:lnTo>
                    <a:pt x="861377" y="5643"/>
                  </a:lnTo>
                  <a:lnTo>
                    <a:pt x="929052" y="2534"/>
                  </a:lnTo>
                  <a:lnTo>
                    <a:pt x="998081" y="640"/>
                  </a:lnTo>
                  <a:lnTo>
                    <a:pt x="1068324" y="0"/>
                  </a:lnTo>
                  <a:lnTo>
                    <a:pt x="1138566" y="640"/>
                  </a:lnTo>
                  <a:lnTo>
                    <a:pt x="1207595" y="2534"/>
                  </a:lnTo>
                  <a:lnTo>
                    <a:pt x="1275270" y="5643"/>
                  </a:lnTo>
                  <a:lnTo>
                    <a:pt x="1341451" y="9926"/>
                  </a:lnTo>
                  <a:lnTo>
                    <a:pt x="1405996" y="15344"/>
                  </a:lnTo>
                  <a:lnTo>
                    <a:pt x="1468764" y="21858"/>
                  </a:lnTo>
                  <a:lnTo>
                    <a:pt x="1529616" y="29428"/>
                  </a:lnTo>
                  <a:lnTo>
                    <a:pt x="1588410" y="38013"/>
                  </a:lnTo>
                  <a:lnTo>
                    <a:pt x="1645005" y="47575"/>
                  </a:lnTo>
                  <a:lnTo>
                    <a:pt x="1699261" y="58074"/>
                  </a:lnTo>
                  <a:lnTo>
                    <a:pt x="1751036" y="69469"/>
                  </a:lnTo>
                  <a:lnTo>
                    <a:pt x="1800191" y="81722"/>
                  </a:lnTo>
                  <a:lnTo>
                    <a:pt x="1846584" y="94793"/>
                  </a:lnTo>
                  <a:lnTo>
                    <a:pt x="1890075" y="108642"/>
                  </a:lnTo>
                  <a:lnTo>
                    <a:pt x="1930522" y="123230"/>
                  </a:lnTo>
                  <a:lnTo>
                    <a:pt x="1967786" y="138516"/>
                  </a:lnTo>
                  <a:lnTo>
                    <a:pt x="2032197" y="171025"/>
                  </a:lnTo>
                  <a:lnTo>
                    <a:pt x="2082183" y="205854"/>
                  </a:lnTo>
                  <a:lnTo>
                    <a:pt x="2116618" y="242685"/>
                  </a:lnTo>
                  <a:lnTo>
                    <a:pt x="2134375" y="281200"/>
                  </a:lnTo>
                  <a:lnTo>
                    <a:pt x="2136648" y="300990"/>
                  </a:lnTo>
                  <a:lnTo>
                    <a:pt x="2134375" y="320779"/>
                  </a:lnTo>
                  <a:lnTo>
                    <a:pt x="2116618" y="359294"/>
                  </a:lnTo>
                  <a:lnTo>
                    <a:pt x="2082183" y="396125"/>
                  </a:lnTo>
                  <a:lnTo>
                    <a:pt x="2032197" y="430954"/>
                  </a:lnTo>
                  <a:lnTo>
                    <a:pt x="1967786" y="463463"/>
                  </a:lnTo>
                  <a:lnTo>
                    <a:pt x="1930522" y="478749"/>
                  </a:lnTo>
                  <a:lnTo>
                    <a:pt x="1890075" y="493337"/>
                  </a:lnTo>
                  <a:lnTo>
                    <a:pt x="1846584" y="507186"/>
                  </a:lnTo>
                  <a:lnTo>
                    <a:pt x="1800191" y="520257"/>
                  </a:lnTo>
                  <a:lnTo>
                    <a:pt x="1751036" y="532510"/>
                  </a:lnTo>
                  <a:lnTo>
                    <a:pt x="1699261" y="543905"/>
                  </a:lnTo>
                  <a:lnTo>
                    <a:pt x="1645005" y="554404"/>
                  </a:lnTo>
                  <a:lnTo>
                    <a:pt x="1588410" y="563966"/>
                  </a:lnTo>
                  <a:lnTo>
                    <a:pt x="1529616" y="572551"/>
                  </a:lnTo>
                  <a:lnTo>
                    <a:pt x="1468764" y="580121"/>
                  </a:lnTo>
                  <a:lnTo>
                    <a:pt x="1405996" y="586635"/>
                  </a:lnTo>
                  <a:lnTo>
                    <a:pt x="1341451" y="592053"/>
                  </a:lnTo>
                  <a:lnTo>
                    <a:pt x="1275270" y="596336"/>
                  </a:lnTo>
                  <a:lnTo>
                    <a:pt x="1207595" y="599445"/>
                  </a:lnTo>
                  <a:lnTo>
                    <a:pt x="1138566" y="601339"/>
                  </a:lnTo>
                  <a:lnTo>
                    <a:pt x="1068324" y="601980"/>
                  </a:lnTo>
                  <a:lnTo>
                    <a:pt x="998081" y="601339"/>
                  </a:lnTo>
                  <a:lnTo>
                    <a:pt x="929052" y="599445"/>
                  </a:lnTo>
                  <a:lnTo>
                    <a:pt x="861377" y="596336"/>
                  </a:lnTo>
                  <a:lnTo>
                    <a:pt x="795196" y="592053"/>
                  </a:lnTo>
                  <a:lnTo>
                    <a:pt x="730651" y="586635"/>
                  </a:lnTo>
                  <a:lnTo>
                    <a:pt x="667883" y="580121"/>
                  </a:lnTo>
                  <a:lnTo>
                    <a:pt x="607031" y="572551"/>
                  </a:lnTo>
                  <a:lnTo>
                    <a:pt x="548237" y="563966"/>
                  </a:lnTo>
                  <a:lnTo>
                    <a:pt x="491642" y="554404"/>
                  </a:lnTo>
                  <a:lnTo>
                    <a:pt x="437386" y="543905"/>
                  </a:lnTo>
                  <a:lnTo>
                    <a:pt x="385611" y="532510"/>
                  </a:lnTo>
                  <a:lnTo>
                    <a:pt x="336456" y="520257"/>
                  </a:lnTo>
                  <a:lnTo>
                    <a:pt x="290063" y="507186"/>
                  </a:lnTo>
                  <a:lnTo>
                    <a:pt x="246572" y="493337"/>
                  </a:lnTo>
                  <a:lnTo>
                    <a:pt x="206125" y="478749"/>
                  </a:lnTo>
                  <a:lnTo>
                    <a:pt x="168861" y="463463"/>
                  </a:lnTo>
                  <a:lnTo>
                    <a:pt x="104450" y="430954"/>
                  </a:lnTo>
                  <a:lnTo>
                    <a:pt x="54464" y="396125"/>
                  </a:lnTo>
                  <a:lnTo>
                    <a:pt x="20029" y="359294"/>
                  </a:lnTo>
                  <a:lnTo>
                    <a:pt x="2272" y="320779"/>
                  </a:lnTo>
                  <a:lnTo>
                    <a:pt x="0" y="300990"/>
                  </a:lnTo>
                  <a:close/>
                </a:path>
              </a:pathLst>
            </a:custGeom>
            <a:ln w="36575">
              <a:solidFill>
                <a:srgbClr val="009F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01250" y="5045311"/>
              <a:ext cx="946150" cy="791210"/>
            </a:xfrm>
            <a:custGeom>
              <a:avLst/>
              <a:gdLst/>
              <a:ahLst/>
              <a:cxnLst/>
              <a:rect l="l" t="t" r="r" b="b"/>
              <a:pathLst>
                <a:path w="946150" h="791210">
                  <a:moveTo>
                    <a:pt x="919709" y="769089"/>
                  </a:moveTo>
                  <a:lnTo>
                    <a:pt x="938351" y="784596"/>
                  </a:lnTo>
                  <a:lnTo>
                    <a:pt x="945571" y="790692"/>
                  </a:lnTo>
                  <a:lnTo>
                    <a:pt x="945762" y="790997"/>
                  </a:lnTo>
                  <a:lnTo>
                    <a:pt x="942935" y="788520"/>
                  </a:lnTo>
                  <a:lnTo>
                    <a:pt x="1374" y="837"/>
                  </a:lnTo>
                  <a:lnTo>
                    <a:pt x="0" y="0"/>
                  </a:lnTo>
                </a:path>
              </a:pathLst>
            </a:custGeom>
            <a:ln w="35999">
              <a:solidFill>
                <a:srgbClr val="009F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55164" y="5032247"/>
              <a:ext cx="3860800" cy="1905"/>
            </a:xfrm>
            <a:custGeom>
              <a:avLst/>
              <a:gdLst/>
              <a:ahLst/>
              <a:cxnLst/>
              <a:rect l="l" t="t" r="r" b="b"/>
              <a:pathLst>
                <a:path w="3860800" h="1904">
                  <a:moveTo>
                    <a:pt x="0" y="0"/>
                  </a:moveTo>
                  <a:lnTo>
                    <a:pt x="3860291" y="1524"/>
                  </a:lnTo>
                </a:path>
              </a:pathLst>
            </a:custGeom>
            <a:ln w="36576">
              <a:solidFill>
                <a:srgbClr val="009F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01083" y="2574035"/>
              <a:ext cx="2603500" cy="2058035"/>
            </a:xfrm>
            <a:custGeom>
              <a:avLst/>
              <a:gdLst/>
              <a:ahLst/>
              <a:cxnLst/>
              <a:rect l="l" t="t" r="r" b="b"/>
              <a:pathLst>
                <a:path w="2603500" h="2058035">
                  <a:moveTo>
                    <a:pt x="0" y="0"/>
                  </a:moveTo>
                  <a:lnTo>
                    <a:pt x="2602992" y="2057996"/>
                  </a:lnTo>
                </a:path>
              </a:pathLst>
            </a:custGeom>
            <a:ln w="57912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27488" y="4545928"/>
              <a:ext cx="190500" cy="175895"/>
            </a:xfrm>
            <a:custGeom>
              <a:avLst/>
              <a:gdLst/>
              <a:ahLst/>
              <a:cxnLst/>
              <a:rect l="l" t="t" r="r" b="b"/>
              <a:pathLst>
                <a:path w="190500" h="175895">
                  <a:moveTo>
                    <a:pt x="107759" y="0"/>
                  </a:moveTo>
                  <a:lnTo>
                    <a:pt x="0" y="136283"/>
                  </a:lnTo>
                  <a:lnTo>
                    <a:pt x="190157" y="175895"/>
                  </a:lnTo>
                  <a:lnTo>
                    <a:pt x="107759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92530" y="2026611"/>
            <a:ext cx="5583555" cy="424307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marR="57150">
              <a:lnSpc>
                <a:spcPts val="2110"/>
              </a:lnSpc>
              <a:spcBef>
                <a:spcPts val="605"/>
              </a:spcBef>
            </a:pPr>
            <a:r>
              <a:rPr sz="2200" spc="-5" dirty="0">
                <a:latin typeface="Calibri"/>
                <a:cs typeface="Calibri"/>
              </a:rPr>
              <a:t>VSCode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offre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già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un </a:t>
            </a:r>
            <a:r>
              <a:rPr sz="2200" spc="-10" dirty="0">
                <a:latin typeface="Calibri"/>
                <a:cs typeface="Calibri"/>
              </a:rPr>
              <a:t>supporto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alla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generazione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di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codice.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Cliccando</a:t>
            </a:r>
            <a:r>
              <a:rPr sz="2200" dirty="0">
                <a:latin typeface="Calibri"/>
                <a:cs typeface="Calibri"/>
              </a:rPr>
              <a:t> su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Source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Action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è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possibile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generare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automaticamente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costruttori,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ts val="2135"/>
              </a:lnSpc>
            </a:pPr>
            <a:r>
              <a:rPr sz="2200" spc="-25" dirty="0">
                <a:latin typeface="Calibri"/>
                <a:cs typeface="Calibri"/>
              </a:rPr>
              <a:t>getters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setters.</a:t>
            </a:r>
            <a:endParaRPr sz="2200" dirty="0">
              <a:latin typeface="Calibri"/>
              <a:cs typeface="Calibri"/>
            </a:endParaRPr>
          </a:p>
          <a:p>
            <a:pPr marL="12700" marR="699770">
              <a:lnSpc>
                <a:spcPts val="2110"/>
              </a:lnSpc>
              <a:spcBef>
                <a:spcPts val="980"/>
              </a:spcBef>
            </a:pPr>
            <a:r>
              <a:rPr sz="2200" spc="-5" dirty="0">
                <a:latin typeface="Calibri"/>
                <a:cs typeface="Calibri"/>
              </a:rPr>
              <a:t>Se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invece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preferiamo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un'interfaccia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grafica,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possiamo </a:t>
            </a:r>
            <a:r>
              <a:rPr sz="2200" spc="-15" dirty="0">
                <a:latin typeface="Calibri"/>
                <a:cs typeface="Calibri"/>
              </a:rPr>
              <a:t>installare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usare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ts val="1870"/>
              </a:lnSpc>
            </a:pPr>
            <a:r>
              <a:rPr sz="2200" spc="-25" dirty="0">
                <a:latin typeface="Calibri"/>
                <a:cs typeface="Calibri"/>
              </a:rPr>
              <a:t>Java </a:t>
            </a:r>
            <a:r>
              <a:rPr sz="2200" spc="-5" dirty="0">
                <a:latin typeface="Calibri"/>
                <a:cs typeface="Calibri"/>
              </a:rPr>
              <a:t>Code</a:t>
            </a:r>
            <a:r>
              <a:rPr sz="2200" spc="-15" dirty="0">
                <a:latin typeface="Calibri"/>
                <a:cs typeface="Calibri"/>
              </a:rPr>
              <a:t> Generators.</a:t>
            </a:r>
            <a:endParaRPr sz="2200" dirty="0">
              <a:latin typeface="Calibri"/>
              <a:cs typeface="Calibri"/>
            </a:endParaRPr>
          </a:p>
          <a:p>
            <a:pPr marL="12700" marR="5080">
              <a:lnSpc>
                <a:spcPts val="2110"/>
              </a:lnSpc>
              <a:spcBef>
                <a:spcPts val="250"/>
              </a:spcBef>
            </a:pPr>
            <a:r>
              <a:rPr sz="2200" spc="-20" dirty="0">
                <a:latin typeface="Calibri"/>
                <a:cs typeface="Calibri"/>
              </a:rPr>
              <a:t>Basterà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cliccare </a:t>
            </a:r>
            <a:r>
              <a:rPr sz="2200" spc="-5" dirty="0">
                <a:latin typeface="Calibri"/>
                <a:cs typeface="Calibri"/>
              </a:rPr>
              <a:t>sulla </a:t>
            </a:r>
            <a:r>
              <a:rPr sz="2200" spc="-15" dirty="0">
                <a:latin typeface="Calibri"/>
                <a:cs typeface="Calibri"/>
              </a:rPr>
              <a:t>riga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cui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vogliono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inserire</a:t>
            </a:r>
            <a:r>
              <a:rPr sz="2200" spc="-5" dirty="0">
                <a:latin typeface="Calibri"/>
                <a:cs typeface="Calibri"/>
              </a:rPr>
              <a:t> i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metodi,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ts val="1870"/>
              </a:lnSpc>
            </a:pPr>
            <a:r>
              <a:rPr sz="2200" spc="-20" dirty="0">
                <a:latin typeface="Calibri"/>
                <a:cs typeface="Calibri"/>
              </a:rPr>
              <a:t>tasto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destro,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ts val="2115"/>
              </a:lnSpc>
            </a:pPr>
            <a:r>
              <a:rPr sz="2200" spc="-25" dirty="0">
                <a:latin typeface="Calibri"/>
                <a:cs typeface="Calibri"/>
              </a:rPr>
              <a:t>Java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Generator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GUI,</a:t>
            </a:r>
            <a:endParaRPr sz="2200" dirty="0">
              <a:latin typeface="Calibri"/>
              <a:cs typeface="Calibri"/>
            </a:endParaRPr>
          </a:p>
          <a:p>
            <a:pPr marL="12700" marR="113664" indent="-635">
              <a:lnSpc>
                <a:spcPts val="2110"/>
              </a:lnSpc>
              <a:spcBef>
                <a:spcPts val="245"/>
              </a:spcBef>
            </a:pPr>
            <a:r>
              <a:rPr sz="2200" spc="-15" dirty="0">
                <a:latin typeface="Calibri"/>
                <a:cs typeface="Calibri"/>
              </a:rPr>
              <a:t>spuntare</a:t>
            </a:r>
            <a:r>
              <a:rPr sz="2200" spc="-5" dirty="0">
                <a:latin typeface="Calibri"/>
                <a:cs typeface="Calibri"/>
              </a:rPr>
              <a:t> gli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attributi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di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cui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si vogliono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generare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metodi,</a:t>
            </a:r>
            <a:endParaRPr sz="2200" dirty="0">
              <a:latin typeface="Calibri"/>
              <a:cs typeface="Calibri"/>
            </a:endParaRPr>
          </a:p>
          <a:p>
            <a:pPr marL="12700" marR="354965">
              <a:lnSpc>
                <a:spcPts val="2110"/>
              </a:lnSpc>
              <a:spcBef>
                <a:spcPts val="5"/>
              </a:spcBef>
            </a:pPr>
            <a:r>
              <a:rPr sz="2200" spc="-10" dirty="0">
                <a:latin typeface="Calibri"/>
                <a:cs typeface="Calibri"/>
              </a:rPr>
              <a:t>cliccare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il </a:t>
            </a:r>
            <a:r>
              <a:rPr sz="2200" spc="-20" dirty="0">
                <a:latin typeface="Calibri"/>
                <a:cs typeface="Calibri"/>
              </a:rPr>
              <a:t>tasto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corrispondente</a:t>
            </a:r>
            <a:r>
              <a:rPr sz="2200" spc="-5" dirty="0">
                <a:latin typeface="Calibri"/>
                <a:cs typeface="Calibri"/>
              </a:rPr>
              <a:t> ai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metodi 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desiderati,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esempio,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Getters()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20" dirty="0">
                <a:latin typeface="Calibri"/>
                <a:cs typeface="Calibri"/>
              </a:rPr>
              <a:t>Setters()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1233" y="747378"/>
            <a:ext cx="102838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5400" b="0" spc="-45" dirty="0" err="1">
                <a:latin typeface="Calibri Light"/>
                <a:cs typeface="Calibri Light"/>
              </a:rPr>
              <a:t>Repositories</a:t>
            </a:r>
            <a:r>
              <a:rPr lang="it-IT" sz="5400" b="0" spc="-45" dirty="0">
                <a:latin typeface="Calibri Light"/>
                <a:cs typeface="Calibri Light"/>
              </a:rPr>
              <a:t> e Services</a:t>
            </a:r>
            <a:endParaRPr sz="5400" dirty="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1421" y="1639406"/>
            <a:ext cx="11017262" cy="982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45502" y="1905000"/>
            <a:ext cx="4688498" cy="22044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417195">
              <a:lnSpc>
                <a:spcPts val="2380"/>
              </a:lnSpc>
              <a:spcBef>
                <a:spcPts val="390"/>
              </a:spcBef>
            </a:pPr>
            <a:r>
              <a:rPr lang="it-IT" sz="2200" spc="-5" dirty="0">
                <a:latin typeface="Calibri"/>
                <a:cs typeface="Calibri"/>
              </a:rPr>
              <a:t>Dopo aver correttamente realizzato le entità, è necessario </a:t>
            </a:r>
            <a:r>
              <a:rPr lang="it-IT" sz="2200" b="1" spc="-5" dirty="0">
                <a:latin typeface="Calibri"/>
                <a:cs typeface="Calibri"/>
              </a:rPr>
              <a:t>istanziare le </a:t>
            </a:r>
            <a:r>
              <a:rPr lang="it-IT" sz="2200" b="1" spc="-5" dirty="0" err="1">
                <a:latin typeface="Calibri"/>
                <a:cs typeface="Calibri"/>
              </a:rPr>
              <a:t>repositories</a:t>
            </a:r>
            <a:r>
              <a:rPr lang="it-IT" sz="2200" b="1" spc="-5" dirty="0">
                <a:latin typeface="Calibri"/>
                <a:cs typeface="Calibri"/>
              </a:rPr>
              <a:t> </a:t>
            </a:r>
            <a:r>
              <a:rPr lang="it-IT" sz="2200" spc="-5" dirty="0">
                <a:latin typeface="Calibri"/>
                <a:cs typeface="Calibri"/>
              </a:rPr>
              <a:t>mediante lo </a:t>
            </a:r>
            <a:r>
              <a:rPr lang="it-IT" sz="2200" spc="-5" dirty="0" err="1">
                <a:latin typeface="Calibri"/>
                <a:cs typeface="Calibri"/>
              </a:rPr>
              <a:t>snippet</a:t>
            </a:r>
            <a:r>
              <a:rPr lang="it-IT" sz="2200" spc="-5" dirty="0">
                <a:latin typeface="Calibri"/>
                <a:cs typeface="Calibri"/>
              </a:rPr>
              <a:t> </a:t>
            </a:r>
            <a:r>
              <a:rPr lang="it-IT" sz="2200" b="1" i="1" spc="-5" dirty="0">
                <a:cs typeface="Calibri"/>
              </a:rPr>
              <a:t>«</a:t>
            </a:r>
            <a:r>
              <a:rPr lang="it-IT" sz="2200" b="1" i="1" spc="-5" dirty="0" err="1">
                <a:cs typeface="Calibri"/>
              </a:rPr>
              <a:t>spring-repo</a:t>
            </a:r>
            <a:r>
              <a:rPr lang="it-IT" sz="2200" b="1" i="1" spc="-5" dirty="0">
                <a:cs typeface="Calibri"/>
              </a:rPr>
              <a:t>»</a:t>
            </a:r>
            <a:r>
              <a:rPr lang="it-IT" sz="2200" i="1" spc="-5" dirty="0">
                <a:cs typeface="Calibri"/>
              </a:rPr>
              <a:t>. </a:t>
            </a:r>
            <a:r>
              <a:rPr lang="it-IT" sz="2200" spc="-5" dirty="0">
                <a:latin typeface="Calibri"/>
                <a:cs typeface="Calibri"/>
              </a:rPr>
              <a:t>Creato lo scheletro, è </a:t>
            </a:r>
            <a:r>
              <a:rPr lang="it-IT" sz="2200" spc="-5" dirty="0">
                <a:cs typeface="Calibri"/>
              </a:rPr>
              <a:t>necessario modificare il </a:t>
            </a:r>
            <a:r>
              <a:rPr lang="it-IT" sz="2200" b="1" spc="-5" dirty="0">
                <a:cs typeface="Calibri"/>
              </a:rPr>
              <a:t>tipo dell’</a:t>
            </a:r>
            <a:r>
              <a:rPr lang="it-IT" sz="2200" b="1" spc="-5" dirty="0" err="1">
                <a:cs typeface="Calibri"/>
              </a:rPr>
              <a:t>entitità</a:t>
            </a:r>
            <a:r>
              <a:rPr lang="it-IT" sz="2200" b="1" spc="-5" dirty="0">
                <a:cs typeface="Calibri"/>
              </a:rPr>
              <a:t> </a:t>
            </a:r>
            <a:r>
              <a:rPr lang="it-IT" sz="2200" spc="-5" dirty="0">
                <a:cs typeface="Calibri"/>
              </a:rPr>
              <a:t>e l'</a:t>
            </a:r>
            <a:r>
              <a:rPr lang="it-IT" sz="2200" b="1" spc="-5" dirty="0">
                <a:cs typeface="Calibri"/>
              </a:rPr>
              <a:t>id</a:t>
            </a:r>
            <a:r>
              <a:rPr lang="it-IT" sz="2200" spc="-5" dirty="0">
                <a:cs typeface="Calibri"/>
              </a:rPr>
              <a:t> a cui la </a:t>
            </a:r>
            <a:r>
              <a:rPr lang="it-IT" sz="2200" spc="-5" dirty="0" err="1">
                <a:cs typeface="Calibri"/>
              </a:rPr>
              <a:t>repository</a:t>
            </a:r>
            <a:r>
              <a:rPr lang="it-IT" sz="2200" spc="-5" dirty="0">
                <a:cs typeface="Calibri"/>
              </a:rPr>
              <a:t> fa riferimento.</a:t>
            </a:r>
            <a:endParaRPr lang="it-IT" sz="2200" spc="-5" dirty="0">
              <a:latin typeface="Calibri"/>
              <a:cs typeface="Calibri"/>
            </a:endParaRP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B9803E45-C773-A34F-80BB-B770ED6ECE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07" y="4409767"/>
            <a:ext cx="6356526" cy="1632081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FD295B85-77AC-8A41-A071-3EC1E332A8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312" y="1890931"/>
            <a:ext cx="3246372" cy="468476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AEE4879-199C-7643-BA16-90A66F75CC13}"/>
              </a:ext>
            </a:extLst>
          </p:cNvPr>
          <p:cNvSpPr txBox="1"/>
          <p:nvPr/>
        </p:nvSpPr>
        <p:spPr>
          <a:xfrm>
            <a:off x="5181599" y="1904999"/>
            <a:ext cx="308012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200" dirty="0"/>
              <a:t>Istanziamo </a:t>
            </a:r>
            <a:r>
              <a:rPr lang="en-GB" sz="2200" dirty="0" err="1"/>
              <a:t>i</a:t>
            </a:r>
            <a:r>
              <a:rPr lang="en-GB" sz="2200" dirty="0"/>
              <a:t> services </a:t>
            </a:r>
            <a:r>
              <a:rPr lang="en-GB" sz="2200" dirty="0" err="1"/>
              <a:t>mediante</a:t>
            </a:r>
            <a:r>
              <a:rPr lang="en-GB" sz="2200" dirty="0"/>
              <a:t> lo snippet </a:t>
            </a:r>
            <a:r>
              <a:rPr lang="it-IT" sz="2200" b="1" i="1" spc="-5" dirty="0">
                <a:cs typeface="Calibri"/>
              </a:rPr>
              <a:t>«</a:t>
            </a:r>
            <a:r>
              <a:rPr lang="it-IT" sz="2200" b="1" i="1" spc="-5" dirty="0" err="1">
                <a:cs typeface="Calibri"/>
              </a:rPr>
              <a:t>spring</a:t>
            </a:r>
            <a:r>
              <a:rPr lang="it-IT" sz="2200" b="1" i="1" spc="-5" dirty="0">
                <a:cs typeface="Calibri"/>
              </a:rPr>
              <a:t>-service» </a:t>
            </a:r>
            <a:r>
              <a:rPr lang="en-GB" sz="2200" dirty="0" err="1"/>
              <a:t>modificando</a:t>
            </a:r>
            <a:r>
              <a:rPr lang="en-GB" sz="2200" dirty="0"/>
              <a:t> il </a:t>
            </a:r>
            <a:r>
              <a:rPr lang="en-GB" sz="2200" b="1" dirty="0" err="1"/>
              <a:t>tipo</a:t>
            </a:r>
            <a:r>
              <a:rPr lang="en-GB" sz="2200" b="1" dirty="0"/>
              <a:t> </a:t>
            </a:r>
            <a:r>
              <a:rPr lang="en-GB" sz="2200" b="1" dirty="0" err="1"/>
              <a:t>della</a:t>
            </a:r>
            <a:r>
              <a:rPr lang="en-GB" sz="2200" b="1" dirty="0"/>
              <a:t> </a:t>
            </a:r>
            <a:r>
              <a:rPr lang="en-GB" sz="2200" b="1" dirty="0" err="1"/>
              <a:t>classe</a:t>
            </a:r>
            <a:r>
              <a:rPr lang="en-GB" sz="2200" b="1" dirty="0"/>
              <a:t> </a:t>
            </a:r>
            <a:r>
              <a:rPr lang="en-GB" sz="2200" dirty="0"/>
              <a:t>e il </a:t>
            </a:r>
            <a:r>
              <a:rPr lang="en-GB" sz="2200" b="1" dirty="0" err="1"/>
              <a:t>tipo</a:t>
            </a:r>
            <a:r>
              <a:rPr lang="en-GB" sz="2200" b="1" dirty="0"/>
              <a:t> </a:t>
            </a:r>
            <a:r>
              <a:rPr lang="en-GB" sz="2200" b="1" dirty="0" err="1"/>
              <a:t>dell’id</a:t>
            </a:r>
            <a:r>
              <a:rPr lang="en-GB" sz="2200" dirty="0"/>
              <a:t>.</a:t>
            </a:r>
            <a:endParaRPr lang="en-IT" sz="22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DA48242-30C0-204F-850C-7367A65D7877}"/>
              </a:ext>
            </a:extLst>
          </p:cNvPr>
          <p:cNvCxnSpPr>
            <a:cxnSpLocks/>
          </p:cNvCxnSpPr>
          <p:nvPr/>
        </p:nvCxnSpPr>
        <p:spPr>
          <a:xfrm>
            <a:off x="5105400" y="1971486"/>
            <a:ext cx="0" cy="2137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656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1233" y="747378"/>
            <a:ext cx="102838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5400" b="0" spc="-45" dirty="0" err="1">
                <a:latin typeface="Calibri Light"/>
                <a:cs typeface="Calibri Light"/>
              </a:rPr>
              <a:t>Controllers</a:t>
            </a:r>
            <a:endParaRPr sz="5400" dirty="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1421" y="1639406"/>
            <a:ext cx="11017262" cy="982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59970" y="1799650"/>
            <a:ext cx="10555898" cy="1794081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417195">
              <a:lnSpc>
                <a:spcPts val="2380"/>
              </a:lnSpc>
              <a:spcBef>
                <a:spcPts val="390"/>
              </a:spcBef>
            </a:pPr>
            <a:r>
              <a:rPr lang="it-IT" sz="2000" spc="-5" dirty="0">
                <a:latin typeface="Calibri"/>
                <a:cs typeface="Calibri"/>
              </a:rPr>
              <a:t>Infine, per gestire opportunamente le richieste HTTP, è necessario </a:t>
            </a:r>
            <a:r>
              <a:rPr lang="it-IT" sz="2000" b="1" spc="-5" dirty="0">
                <a:latin typeface="Calibri"/>
                <a:cs typeface="Calibri"/>
              </a:rPr>
              <a:t>istanziare i </a:t>
            </a:r>
            <a:r>
              <a:rPr lang="it-IT" sz="2000" b="1" spc="-5" dirty="0" err="1">
                <a:latin typeface="Calibri"/>
                <a:cs typeface="Calibri"/>
              </a:rPr>
              <a:t>controllers</a:t>
            </a:r>
            <a:r>
              <a:rPr lang="it-IT" sz="2000" spc="-5" dirty="0">
                <a:latin typeface="Calibri"/>
                <a:cs typeface="Calibri"/>
              </a:rPr>
              <a:t>.</a:t>
            </a:r>
          </a:p>
          <a:p>
            <a:pPr marL="12700" marR="417195">
              <a:lnSpc>
                <a:spcPts val="2380"/>
              </a:lnSpc>
              <a:spcBef>
                <a:spcPts val="390"/>
              </a:spcBef>
            </a:pPr>
            <a:r>
              <a:rPr lang="it-IT" sz="2000" spc="-5" dirty="0">
                <a:latin typeface="Calibri"/>
                <a:cs typeface="Calibri"/>
              </a:rPr>
              <a:t>Per fare ciò occorre:</a:t>
            </a:r>
          </a:p>
          <a:p>
            <a:pPr marL="469900" marR="417195" indent="-457200">
              <a:lnSpc>
                <a:spcPts val="2380"/>
              </a:lnSpc>
              <a:spcBef>
                <a:spcPts val="390"/>
              </a:spcBef>
              <a:buAutoNum type="arabicParenR"/>
            </a:pPr>
            <a:r>
              <a:rPr lang="it-IT" sz="2000" spc="-5" dirty="0">
                <a:latin typeface="Calibri"/>
                <a:cs typeface="Calibri"/>
              </a:rPr>
              <a:t>Istanziare il file utilizzando lo </a:t>
            </a:r>
            <a:r>
              <a:rPr lang="it-IT" sz="2000" spc="-5" dirty="0" err="1">
                <a:latin typeface="Calibri"/>
                <a:cs typeface="Calibri"/>
              </a:rPr>
              <a:t>snippet</a:t>
            </a:r>
            <a:r>
              <a:rPr lang="it-IT" sz="2000" spc="-5" dirty="0">
                <a:latin typeface="Calibri"/>
                <a:cs typeface="Calibri"/>
              </a:rPr>
              <a:t> </a:t>
            </a:r>
            <a:r>
              <a:rPr lang="it-IT" sz="2000" b="1" i="1" spc="-5" dirty="0">
                <a:cs typeface="Calibri"/>
              </a:rPr>
              <a:t>«</a:t>
            </a:r>
            <a:r>
              <a:rPr lang="it-IT" sz="2000" b="1" i="1" spc="-5" dirty="0" err="1">
                <a:cs typeface="Calibri"/>
              </a:rPr>
              <a:t>spring-ctrl</a:t>
            </a:r>
            <a:r>
              <a:rPr lang="it-IT" sz="2000" b="1" i="1" spc="-5" dirty="0">
                <a:cs typeface="Calibri"/>
              </a:rPr>
              <a:t>» </a:t>
            </a:r>
            <a:r>
              <a:rPr lang="it-IT" sz="2000" spc="-5" dirty="0">
                <a:cs typeface="Calibri"/>
              </a:rPr>
              <a:t>modificando i parametri.</a:t>
            </a:r>
          </a:p>
          <a:p>
            <a:pPr marL="469900" marR="417195" indent="-457200">
              <a:lnSpc>
                <a:spcPts val="2380"/>
              </a:lnSpc>
              <a:spcBef>
                <a:spcPts val="390"/>
              </a:spcBef>
              <a:buAutoNum type="arabicParenR"/>
            </a:pPr>
            <a:r>
              <a:rPr lang="it-IT" sz="2000" spc="-5" dirty="0">
                <a:latin typeface="Calibri"/>
                <a:cs typeface="Calibri"/>
              </a:rPr>
              <a:t>Modificare il </a:t>
            </a:r>
            <a:r>
              <a:rPr lang="it-IT" sz="2000" i="1" spc="-5" dirty="0">
                <a:cs typeface="Calibri"/>
              </a:rPr>
              <a:t>«</a:t>
            </a:r>
            <a:r>
              <a:rPr lang="it-IT" sz="2000" i="1" spc="-5" dirty="0" err="1">
                <a:latin typeface="Calibri"/>
                <a:cs typeface="Calibri"/>
              </a:rPr>
              <a:t>resourceRootPath</a:t>
            </a:r>
            <a:r>
              <a:rPr lang="it-IT" sz="2000" i="1" spc="-5" dirty="0">
                <a:latin typeface="Calibri"/>
                <a:cs typeface="Calibri"/>
              </a:rPr>
              <a:t>»</a:t>
            </a:r>
            <a:r>
              <a:rPr lang="it-IT" sz="2000" spc="-5" dirty="0">
                <a:latin typeface="Calibri"/>
                <a:cs typeface="Calibri"/>
              </a:rPr>
              <a:t>, il nome dell’entità e il nome del servizio.</a:t>
            </a:r>
          </a:p>
          <a:p>
            <a:pPr marL="469900" marR="417195" indent="-457200">
              <a:lnSpc>
                <a:spcPts val="2380"/>
              </a:lnSpc>
              <a:spcBef>
                <a:spcPts val="390"/>
              </a:spcBef>
              <a:buAutoNum type="arabicParenR"/>
            </a:pPr>
            <a:endParaRPr lang="it-IT" sz="2000" spc="-5" dirty="0">
              <a:latin typeface="Calibri"/>
              <a:cs typeface="Calibri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0468564C-1D73-5343-A589-740CC1051E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21" y="3352800"/>
            <a:ext cx="4758373" cy="3276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0DFD18-9A7F-C247-BC60-CB9ABD3275CA}"/>
              </a:ext>
            </a:extLst>
          </p:cNvPr>
          <p:cNvSpPr txBox="1"/>
          <p:nvPr/>
        </p:nvSpPr>
        <p:spPr>
          <a:xfrm>
            <a:off x="5486400" y="3352800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000" dirty="0"/>
              <a:t>3)  </a:t>
            </a:r>
            <a:r>
              <a:rPr lang="en-GB" sz="2000" dirty="0"/>
              <a:t>Il controller </a:t>
            </a:r>
            <a:r>
              <a:rPr lang="en-GB" sz="2000" dirty="0" err="1"/>
              <a:t>dell’entità</a:t>
            </a:r>
            <a:r>
              <a:rPr lang="en-GB" sz="2000" dirty="0"/>
              <a:t> con </a:t>
            </a:r>
            <a:r>
              <a:rPr lang="en-GB" sz="2000" dirty="0" err="1"/>
              <a:t>relazione</a:t>
            </a:r>
            <a:r>
              <a:rPr lang="en-GB" sz="2000" dirty="0"/>
              <a:t> </a:t>
            </a:r>
            <a:r>
              <a:rPr lang="en-GB" sz="2000" b="1" dirty="0"/>
              <a:t>uno-a-</a:t>
            </a:r>
            <a:r>
              <a:rPr lang="en-GB" sz="2000" b="1" dirty="0" err="1"/>
              <a:t>molti</a:t>
            </a:r>
            <a:r>
              <a:rPr lang="en-GB" sz="2000" b="1" dirty="0"/>
              <a:t> </a:t>
            </a:r>
            <a:r>
              <a:rPr lang="en-GB" sz="2000" dirty="0"/>
              <a:t>non </a:t>
            </a:r>
            <a:r>
              <a:rPr lang="en-GB" sz="2000" dirty="0" err="1"/>
              <a:t>va</a:t>
            </a:r>
            <a:r>
              <a:rPr lang="en-GB" sz="2000" dirty="0"/>
              <a:t> </a:t>
            </a:r>
            <a:r>
              <a:rPr lang="en-GB" sz="2000" dirty="0" err="1"/>
              <a:t>più</a:t>
            </a:r>
            <a:r>
              <a:rPr lang="en-GB" sz="2000" dirty="0"/>
              <a:t> </a:t>
            </a:r>
            <a:r>
              <a:rPr lang="en-GB" sz="2000" dirty="0" err="1"/>
              <a:t>modificato</a:t>
            </a:r>
            <a:r>
              <a:rPr lang="en-GB" sz="2000" dirty="0"/>
              <a:t>. </a:t>
            </a:r>
            <a:r>
              <a:rPr lang="en-GB" sz="2000" dirty="0" err="1"/>
              <a:t>Invece</a:t>
            </a:r>
            <a:r>
              <a:rPr lang="en-GB" sz="2000" dirty="0"/>
              <a:t>, il controller </a:t>
            </a:r>
            <a:r>
              <a:rPr lang="en-GB" sz="2000" dirty="0" err="1"/>
              <a:t>relativo</a:t>
            </a:r>
            <a:r>
              <a:rPr lang="en-GB" sz="2000" dirty="0"/>
              <a:t> </a:t>
            </a:r>
            <a:r>
              <a:rPr lang="en-GB" sz="2000" dirty="0" err="1"/>
              <a:t>alla</a:t>
            </a:r>
            <a:r>
              <a:rPr lang="en-GB" sz="2000" dirty="0"/>
              <a:t> </a:t>
            </a:r>
            <a:r>
              <a:rPr lang="en-GB" sz="2000" dirty="0" err="1"/>
              <a:t>relazione</a:t>
            </a:r>
            <a:r>
              <a:rPr lang="en-GB" sz="2000" dirty="0"/>
              <a:t> </a:t>
            </a:r>
            <a:r>
              <a:rPr lang="en-GB" sz="2000" b="1" dirty="0" err="1"/>
              <a:t>molti</a:t>
            </a:r>
            <a:r>
              <a:rPr lang="en-GB" sz="2000" b="1" dirty="0"/>
              <a:t>-a-uno </a:t>
            </a:r>
            <a:r>
              <a:rPr lang="en-GB" sz="2000" dirty="0" err="1"/>
              <a:t>va</a:t>
            </a:r>
            <a:r>
              <a:rPr lang="en-GB" sz="2000" dirty="0"/>
              <a:t> </a:t>
            </a:r>
            <a:r>
              <a:rPr lang="en-GB" sz="2000" dirty="0" err="1"/>
              <a:t>modificato</a:t>
            </a:r>
            <a:r>
              <a:rPr lang="en-GB" sz="2000" dirty="0"/>
              <a:t>:</a:t>
            </a:r>
          </a:p>
          <a:p>
            <a:endParaRPr lang="en-IT" sz="2000" dirty="0"/>
          </a:p>
        </p:txBody>
      </p:sp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71313566-F39B-624F-A577-FA5802C74C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499368"/>
            <a:ext cx="6565858" cy="141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4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373" y="653253"/>
            <a:ext cx="993648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spc="-40" dirty="0">
                <a:latin typeface="Calibri Light"/>
                <a:cs typeface="Calibri Light"/>
              </a:rPr>
              <a:t>Come</a:t>
            </a:r>
            <a:r>
              <a:rPr sz="5400" b="0" spc="-125" dirty="0">
                <a:latin typeface="Calibri Light"/>
                <a:cs typeface="Calibri Light"/>
              </a:rPr>
              <a:t> </a:t>
            </a:r>
            <a:r>
              <a:rPr sz="5400" b="0" spc="-50" dirty="0">
                <a:latin typeface="Calibri Light"/>
                <a:cs typeface="Calibri Light"/>
              </a:rPr>
              <a:t>eseguire</a:t>
            </a:r>
            <a:r>
              <a:rPr sz="5400" b="0" spc="-114" dirty="0">
                <a:latin typeface="Calibri Light"/>
                <a:cs typeface="Calibri Light"/>
              </a:rPr>
              <a:t> </a:t>
            </a:r>
            <a:r>
              <a:rPr sz="5400" b="0" dirty="0">
                <a:latin typeface="Calibri Light"/>
                <a:cs typeface="Calibri Light"/>
              </a:rPr>
              <a:t>e</a:t>
            </a:r>
            <a:r>
              <a:rPr sz="5400" b="0" spc="-80" dirty="0">
                <a:latin typeface="Calibri Light"/>
                <a:cs typeface="Calibri Light"/>
              </a:rPr>
              <a:t> </a:t>
            </a:r>
            <a:r>
              <a:rPr sz="5400" b="0" spc="-75" dirty="0">
                <a:latin typeface="Calibri Light"/>
                <a:cs typeface="Calibri Light"/>
              </a:rPr>
              <a:t>testare</a:t>
            </a:r>
            <a:r>
              <a:rPr sz="5400" b="0" spc="-114" dirty="0">
                <a:latin typeface="Calibri Light"/>
                <a:cs typeface="Calibri Light"/>
              </a:rPr>
              <a:t> </a:t>
            </a:r>
            <a:r>
              <a:rPr sz="5400" b="0" spc="-5" dirty="0">
                <a:latin typeface="Calibri Light"/>
                <a:cs typeface="Calibri Light"/>
              </a:rPr>
              <a:t>il</a:t>
            </a:r>
            <a:r>
              <a:rPr sz="5400" b="0" spc="-55" dirty="0">
                <a:latin typeface="Calibri Light"/>
                <a:cs typeface="Calibri Light"/>
              </a:rPr>
              <a:t> WS</a:t>
            </a:r>
            <a:r>
              <a:rPr sz="5400" b="0" spc="-90" dirty="0">
                <a:latin typeface="Calibri Light"/>
                <a:cs typeface="Calibri Light"/>
              </a:rPr>
              <a:t> </a:t>
            </a:r>
            <a:r>
              <a:rPr sz="5400" b="0" spc="-65" dirty="0">
                <a:latin typeface="Calibri Light"/>
                <a:cs typeface="Calibri Light"/>
              </a:rPr>
              <a:t>creato</a:t>
            </a:r>
            <a:endParaRPr sz="54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1421" y="1639406"/>
            <a:ext cx="11017262" cy="982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78790" y="2026611"/>
            <a:ext cx="7087234" cy="394652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marR="121920">
              <a:lnSpc>
                <a:spcPts val="2110"/>
              </a:lnSpc>
              <a:spcBef>
                <a:spcPts val="605"/>
              </a:spcBef>
            </a:pPr>
            <a:r>
              <a:rPr sz="2200" spc="-10" dirty="0">
                <a:latin typeface="Calibri"/>
                <a:cs typeface="Calibri"/>
              </a:rPr>
              <a:t>Una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volta</a:t>
            </a:r>
            <a:r>
              <a:rPr sz="2200" spc="-10" dirty="0">
                <a:latin typeface="Calibri"/>
                <a:cs typeface="Calibri"/>
              </a:rPr>
              <a:t> che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tutti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componenti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sono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stati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creati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(Entity, 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Repository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Controller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(Service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scelta)),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possiamo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avviare </a:t>
            </a:r>
            <a:r>
              <a:rPr sz="2200" spc="-10" dirty="0">
                <a:latin typeface="Calibri"/>
                <a:cs typeface="Calibri"/>
              </a:rPr>
              <a:t>il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dalla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dashboard,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cliccando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l'icona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"play".</a:t>
            </a:r>
            <a:endParaRPr sz="2200" dirty="0">
              <a:latin typeface="Calibri"/>
              <a:cs typeface="Calibri"/>
            </a:endParaRPr>
          </a:p>
          <a:p>
            <a:pPr marL="12700" marR="863600">
              <a:lnSpc>
                <a:spcPts val="2110"/>
              </a:lnSpc>
              <a:spcBef>
                <a:spcPts val="1005"/>
              </a:spcBef>
            </a:pPr>
            <a:r>
              <a:rPr sz="2200" spc="-5" dirty="0">
                <a:latin typeface="Calibri"/>
                <a:cs typeface="Calibri"/>
              </a:rPr>
              <a:t>Se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tutto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andrà </a:t>
            </a:r>
            <a:r>
              <a:rPr sz="2200" spc="-10" dirty="0">
                <a:latin typeface="Calibri"/>
                <a:cs typeface="Calibri"/>
              </a:rPr>
              <a:t>bene,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l'icona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vicino </a:t>
            </a:r>
            <a:r>
              <a:rPr sz="2200" spc="-5" dirty="0">
                <a:latin typeface="Calibri"/>
                <a:cs typeface="Calibri"/>
              </a:rPr>
              <a:t>il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nome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del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progetto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("demo"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nella </a:t>
            </a:r>
            <a:r>
              <a:rPr sz="2200" spc="-15" dirty="0">
                <a:latin typeface="Calibri"/>
                <a:cs typeface="Calibri"/>
              </a:rPr>
              <a:t>figura) </a:t>
            </a:r>
            <a:r>
              <a:rPr sz="2200" spc="-25" dirty="0">
                <a:latin typeface="Calibri"/>
                <a:cs typeface="Calibri"/>
              </a:rPr>
              <a:t>resterà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verde.</a:t>
            </a:r>
            <a:endParaRPr sz="2200" dirty="0">
              <a:latin typeface="Calibri"/>
              <a:cs typeface="Calibri"/>
            </a:endParaRPr>
          </a:p>
          <a:p>
            <a:pPr marL="12700" marR="5080" algn="just">
              <a:lnSpc>
                <a:spcPts val="2110"/>
              </a:lnSpc>
              <a:spcBef>
                <a:spcPts val="1010"/>
              </a:spcBef>
            </a:pPr>
            <a:r>
              <a:rPr sz="2200" spc="-5" dirty="0">
                <a:latin typeface="Calibri"/>
                <a:cs typeface="Calibri"/>
              </a:rPr>
              <a:t>Adesso possiamo </a:t>
            </a:r>
            <a:r>
              <a:rPr sz="2200" spc="-10" dirty="0">
                <a:latin typeface="Calibri"/>
                <a:cs typeface="Calibri"/>
              </a:rPr>
              <a:t>usare postman per </a:t>
            </a:r>
            <a:r>
              <a:rPr sz="2200" spc="-20" dirty="0">
                <a:latin typeface="Calibri"/>
                <a:cs typeface="Calibri"/>
              </a:rPr>
              <a:t>provare </a:t>
            </a:r>
            <a:r>
              <a:rPr sz="2200" spc="-5" dirty="0">
                <a:latin typeface="Calibri"/>
                <a:cs typeface="Calibri"/>
              </a:rPr>
              <a:t>le </a:t>
            </a:r>
            <a:r>
              <a:rPr sz="2200" spc="-15" dirty="0">
                <a:latin typeface="Calibri"/>
                <a:cs typeface="Calibri"/>
              </a:rPr>
              <a:t>interfacce </a:t>
            </a:r>
            <a:r>
              <a:rPr sz="2200" spc="-5" dirty="0">
                <a:latin typeface="Calibri"/>
                <a:cs typeface="Calibri"/>
              </a:rPr>
              <a:t>API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create. </a:t>
            </a:r>
            <a:r>
              <a:rPr sz="2200" spc="-5" dirty="0">
                <a:latin typeface="Calibri"/>
                <a:cs typeface="Calibri"/>
              </a:rPr>
              <a:t>Se </a:t>
            </a:r>
            <a:r>
              <a:rPr sz="2200" spc="-15" dirty="0">
                <a:latin typeface="Calibri"/>
                <a:cs typeface="Calibri"/>
              </a:rPr>
              <a:t>invece </a:t>
            </a:r>
            <a:r>
              <a:rPr sz="2200" spc="-5" dirty="0">
                <a:latin typeface="Calibri"/>
                <a:cs typeface="Calibri"/>
              </a:rPr>
              <a:t>non </a:t>
            </a:r>
            <a:r>
              <a:rPr sz="2200" spc="-10" dirty="0">
                <a:latin typeface="Calibri"/>
                <a:cs typeface="Calibri"/>
              </a:rPr>
              <a:t>vogliamo </a:t>
            </a:r>
            <a:r>
              <a:rPr sz="2200" spc="-15" dirty="0">
                <a:latin typeface="Calibri"/>
                <a:cs typeface="Calibri"/>
              </a:rPr>
              <a:t>spostarci </a:t>
            </a:r>
            <a:r>
              <a:rPr sz="2200" spc="-5" dirty="0">
                <a:latin typeface="Calibri"/>
                <a:cs typeface="Calibri"/>
              </a:rPr>
              <a:t>da VSCode, possiamo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usare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l'estensione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REST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Client.</a:t>
            </a:r>
            <a:endParaRPr sz="2200" dirty="0">
              <a:latin typeface="Calibri"/>
              <a:cs typeface="Calibri"/>
            </a:endParaRPr>
          </a:p>
          <a:p>
            <a:pPr marL="12700" algn="just">
              <a:lnSpc>
                <a:spcPts val="2375"/>
              </a:lnSpc>
              <a:spcBef>
                <a:spcPts val="490"/>
              </a:spcBef>
            </a:pPr>
            <a:r>
              <a:rPr sz="2200" spc="-10" dirty="0">
                <a:latin typeface="Calibri"/>
                <a:cs typeface="Calibri"/>
              </a:rPr>
              <a:t>Creiamo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file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estensione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.http,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scriviamo</a:t>
            </a:r>
            <a:r>
              <a:rPr sz="2200" spc="-10" dirty="0">
                <a:latin typeface="Calibri"/>
                <a:cs typeface="Calibri"/>
              </a:rPr>
              <a:t> qui</a:t>
            </a:r>
            <a:endParaRPr sz="2200" dirty="0">
              <a:latin typeface="Calibri"/>
              <a:cs typeface="Calibri"/>
            </a:endParaRPr>
          </a:p>
          <a:p>
            <a:pPr marL="12700" algn="just">
              <a:lnSpc>
                <a:spcPts val="2375"/>
              </a:lnSpc>
            </a:pPr>
            <a:r>
              <a:rPr sz="2200" spc="-5" dirty="0">
                <a:latin typeface="Calibri"/>
                <a:cs typeface="Calibri"/>
              </a:rPr>
              <a:t>la </a:t>
            </a:r>
            <a:r>
              <a:rPr sz="2200" spc="-10" dirty="0">
                <a:latin typeface="Calibri"/>
                <a:cs typeface="Calibri"/>
              </a:rPr>
              <a:t>richiesta.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Per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richieste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di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tipo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POST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è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necessario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aggiungere:</a:t>
            </a:r>
            <a:endParaRPr sz="22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241300" algn="l"/>
              </a:tabLst>
            </a:pPr>
            <a:r>
              <a:rPr sz="2200" b="1" spc="-15" dirty="0">
                <a:solidFill>
                  <a:srgbClr val="4471C4"/>
                </a:solidFill>
                <a:latin typeface="Calibri"/>
                <a:cs typeface="Calibri"/>
              </a:rPr>
              <a:t>content-type:</a:t>
            </a:r>
            <a:r>
              <a:rPr sz="2200" b="1" spc="4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EC7C30"/>
                </a:solidFill>
                <a:latin typeface="Calibri"/>
                <a:cs typeface="Calibri"/>
              </a:rPr>
              <a:t>application/json</a:t>
            </a:r>
            <a:endParaRPr sz="22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sz="2200" b="1" spc="-10" dirty="0">
                <a:latin typeface="Calibri"/>
                <a:cs typeface="Calibri"/>
              </a:rPr>
              <a:t>una </a:t>
            </a:r>
            <a:r>
              <a:rPr sz="2200" b="1" spc="-15" dirty="0">
                <a:latin typeface="Calibri"/>
                <a:cs typeface="Calibri"/>
              </a:rPr>
              <a:t>riga</a:t>
            </a:r>
            <a:r>
              <a:rPr sz="2200" b="1" spc="-10" dirty="0">
                <a:latin typeface="Calibri"/>
                <a:cs typeface="Calibri"/>
              </a:rPr>
              <a:t> vuota</a:t>
            </a:r>
            <a:r>
              <a:rPr sz="2200" b="1" spc="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(riga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3)</a:t>
            </a:r>
            <a:endParaRPr sz="22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00871" y="1786128"/>
            <a:ext cx="3090671" cy="265480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72756" y="4768596"/>
            <a:ext cx="4539995" cy="176326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9988" y="621284"/>
            <a:ext cx="3166110" cy="514286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marR="5080">
              <a:lnSpc>
                <a:spcPts val="4970"/>
              </a:lnSpc>
              <a:spcBef>
                <a:spcPts val="720"/>
              </a:spcBef>
            </a:pPr>
            <a:r>
              <a:rPr sz="4600" b="0" spc="-45" dirty="0">
                <a:latin typeface="Calibri Light"/>
                <a:cs typeface="Calibri Light"/>
              </a:rPr>
              <a:t>PERCHÉ </a:t>
            </a:r>
            <a:r>
              <a:rPr sz="4600" b="0" spc="-50" dirty="0">
                <a:latin typeface="Calibri Light"/>
                <a:cs typeface="Calibri Light"/>
              </a:rPr>
              <a:t>NON </a:t>
            </a:r>
            <a:r>
              <a:rPr sz="4600" b="0" spc="-1025" dirty="0">
                <a:latin typeface="Calibri Light"/>
                <a:cs typeface="Calibri Light"/>
              </a:rPr>
              <a:t> </a:t>
            </a:r>
            <a:r>
              <a:rPr sz="4600" b="0" spc="-35" dirty="0">
                <a:latin typeface="Calibri Light"/>
                <a:cs typeface="Calibri Light"/>
              </a:rPr>
              <a:t>S</a:t>
            </a:r>
            <a:r>
              <a:rPr sz="4600" b="0" spc="-50" dirty="0">
                <a:latin typeface="Calibri Light"/>
                <a:cs typeface="Calibri Light"/>
              </a:rPr>
              <a:t>UDD</a:t>
            </a:r>
            <a:r>
              <a:rPr sz="4600" b="0" spc="-25" dirty="0">
                <a:latin typeface="Calibri Light"/>
                <a:cs typeface="Calibri Light"/>
              </a:rPr>
              <a:t>I</a:t>
            </a:r>
            <a:r>
              <a:rPr sz="4600" b="0" spc="-60" dirty="0">
                <a:latin typeface="Calibri Light"/>
                <a:cs typeface="Calibri Light"/>
              </a:rPr>
              <a:t>V</a:t>
            </a:r>
            <a:r>
              <a:rPr sz="4600" b="0" spc="-25" dirty="0">
                <a:latin typeface="Calibri Light"/>
                <a:cs typeface="Calibri Light"/>
              </a:rPr>
              <a:t>I</a:t>
            </a:r>
            <a:r>
              <a:rPr sz="4600" b="0" spc="-60" dirty="0">
                <a:latin typeface="Calibri Light"/>
                <a:cs typeface="Calibri Light"/>
              </a:rPr>
              <a:t>D</a:t>
            </a:r>
            <a:r>
              <a:rPr sz="4600" b="0" spc="-50" dirty="0">
                <a:latin typeface="Calibri Light"/>
                <a:cs typeface="Calibri Light"/>
              </a:rPr>
              <a:t>ER</a:t>
            </a:r>
            <a:r>
              <a:rPr sz="4600" b="0" spc="-5" dirty="0">
                <a:latin typeface="Calibri Light"/>
                <a:cs typeface="Calibri Light"/>
              </a:rPr>
              <a:t>E  </a:t>
            </a:r>
            <a:r>
              <a:rPr sz="4600" b="0" spc="-95" dirty="0">
                <a:latin typeface="Calibri Light"/>
                <a:cs typeface="Calibri Light"/>
              </a:rPr>
              <a:t>L’EDITOR </a:t>
            </a:r>
            <a:r>
              <a:rPr sz="4600" b="0" spc="-10" dirty="0">
                <a:latin typeface="Calibri Light"/>
                <a:cs typeface="Calibri Light"/>
              </a:rPr>
              <a:t>IN </a:t>
            </a:r>
            <a:r>
              <a:rPr sz="4600" b="0" spc="-5" dirty="0">
                <a:latin typeface="Calibri Light"/>
                <a:cs typeface="Calibri Light"/>
              </a:rPr>
              <a:t> </a:t>
            </a:r>
            <a:r>
              <a:rPr sz="4600" b="0" spc="-45" dirty="0">
                <a:latin typeface="Calibri Light"/>
                <a:cs typeface="Calibri Light"/>
              </a:rPr>
              <a:t>BASE </a:t>
            </a:r>
            <a:r>
              <a:rPr sz="4600" b="0" spc="-110" dirty="0">
                <a:latin typeface="Calibri Light"/>
                <a:cs typeface="Calibri Light"/>
              </a:rPr>
              <a:t>ALL’ </a:t>
            </a:r>
            <a:r>
              <a:rPr sz="4600" b="0" spc="-105" dirty="0">
                <a:latin typeface="Calibri Light"/>
                <a:cs typeface="Calibri Light"/>
              </a:rPr>
              <a:t> </a:t>
            </a:r>
            <a:r>
              <a:rPr sz="4600" b="0" spc="-45" dirty="0">
                <a:latin typeface="Calibri Light"/>
                <a:cs typeface="Calibri Light"/>
              </a:rPr>
              <a:t>AMBIENTE </a:t>
            </a:r>
            <a:r>
              <a:rPr sz="4600" b="0" spc="-40" dirty="0">
                <a:latin typeface="Calibri Light"/>
                <a:cs typeface="Calibri Light"/>
              </a:rPr>
              <a:t> </a:t>
            </a:r>
            <a:r>
              <a:rPr sz="4600" b="0" spc="-45" dirty="0">
                <a:latin typeface="Calibri Light"/>
                <a:cs typeface="Calibri Light"/>
              </a:rPr>
              <a:t>CHE </a:t>
            </a:r>
            <a:r>
              <a:rPr sz="4600" b="0" spc="-40" dirty="0">
                <a:latin typeface="Calibri Light"/>
                <a:cs typeface="Calibri Light"/>
              </a:rPr>
              <a:t> </a:t>
            </a:r>
            <a:r>
              <a:rPr sz="4600" b="0" spc="-50" dirty="0">
                <a:latin typeface="Calibri Light"/>
                <a:cs typeface="Calibri Light"/>
              </a:rPr>
              <a:t>VOGLIAMO </a:t>
            </a:r>
            <a:r>
              <a:rPr sz="4600" b="0" spc="-45" dirty="0">
                <a:latin typeface="Calibri Light"/>
                <a:cs typeface="Calibri Light"/>
              </a:rPr>
              <a:t> </a:t>
            </a:r>
            <a:r>
              <a:rPr sz="4600" b="0" spc="-40" dirty="0">
                <a:latin typeface="Calibri Light"/>
                <a:cs typeface="Calibri Light"/>
              </a:rPr>
              <a:t>USARE?</a:t>
            </a:r>
            <a:endParaRPr sz="4600">
              <a:latin typeface="Calibri Light"/>
              <a:cs typeface="Calibr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741879" y="1006703"/>
            <a:ext cx="90805" cy="4523105"/>
            <a:chOff x="4741879" y="1006703"/>
            <a:chExt cx="90805" cy="4523105"/>
          </a:xfrm>
        </p:grpSpPr>
        <p:sp>
          <p:nvSpPr>
            <p:cNvPr id="4" name="object 4"/>
            <p:cNvSpPr/>
            <p:nvPr/>
          </p:nvSpPr>
          <p:spPr>
            <a:xfrm>
              <a:off x="4760778" y="1027937"/>
              <a:ext cx="46990" cy="4481830"/>
            </a:xfrm>
            <a:custGeom>
              <a:avLst/>
              <a:gdLst/>
              <a:ahLst/>
              <a:cxnLst/>
              <a:rect l="l" t="t" r="r" b="b"/>
              <a:pathLst>
                <a:path w="46989" h="4481830">
                  <a:moveTo>
                    <a:pt x="21611" y="2201392"/>
                  </a:moveTo>
                  <a:lnTo>
                    <a:pt x="22769" y="2239004"/>
                  </a:lnTo>
                  <a:lnTo>
                    <a:pt x="23746" y="2286113"/>
                  </a:lnTo>
                  <a:lnTo>
                    <a:pt x="24229" y="2334034"/>
                  </a:lnTo>
                  <a:lnTo>
                    <a:pt x="24181" y="2382970"/>
                  </a:lnTo>
                  <a:lnTo>
                    <a:pt x="23565" y="2433122"/>
                  </a:lnTo>
                  <a:lnTo>
                    <a:pt x="22344" y="2484692"/>
                  </a:lnTo>
                  <a:lnTo>
                    <a:pt x="20454" y="2538453"/>
                  </a:lnTo>
                  <a:lnTo>
                    <a:pt x="17936" y="2592895"/>
                  </a:lnTo>
                  <a:lnTo>
                    <a:pt x="14675" y="2649931"/>
                  </a:lnTo>
                  <a:lnTo>
                    <a:pt x="11884" y="2703699"/>
                  </a:lnTo>
                  <a:lnTo>
                    <a:pt x="10115" y="2757560"/>
                  </a:lnTo>
                  <a:lnTo>
                    <a:pt x="9215" y="2811282"/>
                  </a:lnTo>
                  <a:lnTo>
                    <a:pt x="9034" y="2864634"/>
                  </a:lnTo>
                  <a:lnTo>
                    <a:pt x="9419" y="2917385"/>
                  </a:lnTo>
                  <a:lnTo>
                    <a:pt x="10219" y="2969304"/>
                  </a:lnTo>
                  <a:lnTo>
                    <a:pt x="11306" y="3021177"/>
                  </a:lnTo>
                  <a:lnTo>
                    <a:pt x="13664" y="3121477"/>
                  </a:lnTo>
                  <a:lnTo>
                    <a:pt x="14529" y="3164032"/>
                  </a:lnTo>
                  <a:lnTo>
                    <a:pt x="15124" y="3208321"/>
                  </a:lnTo>
                  <a:lnTo>
                    <a:pt x="15224" y="3250391"/>
                  </a:lnTo>
                  <a:lnTo>
                    <a:pt x="14675" y="3290011"/>
                  </a:lnTo>
                  <a:lnTo>
                    <a:pt x="14270" y="3329004"/>
                  </a:lnTo>
                  <a:lnTo>
                    <a:pt x="14752" y="3369404"/>
                  </a:lnTo>
                  <a:lnTo>
                    <a:pt x="15897" y="3411293"/>
                  </a:lnTo>
                  <a:lnTo>
                    <a:pt x="17483" y="3454753"/>
                  </a:lnTo>
                  <a:lnTo>
                    <a:pt x="19285" y="3499866"/>
                  </a:lnTo>
                  <a:lnTo>
                    <a:pt x="21080" y="3546713"/>
                  </a:lnTo>
                  <a:lnTo>
                    <a:pt x="22644" y="3595376"/>
                  </a:lnTo>
                  <a:lnTo>
                    <a:pt x="23755" y="3645939"/>
                  </a:lnTo>
                  <a:lnTo>
                    <a:pt x="24188" y="3698481"/>
                  </a:lnTo>
                  <a:lnTo>
                    <a:pt x="23720" y="3753085"/>
                  </a:lnTo>
                  <a:lnTo>
                    <a:pt x="22127" y="3809834"/>
                  </a:lnTo>
                  <a:lnTo>
                    <a:pt x="19187" y="3868808"/>
                  </a:lnTo>
                  <a:lnTo>
                    <a:pt x="14675" y="3930091"/>
                  </a:lnTo>
                  <a:lnTo>
                    <a:pt x="9995" y="3999392"/>
                  </a:lnTo>
                  <a:lnTo>
                    <a:pt x="8214" y="4060597"/>
                  </a:lnTo>
                  <a:lnTo>
                    <a:pt x="8680" y="4115121"/>
                  </a:lnTo>
                  <a:lnTo>
                    <a:pt x="10736" y="4164379"/>
                  </a:lnTo>
                  <a:lnTo>
                    <a:pt x="13728" y="4209785"/>
                  </a:lnTo>
                  <a:lnTo>
                    <a:pt x="17002" y="4252754"/>
                  </a:lnTo>
                  <a:lnTo>
                    <a:pt x="19902" y="4294701"/>
                  </a:lnTo>
                  <a:lnTo>
                    <a:pt x="21774" y="4337040"/>
                  </a:lnTo>
                  <a:lnTo>
                    <a:pt x="21963" y="4381186"/>
                  </a:lnTo>
                  <a:lnTo>
                    <a:pt x="19815" y="4428555"/>
                  </a:lnTo>
                  <a:lnTo>
                    <a:pt x="14675" y="4480560"/>
                  </a:lnTo>
                  <a:lnTo>
                    <a:pt x="18917" y="4481385"/>
                  </a:lnTo>
                  <a:lnTo>
                    <a:pt x="27540" y="4479671"/>
                  </a:lnTo>
                  <a:lnTo>
                    <a:pt x="32892" y="4479671"/>
                  </a:lnTo>
                  <a:lnTo>
                    <a:pt x="29792" y="4441241"/>
                  </a:lnTo>
                  <a:lnTo>
                    <a:pt x="27513" y="4399566"/>
                  </a:lnTo>
                  <a:lnTo>
                    <a:pt x="26027" y="4355632"/>
                  </a:lnTo>
                  <a:lnTo>
                    <a:pt x="25232" y="4309535"/>
                  </a:lnTo>
                  <a:lnTo>
                    <a:pt x="25075" y="4252754"/>
                  </a:lnTo>
                  <a:lnTo>
                    <a:pt x="25327" y="4209785"/>
                  </a:lnTo>
                  <a:lnTo>
                    <a:pt x="25977" y="4159234"/>
                  </a:lnTo>
                  <a:lnTo>
                    <a:pt x="26930" y="4105452"/>
                  </a:lnTo>
                  <a:lnTo>
                    <a:pt x="28068" y="4049990"/>
                  </a:lnTo>
                  <a:lnTo>
                    <a:pt x="29288" y="3992945"/>
                  </a:lnTo>
                  <a:lnTo>
                    <a:pt x="30566" y="3930091"/>
                  </a:lnTo>
                  <a:lnTo>
                    <a:pt x="31569" y="3874493"/>
                  </a:lnTo>
                  <a:lnTo>
                    <a:pt x="32428" y="3813279"/>
                  </a:lnTo>
                  <a:lnTo>
                    <a:pt x="32963" y="3750868"/>
                  </a:lnTo>
                  <a:lnTo>
                    <a:pt x="33582" y="3689329"/>
                  </a:lnTo>
                  <a:lnTo>
                    <a:pt x="34666" y="3630461"/>
                  </a:lnTo>
                  <a:lnTo>
                    <a:pt x="36074" y="3573959"/>
                  </a:lnTo>
                  <a:lnTo>
                    <a:pt x="37667" y="3519517"/>
                  </a:lnTo>
                  <a:lnTo>
                    <a:pt x="39305" y="3466830"/>
                  </a:lnTo>
                  <a:lnTo>
                    <a:pt x="40848" y="3415591"/>
                  </a:lnTo>
                  <a:lnTo>
                    <a:pt x="42155" y="3365496"/>
                  </a:lnTo>
                  <a:lnTo>
                    <a:pt x="43087" y="3316239"/>
                  </a:lnTo>
                  <a:lnTo>
                    <a:pt x="43504" y="3267514"/>
                  </a:lnTo>
                  <a:lnTo>
                    <a:pt x="43266" y="3219016"/>
                  </a:lnTo>
                  <a:lnTo>
                    <a:pt x="42233" y="3170438"/>
                  </a:lnTo>
                  <a:lnTo>
                    <a:pt x="40264" y="3121477"/>
                  </a:lnTo>
                  <a:lnTo>
                    <a:pt x="37221" y="3071825"/>
                  </a:lnTo>
                  <a:lnTo>
                    <a:pt x="32879" y="3020159"/>
                  </a:lnTo>
                  <a:lnTo>
                    <a:pt x="28236" y="2963904"/>
                  </a:lnTo>
                  <a:lnTo>
                    <a:pt x="25326" y="2911056"/>
                  </a:lnTo>
                  <a:lnTo>
                    <a:pt x="23946" y="2861723"/>
                  </a:lnTo>
                  <a:lnTo>
                    <a:pt x="23875" y="2811282"/>
                  </a:lnTo>
                  <a:lnTo>
                    <a:pt x="24625" y="2769967"/>
                  </a:lnTo>
                  <a:lnTo>
                    <a:pt x="26110" y="2725726"/>
                  </a:lnTo>
                  <a:lnTo>
                    <a:pt x="27976" y="2681363"/>
                  </a:lnTo>
                  <a:lnTo>
                    <a:pt x="29935" y="2635969"/>
                  </a:lnTo>
                  <a:lnTo>
                    <a:pt x="31701" y="2588636"/>
                  </a:lnTo>
                  <a:lnTo>
                    <a:pt x="32991" y="2537882"/>
                  </a:lnTo>
                  <a:lnTo>
                    <a:pt x="33502" y="2484512"/>
                  </a:lnTo>
                  <a:lnTo>
                    <a:pt x="32963" y="2425903"/>
                  </a:lnTo>
                  <a:lnTo>
                    <a:pt x="31291" y="2367621"/>
                  </a:lnTo>
                  <a:lnTo>
                    <a:pt x="28821" y="2314542"/>
                  </a:lnTo>
                  <a:lnTo>
                    <a:pt x="25882" y="2265577"/>
                  </a:lnTo>
                  <a:lnTo>
                    <a:pt x="22806" y="2219641"/>
                  </a:lnTo>
                  <a:lnTo>
                    <a:pt x="21611" y="2201392"/>
                  </a:lnTo>
                  <a:close/>
                </a:path>
                <a:path w="46989" h="4481830">
                  <a:moveTo>
                    <a:pt x="32892" y="4479671"/>
                  </a:moveTo>
                  <a:lnTo>
                    <a:pt x="27540" y="4479671"/>
                  </a:lnTo>
                  <a:lnTo>
                    <a:pt x="32963" y="4480560"/>
                  </a:lnTo>
                  <a:lnTo>
                    <a:pt x="32892" y="4479671"/>
                  </a:lnTo>
                  <a:close/>
                </a:path>
                <a:path w="46989" h="4481830">
                  <a:moveTo>
                    <a:pt x="15985" y="2077971"/>
                  </a:moveTo>
                  <a:lnTo>
                    <a:pt x="16064" y="2089120"/>
                  </a:lnTo>
                  <a:lnTo>
                    <a:pt x="17566" y="2132499"/>
                  </a:lnTo>
                  <a:lnTo>
                    <a:pt x="19924" y="2175644"/>
                  </a:lnTo>
                  <a:lnTo>
                    <a:pt x="21611" y="2201392"/>
                  </a:lnTo>
                  <a:lnTo>
                    <a:pt x="21337" y="2192506"/>
                  </a:lnTo>
                  <a:lnTo>
                    <a:pt x="19485" y="2146416"/>
                  </a:lnTo>
                  <a:lnTo>
                    <a:pt x="17252" y="2100534"/>
                  </a:lnTo>
                  <a:lnTo>
                    <a:pt x="15985" y="2077971"/>
                  </a:lnTo>
                  <a:close/>
                </a:path>
                <a:path w="46989" h="4481830">
                  <a:moveTo>
                    <a:pt x="14675" y="0"/>
                  </a:moveTo>
                  <a:lnTo>
                    <a:pt x="16170" y="43675"/>
                  </a:lnTo>
                  <a:lnTo>
                    <a:pt x="16869" y="89647"/>
                  </a:lnTo>
                  <a:lnTo>
                    <a:pt x="16927" y="137551"/>
                  </a:lnTo>
                  <a:lnTo>
                    <a:pt x="16504" y="187020"/>
                  </a:lnTo>
                  <a:lnTo>
                    <a:pt x="15756" y="237689"/>
                  </a:lnTo>
                  <a:lnTo>
                    <a:pt x="13904" y="342147"/>
                  </a:lnTo>
                  <a:lnTo>
                    <a:pt x="13143" y="393242"/>
                  </a:lnTo>
                  <a:lnTo>
                    <a:pt x="12673" y="445057"/>
                  </a:lnTo>
                  <a:lnTo>
                    <a:pt x="12667" y="496244"/>
                  </a:lnTo>
                  <a:lnTo>
                    <a:pt x="13282" y="546438"/>
                  </a:lnTo>
                  <a:lnTo>
                    <a:pt x="14675" y="595274"/>
                  </a:lnTo>
                  <a:lnTo>
                    <a:pt x="16412" y="637981"/>
                  </a:lnTo>
                  <a:lnTo>
                    <a:pt x="20483" y="731558"/>
                  </a:lnTo>
                  <a:lnTo>
                    <a:pt x="22564" y="781734"/>
                  </a:lnTo>
                  <a:lnTo>
                    <a:pt x="24505" y="833705"/>
                  </a:lnTo>
                  <a:lnTo>
                    <a:pt x="26179" y="887125"/>
                  </a:lnTo>
                  <a:lnTo>
                    <a:pt x="27458" y="941646"/>
                  </a:lnTo>
                  <a:lnTo>
                    <a:pt x="28215" y="996921"/>
                  </a:lnTo>
                  <a:lnTo>
                    <a:pt x="28324" y="1052603"/>
                  </a:lnTo>
                  <a:lnTo>
                    <a:pt x="27656" y="1108344"/>
                  </a:lnTo>
                  <a:lnTo>
                    <a:pt x="26084" y="1163798"/>
                  </a:lnTo>
                  <a:lnTo>
                    <a:pt x="23482" y="1218618"/>
                  </a:lnTo>
                  <a:lnTo>
                    <a:pt x="19721" y="1272456"/>
                  </a:lnTo>
                  <a:lnTo>
                    <a:pt x="14675" y="1324965"/>
                  </a:lnTo>
                  <a:lnTo>
                    <a:pt x="9578" y="1377593"/>
                  </a:lnTo>
                  <a:lnTo>
                    <a:pt x="5679" y="1431751"/>
                  </a:lnTo>
                  <a:lnTo>
                    <a:pt x="2876" y="1487038"/>
                  </a:lnTo>
                  <a:lnTo>
                    <a:pt x="1064" y="1543050"/>
                  </a:lnTo>
                  <a:lnTo>
                    <a:pt x="139" y="1599386"/>
                  </a:lnTo>
                  <a:lnTo>
                    <a:pt x="0" y="1655645"/>
                  </a:lnTo>
                  <a:lnTo>
                    <a:pt x="540" y="1711423"/>
                  </a:lnTo>
                  <a:lnTo>
                    <a:pt x="1658" y="1766319"/>
                  </a:lnTo>
                  <a:lnTo>
                    <a:pt x="3249" y="1819931"/>
                  </a:lnTo>
                  <a:lnTo>
                    <a:pt x="5209" y="1871857"/>
                  </a:lnTo>
                  <a:lnTo>
                    <a:pt x="7436" y="1921694"/>
                  </a:lnTo>
                  <a:lnTo>
                    <a:pt x="9825" y="1969041"/>
                  </a:lnTo>
                  <a:lnTo>
                    <a:pt x="12272" y="2013496"/>
                  </a:lnTo>
                  <a:lnTo>
                    <a:pt x="14675" y="2054656"/>
                  </a:lnTo>
                  <a:lnTo>
                    <a:pt x="15985" y="2077971"/>
                  </a:lnTo>
                  <a:lnTo>
                    <a:pt x="16949" y="1997304"/>
                  </a:lnTo>
                  <a:lnTo>
                    <a:pt x="19998" y="1946694"/>
                  </a:lnTo>
                  <a:lnTo>
                    <a:pt x="25226" y="1891498"/>
                  </a:lnTo>
                  <a:lnTo>
                    <a:pt x="32963" y="1830628"/>
                  </a:lnTo>
                  <a:lnTo>
                    <a:pt x="39531" y="1774230"/>
                  </a:lnTo>
                  <a:lnTo>
                    <a:pt x="43838" y="1715383"/>
                  </a:lnTo>
                  <a:lnTo>
                    <a:pt x="46197" y="1654865"/>
                  </a:lnTo>
                  <a:lnTo>
                    <a:pt x="46920" y="1593452"/>
                  </a:lnTo>
                  <a:lnTo>
                    <a:pt x="46321" y="1531921"/>
                  </a:lnTo>
                  <a:lnTo>
                    <a:pt x="44710" y="1471048"/>
                  </a:lnTo>
                  <a:lnTo>
                    <a:pt x="42402" y="1411609"/>
                  </a:lnTo>
                  <a:lnTo>
                    <a:pt x="39709" y="1354382"/>
                  </a:lnTo>
                  <a:lnTo>
                    <a:pt x="36943" y="1300142"/>
                  </a:lnTo>
                  <a:lnTo>
                    <a:pt x="34417" y="1249667"/>
                  </a:lnTo>
                  <a:lnTo>
                    <a:pt x="32444" y="1203732"/>
                  </a:lnTo>
                  <a:lnTo>
                    <a:pt x="31354" y="1163798"/>
                  </a:lnTo>
                  <a:lnTo>
                    <a:pt x="31404" y="1128591"/>
                  </a:lnTo>
                  <a:lnTo>
                    <a:pt x="32963" y="1100937"/>
                  </a:lnTo>
                  <a:lnTo>
                    <a:pt x="36132" y="1066968"/>
                  </a:lnTo>
                  <a:lnTo>
                    <a:pt x="38836" y="1031580"/>
                  </a:lnTo>
                  <a:lnTo>
                    <a:pt x="40985" y="993923"/>
                  </a:lnTo>
                  <a:lnTo>
                    <a:pt x="42489" y="953144"/>
                  </a:lnTo>
                  <a:lnTo>
                    <a:pt x="43260" y="908394"/>
                  </a:lnTo>
                  <a:lnTo>
                    <a:pt x="43206" y="858820"/>
                  </a:lnTo>
                  <a:lnTo>
                    <a:pt x="42240" y="803573"/>
                  </a:lnTo>
                  <a:lnTo>
                    <a:pt x="40270" y="741800"/>
                  </a:lnTo>
                  <a:lnTo>
                    <a:pt x="37208" y="672651"/>
                  </a:lnTo>
                  <a:lnTo>
                    <a:pt x="32963" y="595274"/>
                  </a:lnTo>
                  <a:lnTo>
                    <a:pt x="29552" y="531752"/>
                  </a:lnTo>
                  <a:lnTo>
                    <a:pt x="27316" y="476358"/>
                  </a:lnTo>
                  <a:lnTo>
                    <a:pt x="26089" y="427412"/>
                  </a:lnTo>
                  <a:lnTo>
                    <a:pt x="25704" y="383235"/>
                  </a:lnTo>
                  <a:lnTo>
                    <a:pt x="26015" y="341166"/>
                  </a:lnTo>
                  <a:lnTo>
                    <a:pt x="26796" y="302471"/>
                  </a:lnTo>
                  <a:lnTo>
                    <a:pt x="27939" y="262525"/>
                  </a:lnTo>
                  <a:lnTo>
                    <a:pt x="29258" y="220632"/>
                  </a:lnTo>
                  <a:lnTo>
                    <a:pt x="30586" y="175112"/>
                  </a:lnTo>
                  <a:lnTo>
                    <a:pt x="31758" y="124286"/>
                  </a:lnTo>
                  <a:lnTo>
                    <a:pt x="32605" y="66475"/>
                  </a:lnTo>
                  <a:lnTo>
                    <a:pt x="32960" y="673"/>
                  </a:lnTo>
                  <a:lnTo>
                    <a:pt x="19298" y="673"/>
                  </a:lnTo>
                  <a:lnTo>
                    <a:pt x="14675" y="0"/>
                  </a:lnTo>
                  <a:close/>
                </a:path>
                <a:path w="46989" h="4481830">
                  <a:moveTo>
                    <a:pt x="32963" y="0"/>
                  </a:moveTo>
                  <a:lnTo>
                    <a:pt x="27286" y="584"/>
                  </a:lnTo>
                  <a:lnTo>
                    <a:pt x="19298" y="673"/>
                  </a:lnTo>
                  <a:lnTo>
                    <a:pt x="32960" y="673"/>
                  </a:lnTo>
                  <a:lnTo>
                    <a:pt x="32963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62453" y="1027277"/>
              <a:ext cx="49530" cy="4481830"/>
            </a:xfrm>
            <a:custGeom>
              <a:avLst/>
              <a:gdLst/>
              <a:ahLst/>
              <a:cxnLst/>
              <a:rect l="l" t="t" r="r" b="b"/>
              <a:pathLst>
                <a:path w="49529" h="4481830">
                  <a:moveTo>
                    <a:pt x="31288" y="660"/>
                  </a:moveTo>
                  <a:lnTo>
                    <a:pt x="29405" y="63645"/>
                  </a:lnTo>
                  <a:lnTo>
                    <a:pt x="28076" y="119609"/>
                  </a:lnTo>
                  <a:lnTo>
                    <a:pt x="27238" y="169929"/>
                  </a:lnTo>
                  <a:lnTo>
                    <a:pt x="26827" y="215981"/>
                  </a:lnTo>
                  <a:lnTo>
                    <a:pt x="26779" y="259142"/>
                  </a:lnTo>
                  <a:lnTo>
                    <a:pt x="27031" y="300788"/>
                  </a:lnTo>
                  <a:lnTo>
                    <a:pt x="27519" y="342295"/>
                  </a:lnTo>
                  <a:lnTo>
                    <a:pt x="28181" y="385041"/>
                  </a:lnTo>
                  <a:lnTo>
                    <a:pt x="28952" y="430401"/>
                  </a:lnTo>
                  <a:lnTo>
                    <a:pt x="29770" y="479752"/>
                  </a:lnTo>
                  <a:lnTo>
                    <a:pt x="30570" y="534471"/>
                  </a:lnTo>
                  <a:lnTo>
                    <a:pt x="31288" y="595934"/>
                  </a:lnTo>
                  <a:lnTo>
                    <a:pt x="32288" y="667153"/>
                  </a:lnTo>
                  <a:lnTo>
                    <a:pt x="33579" y="726045"/>
                  </a:lnTo>
                  <a:lnTo>
                    <a:pt x="34970" y="775512"/>
                  </a:lnTo>
                  <a:lnTo>
                    <a:pt x="36268" y="818455"/>
                  </a:lnTo>
                  <a:lnTo>
                    <a:pt x="37280" y="857777"/>
                  </a:lnTo>
                  <a:lnTo>
                    <a:pt x="37812" y="896377"/>
                  </a:lnTo>
                  <a:lnTo>
                    <a:pt x="37672" y="937158"/>
                  </a:lnTo>
                  <a:lnTo>
                    <a:pt x="36666" y="983021"/>
                  </a:lnTo>
                  <a:lnTo>
                    <a:pt x="34603" y="1036867"/>
                  </a:lnTo>
                  <a:lnTo>
                    <a:pt x="31288" y="1101598"/>
                  </a:lnTo>
                  <a:lnTo>
                    <a:pt x="28863" y="1162914"/>
                  </a:lnTo>
                  <a:lnTo>
                    <a:pt x="28513" y="1218328"/>
                  </a:lnTo>
                  <a:lnTo>
                    <a:pt x="29708" y="1269056"/>
                  </a:lnTo>
                  <a:lnTo>
                    <a:pt x="31919" y="1316314"/>
                  </a:lnTo>
                  <a:lnTo>
                    <a:pt x="34615" y="1361316"/>
                  </a:lnTo>
                  <a:lnTo>
                    <a:pt x="37266" y="1405280"/>
                  </a:lnTo>
                  <a:lnTo>
                    <a:pt x="39342" y="1449420"/>
                  </a:lnTo>
                  <a:lnTo>
                    <a:pt x="40312" y="1494953"/>
                  </a:lnTo>
                  <a:lnTo>
                    <a:pt x="39647" y="1543095"/>
                  </a:lnTo>
                  <a:lnTo>
                    <a:pt x="36816" y="1595060"/>
                  </a:lnTo>
                  <a:lnTo>
                    <a:pt x="31288" y="1652066"/>
                  </a:lnTo>
                  <a:lnTo>
                    <a:pt x="26172" y="1700334"/>
                  </a:lnTo>
                  <a:lnTo>
                    <a:pt x="21897" y="1750636"/>
                  </a:lnTo>
                  <a:lnTo>
                    <a:pt x="18448" y="1802489"/>
                  </a:lnTo>
                  <a:lnTo>
                    <a:pt x="15813" y="1855409"/>
                  </a:lnTo>
                  <a:lnTo>
                    <a:pt x="13978" y="1908913"/>
                  </a:lnTo>
                  <a:lnTo>
                    <a:pt x="12931" y="1962518"/>
                  </a:lnTo>
                  <a:lnTo>
                    <a:pt x="12658" y="2015740"/>
                  </a:lnTo>
                  <a:lnTo>
                    <a:pt x="13144" y="2068096"/>
                  </a:lnTo>
                  <a:lnTo>
                    <a:pt x="14378" y="2119101"/>
                  </a:lnTo>
                  <a:lnTo>
                    <a:pt x="16346" y="2168272"/>
                  </a:lnTo>
                  <a:lnTo>
                    <a:pt x="19034" y="2215127"/>
                  </a:lnTo>
                  <a:lnTo>
                    <a:pt x="22430" y="2259181"/>
                  </a:lnTo>
                  <a:lnTo>
                    <a:pt x="26519" y="2299950"/>
                  </a:lnTo>
                  <a:lnTo>
                    <a:pt x="31288" y="2336952"/>
                  </a:lnTo>
                  <a:lnTo>
                    <a:pt x="35756" y="2378904"/>
                  </a:lnTo>
                  <a:lnTo>
                    <a:pt x="37607" y="2423038"/>
                  </a:lnTo>
                  <a:lnTo>
                    <a:pt x="37382" y="2469117"/>
                  </a:lnTo>
                  <a:lnTo>
                    <a:pt x="35623" y="2516902"/>
                  </a:lnTo>
                  <a:lnTo>
                    <a:pt x="32872" y="2566159"/>
                  </a:lnTo>
                  <a:lnTo>
                    <a:pt x="29669" y="2616649"/>
                  </a:lnTo>
                  <a:lnTo>
                    <a:pt x="26556" y="2668135"/>
                  </a:lnTo>
                  <a:lnTo>
                    <a:pt x="24075" y="2720382"/>
                  </a:lnTo>
                  <a:lnTo>
                    <a:pt x="22766" y="2773151"/>
                  </a:lnTo>
                  <a:lnTo>
                    <a:pt x="23171" y="2826206"/>
                  </a:lnTo>
                  <a:lnTo>
                    <a:pt x="25831" y="2879310"/>
                  </a:lnTo>
                  <a:lnTo>
                    <a:pt x="31288" y="2932226"/>
                  </a:lnTo>
                  <a:lnTo>
                    <a:pt x="37023" y="2989029"/>
                  </a:lnTo>
                  <a:lnTo>
                    <a:pt x="39372" y="3044382"/>
                  </a:lnTo>
                  <a:lnTo>
                    <a:pt x="39082" y="3098318"/>
                  </a:lnTo>
                  <a:lnTo>
                    <a:pt x="36899" y="3150870"/>
                  </a:lnTo>
                  <a:lnTo>
                    <a:pt x="33569" y="3202070"/>
                  </a:lnTo>
                  <a:lnTo>
                    <a:pt x="29839" y="3251950"/>
                  </a:lnTo>
                  <a:lnTo>
                    <a:pt x="26454" y="3300543"/>
                  </a:lnTo>
                  <a:lnTo>
                    <a:pt x="24160" y="3347882"/>
                  </a:lnTo>
                  <a:lnTo>
                    <a:pt x="23704" y="3393998"/>
                  </a:lnTo>
                  <a:lnTo>
                    <a:pt x="25831" y="3438925"/>
                  </a:lnTo>
                  <a:lnTo>
                    <a:pt x="31288" y="3482695"/>
                  </a:lnTo>
                  <a:lnTo>
                    <a:pt x="35090" y="3508041"/>
                  </a:lnTo>
                  <a:lnTo>
                    <a:pt x="38399" y="3536499"/>
                  </a:lnTo>
                  <a:lnTo>
                    <a:pt x="43597" y="3602399"/>
                  </a:lnTo>
                  <a:lnTo>
                    <a:pt x="47009" y="3679697"/>
                  </a:lnTo>
                  <a:lnTo>
                    <a:pt x="48083" y="3722401"/>
                  </a:lnTo>
                  <a:lnTo>
                    <a:pt x="48757" y="3767693"/>
                  </a:lnTo>
                  <a:lnTo>
                    <a:pt x="49047" y="3815486"/>
                  </a:lnTo>
                  <a:lnTo>
                    <a:pt x="48967" y="3865691"/>
                  </a:lnTo>
                  <a:lnTo>
                    <a:pt x="48534" y="3918221"/>
                  </a:lnTo>
                  <a:lnTo>
                    <a:pt x="47762" y="3972989"/>
                  </a:lnTo>
                  <a:lnTo>
                    <a:pt x="46668" y="4029908"/>
                  </a:lnTo>
                  <a:lnTo>
                    <a:pt x="45268" y="4088890"/>
                  </a:lnTo>
                  <a:lnTo>
                    <a:pt x="43576" y="4149848"/>
                  </a:lnTo>
                  <a:lnTo>
                    <a:pt x="41608" y="4212695"/>
                  </a:lnTo>
                  <a:lnTo>
                    <a:pt x="39380" y="4277343"/>
                  </a:lnTo>
                  <a:lnTo>
                    <a:pt x="36907" y="4343704"/>
                  </a:lnTo>
                  <a:lnTo>
                    <a:pt x="34204" y="4411693"/>
                  </a:lnTo>
                  <a:lnTo>
                    <a:pt x="31288" y="4481220"/>
                  </a:lnTo>
                  <a:lnTo>
                    <a:pt x="23859" y="4481614"/>
                  </a:lnTo>
                  <a:lnTo>
                    <a:pt x="20468" y="4481195"/>
                  </a:lnTo>
                  <a:lnTo>
                    <a:pt x="13000" y="4481220"/>
                  </a:lnTo>
                  <a:lnTo>
                    <a:pt x="13362" y="4440793"/>
                  </a:lnTo>
                  <a:lnTo>
                    <a:pt x="13011" y="4396724"/>
                  </a:lnTo>
                  <a:lnTo>
                    <a:pt x="12125" y="4349605"/>
                  </a:lnTo>
                  <a:lnTo>
                    <a:pt x="10883" y="4300029"/>
                  </a:lnTo>
                  <a:lnTo>
                    <a:pt x="9463" y="4248590"/>
                  </a:lnTo>
                  <a:lnTo>
                    <a:pt x="8041" y="4195880"/>
                  </a:lnTo>
                  <a:lnTo>
                    <a:pt x="6796" y="4142492"/>
                  </a:lnTo>
                  <a:lnTo>
                    <a:pt x="5906" y="4089019"/>
                  </a:lnTo>
                  <a:lnTo>
                    <a:pt x="5549" y="4036055"/>
                  </a:lnTo>
                  <a:lnTo>
                    <a:pt x="5902" y="3984192"/>
                  </a:lnTo>
                  <a:lnTo>
                    <a:pt x="7143" y="3934023"/>
                  </a:lnTo>
                  <a:lnTo>
                    <a:pt x="9450" y="3886141"/>
                  </a:lnTo>
                  <a:lnTo>
                    <a:pt x="13000" y="3841140"/>
                  </a:lnTo>
                  <a:lnTo>
                    <a:pt x="17482" y="3791772"/>
                  </a:lnTo>
                  <a:lnTo>
                    <a:pt x="20950" y="3745455"/>
                  </a:lnTo>
                  <a:lnTo>
                    <a:pt x="23443" y="3701127"/>
                  </a:lnTo>
                  <a:lnTo>
                    <a:pt x="25001" y="3657727"/>
                  </a:lnTo>
                  <a:lnTo>
                    <a:pt x="25662" y="3614192"/>
                  </a:lnTo>
                  <a:lnTo>
                    <a:pt x="25466" y="3569460"/>
                  </a:lnTo>
                  <a:lnTo>
                    <a:pt x="24452" y="3522469"/>
                  </a:lnTo>
                  <a:lnTo>
                    <a:pt x="22660" y="3472156"/>
                  </a:lnTo>
                  <a:lnTo>
                    <a:pt x="20127" y="3417461"/>
                  </a:lnTo>
                  <a:lnTo>
                    <a:pt x="16895" y="3357320"/>
                  </a:lnTo>
                  <a:lnTo>
                    <a:pt x="13000" y="3290671"/>
                  </a:lnTo>
                  <a:lnTo>
                    <a:pt x="10283" y="3236274"/>
                  </a:lnTo>
                  <a:lnTo>
                    <a:pt x="8640" y="3183305"/>
                  </a:lnTo>
                  <a:lnTo>
                    <a:pt x="7907" y="3131495"/>
                  </a:lnTo>
                  <a:lnTo>
                    <a:pt x="7920" y="3080575"/>
                  </a:lnTo>
                  <a:lnTo>
                    <a:pt x="8515" y="3030275"/>
                  </a:lnTo>
                  <a:lnTo>
                    <a:pt x="9528" y="2980324"/>
                  </a:lnTo>
                  <a:lnTo>
                    <a:pt x="10795" y="2930455"/>
                  </a:lnTo>
                  <a:lnTo>
                    <a:pt x="12153" y="2880396"/>
                  </a:lnTo>
                  <a:lnTo>
                    <a:pt x="13436" y="2829879"/>
                  </a:lnTo>
                  <a:lnTo>
                    <a:pt x="14481" y="2778634"/>
                  </a:lnTo>
                  <a:lnTo>
                    <a:pt x="15124" y="2726391"/>
                  </a:lnTo>
                  <a:lnTo>
                    <a:pt x="15201" y="2672881"/>
                  </a:lnTo>
                  <a:lnTo>
                    <a:pt x="14548" y="2617833"/>
                  </a:lnTo>
                  <a:lnTo>
                    <a:pt x="13000" y="2560980"/>
                  </a:lnTo>
                  <a:lnTo>
                    <a:pt x="11212" y="2496042"/>
                  </a:lnTo>
                  <a:lnTo>
                    <a:pt x="10482" y="2435817"/>
                  </a:lnTo>
                  <a:lnTo>
                    <a:pt x="10591" y="2379729"/>
                  </a:lnTo>
                  <a:lnTo>
                    <a:pt x="11318" y="2327198"/>
                  </a:lnTo>
                  <a:lnTo>
                    <a:pt x="12444" y="2277648"/>
                  </a:lnTo>
                  <a:lnTo>
                    <a:pt x="13748" y="2230501"/>
                  </a:lnTo>
                  <a:lnTo>
                    <a:pt x="15011" y="2185177"/>
                  </a:lnTo>
                  <a:lnTo>
                    <a:pt x="16012" y="2141101"/>
                  </a:lnTo>
                  <a:lnTo>
                    <a:pt x="16531" y="2097693"/>
                  </a:lnTo>
                  <a:lnTo>
                    <a:pt x="16349" y="2054377"/>
                  </a:lnTo>
                  <a:lnTo>
                    <a:pt x="15246" y="2010574"/>
                  </a:lnTo>
                  <a:lnTo>
                    <a:pt x="13000" y="1965706"/>
                  </a:lnTo>
                  <a:lnTo>
                    <a:pt x="9588" y="1913451"/>
                  </a:lnTo>
                  <a:lnTo>
                    <a:pt x="6413" y="1865204"/>
                  </a:lnTo>
                  <a:lnTo>
                    <a:pt x="3672" y="1819602"/>
                  </a:lnTo>
                  <a:lnTo>
                    <a:pt x="1559" y="1775284"/>
                  </a:lnTo>
                  <a:lnTo>
                    <a:pt x="270" y="1730886"/>
                  </a:lnTo>
                  <a:lnTo>
                    <a:pt x="0" y="1685047"/>
                  </a:lnTo>
                  <a:lnTo>
                    <a:pt x="942" y="1636405"/>
                  </a:lnTo>
                  <a:lnTo>
                    <a:pt x="3293" y="1583598"/>
                  </a:lnTo>
                  <a:lnTo>
                    <a:pt x="7248" y="1525265"/>
                  </a:lnTo>
                  <a:lnTo>
                    <a:pt x="13000" y="1460042"/>
                  </a:lnTo>
                  <a:lnTo>
                    <a:pt x="16879" y="1409492"/>
                  </a:lnTo>
                  <a:lnTo>
                    <a:pt x="19095" y="1356956"/>
                  </a:lnTo>
                  <a:lnTo>
                    <a:pt x="19915" y="1302995"/>
                  </a:lnTo>
                  <a:lnTo>
                    <a:pt x="19606" y="1248168"/>
                  </a:lnTo>
                  <a:lnTo>
                    <a:pt x="18434" y="1193032"/>
                  </a:lnTo>
                  <a:lnTo>
                    <a:pt x="16666" y="1138147"/>
                  </a:lnTo>
                  <a:lnTo>
                    <a:pt x="14567" y="1084072"/>
                  </a:lnTo>
                  <a:lnTo>
                    <a:pt x="12405" y="1031365"/>
                  </a:lnTo>
                  <a:lnTo>
                    <a:pt x="10444" y="980585"/>
                  </a:lnTo>
                  <a:lnTo>
                    <a:pt x="8953" y="932292"/>
                  </a:lnTo>
                  <a:lnTo>
                    <a:pt x="8196" y="887043"/>
                  </a:lnTo>
                  <a:lnTo>
                    <a:pt x="8441" y="845399"/>
                  </a:lnTo>
                  <a:lnTo>
                    <a:pt x="9954" y="807917"/>
                  </a:lnTo>
                  <a:lnTo>
                    <a:pt x="13000" y="775157"/>
                  </a:lnTo>
                  <a:lnTo>
                    <a:pt x="16539" y="745225"/>
                  </a:lnTo>
                  <a:lnTo>
                    <a:pt x="19831" y="711871"/>
                  </a:lnTo>
                  <a:lnTo>
                    <a:pt x="25435" y="635196"/>
                  </a:lnTo>
                  <a:lnTo>
                    <a:pt x="27628" y="592023"/>
                  </a:lnTo>
                  <a:lnTo>
                    <a:pt x="29335" y="545725"/>
                  </a:lnTo>
                  <a:lnTo>
                    <a:pt x="30497" y="496376"/>
                  </a:lnTo>
                  <a:lnTo>
                    <a:pt x="31054" y="444050"/>
                  </a:lnTo>
                  <a:lnTo>
                    <a:pt x="30946" y="388823"/>
                  </a:lnTo>
                  <a:lnTo>
                    <a:pt x="30114" y="330767"/>
                  </a:lnTo>
                  <a:lnTo>
                    <a:pt x="28498" y="269957"/>
                  </a:lnTo>
                  <a:lnTo>
                    <a:pt x="26039" y="206467"/>
                  </a:lnTo>
                  <a:lnTo>
                    <a:pt x="22675" y="140371"/>
                  </a:lnTo>
                  <a:lnTo>
                    <a:pt x="18349" y="71744"/>
                  </a:lnTo>
                  <a:lnTo>
                    <a:pt x="13000" y="660"/>
                  </a:lnTo>
                  <a:lnTo>
                    <a:pt x="18080" y="63"/>
                  </a:lnTo>
                  <a:lnTo>
                    <a:pt x="24964" y="0"/>
                  </a:lnTo>
                  <a:lnTo>
                    <a:pt x="31288" y="660"/>
                  </a:lnTo>
                  <a:close/>
                </a:path>
              </a:pathLst>
            </a:custGeom>
            <a:ln w="41148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05157" y="798978"/>
            <a:ext cx="5870513" cy="665567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>
              <a:lnSpc>
                <a:spcPts val="2380"/>
              </a:lnSpc>
              <a:spcBef>
                <a:spcPts val="390"/>
              </a:spcBef>
            </a:pPr>
            <a:r>
              <a:rPr lang="it-IT" spc="-10" dirty="0"/>
              <a:t>Con Windows </a:t>
            </a:r>
            <a:r>
              <a:rPr lang="it-IT" spc="-10" dirty="0" err="1"/>
              <a:t>p</a:t>
            </a:r>
            <a:r>
              <a:rPr spc="-10" dirty="0" err="1"/>
              <a:t>ossiamo</a:t>
            </a:r>
            <a:r>
              <a:rPr spc="-5" dirty="0"/>
              <a:t> </a:t>
            </a:r>
            <a:r>
              <a:rPr spc="-10" dirty="0"/>
              <a:t>usare due</a:t>
            </a:r>
            <a:r>
              <a:rPr spc="5" dirty="0"/>
              <a:t> </a:t>
            </a:r>
            <a:r>
              <a:rPr spc="-15" dirty="0"/>
              <a:t>parametri</a:t>
            </a:r>
            <a:r>
              <a:rPr spc="5" dirty="0"/>
              <a:t> </a:t>
            </a:r>
            <a:r>
              <a:rPr spc="-5" dirty="0"/>
              <a:t>di</a:t>
            </a:r>
            <a:r>
              <a:rPr spc="-10" dirty="0"/>
              <a:t> </a:t>
            </a:r>
            <a:r>
              <a:rPr spc="-5" dirty="0"/>
              <a:t>avvio: </a:t>
            </a:r>
            <a:r>
              <a:rPr dirty="0"/>
              <a:t> </a:t>
            </a:r>
            <a:r>
              <a:rPr spc="-10" dirty="0"/>
              <a:t>(Compatibili</a:t>
            </a:r>
            <a:r>
              <a:rPr spc="-15" dirty="0"/>
              <a:t> con</a:t>
            </a:r>
            <a:r>
              <a:rPr spc="-5" dirty="0"/>
              <a:t> </a:t>
            </a:r>
            <a:r>
              <a:rPr spc="-10" dirty="0"/>
              <a:t>molte</a:t>
            </a:r>
            <a:r>
              <a:rPr spc="10" dirty="0"/>
              <a:t> </a:t>
            </a:r>
            <a:r>
              <a:rPr spc="-10" dirty="0"/>
              <a:t>altre </a:t>
            </a:r>
            <a:r>
              <a:rPr spc="-5" dirty="0"/>
              <a:t>app</a:t>
            </a:r>
            <a:r>
              <a:rPr spc="-15" dirty="0"/>
              <a:t> </a:t>
            </a:r>
            <a:r>
              <a:rPr spc="-10" dirty="0"/>
              <a:t>Electron)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05157" y="1435410"/>
            <a:ext cx="2831465" cy="88265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2200" b="1" spc="-10" dirty="0">
                <a:solidFill>
                  <a:srgbClr val="EC7C30"/>
                </a:solidFill>
                <a:latin typeface="Calibri"/>
                <a:cs typeface="Calibri"/>
              </a:rPr>
              <a:t>--extensions-dir "&lt;DIR&gt;"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2200" b="1" spc="-10" dirty="0">
                <a:solidFill>
                  <a:srgbClr val="2D75B6"/>
                </a:solidFill>
                <a:latin typeface="Calibri"/>
                <a:cs typeface="Calibri"/>
              </a:rPr>
              <a:t>--user-data-dir</a:t>
            </a:r>
            <a:r>
              <a:rPr sz="2200" b="1" spc="2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D75B6"/>
                </a:solidFill>
                <a:latin typeface="Calibri"/>
                <a:cs typeface="Calibri"/>
              </a:rPr>
              <a:t>"&lt;DIR&gt;"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05157" y="2721938"/>
            <a:ext cx="5645785" cy="357405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2200" spc="-5" dirty="0">
                <a:latin typeface="Calibri"/>
                <a:cs typeface="Calibri"/>
              </a:rPr>
              <a:t>Es:</a:t>
            </a:r>
            <a:r>
              <a:rPr sz="2200" spc="-10" dirty="0">
                <a:latin typeface="Calibri"/>
                <a:cs typeface="Calibri"/>
              </a:rPr>
              <a:t> creiamo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un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5" dirty="0" err="1">
                <a:latin typeface="Calibri"/>
                <a:cs typeface="Calibri"/>
              </a:rPr>
              <a:t>collegamento</a:t>
            </a:r>
            <a:r>
              <a:rPr lang="it-IT" sz="2200" spc="-15" dirty="0">
                <a:latin typeface="Calibri"/>
                <a:cs typeface="Calibri"/>
              </a:rPr>
              <a:t> sul desktop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a: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ts val="2510"/>
              </a:lnSpc>
              <a:spcBef>
                <a:spcPts val="735"/>
              </a:spcBef>
            </a:pPr>
            <a:r>
              <a:rPr sz="2200" b="1" spc="-15" dirty="0">
                <a:solidFill>
                  <a:srgbClr val="6FAC46"/>
                </a:solidFill>
                <a:latin typeface="Calibri"/>
                <a:cs typeface="Calibri"/>
              </a:rPr>
              <a:t>"C:\Program</a:t>
            </a:r>
            <a:r>
              <a:rPr sz="2200" b="1" spc="5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6FAC46"/>
                </a:solidFill>
                <a:latin typeface="Calibri"/>
                <a:cs typeface="Calibri"/>
              </a:rPr>
              <a:t>Files\Microsoft</a:t>
            </a:r>
            <a:r>
              <a:rPr sz="2200" b="1" spc="5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6FAC46"/>
                </a:solidFill>
                <a:latin typeface="Calibri"/>
                <a:cs typeface="Calibri"/>
              </a:rPr>
              <a:t>VS</a:t>
            </a:r>
            <a:r>
              <a:rPr sz="2200" b="1" spc="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6FAC46"/>
                </a:solidFill>
                <a:latin typeface="Calibri"/>
                <a:cs typeface="Calibri"/>
              </a:rPr>
              <a:t>Code\Code.exe"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ts val="2375"/>
              </a:lnSpc>
            </a:pPr>
            <a:r>
              <a:rPr sz="2200" b="1" spc="-10" dirty="0">
                <a:solidFill>
                  <a:srgbClr val="EC7C30"/>
                </a:solidFill>
                <a:latin typeface="Calibri"/>
                <a:cs typeface="Calibri"/>
              </a:rPr>
              <a:t>--extensions-dir</a:t>
            </a:r>
            <a:r>
              <a:rPr sz="2200" b="1" spc="30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EC7C30"/>
                </a:solidFill>
                <a:latin typeface="Calibri"/>
                <a:cs typeface="Calibri"/>
              </a:rPr>
              <a:t>"C:\VSCodeEnv\Spring\ext"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ts val="2510"/>
              </a:lnSpc>
            </a:pPr>
            <a:r>
              <a:rPr sz="2200" b="1" spc="-10" dirty="0">
                <a:solidFill>
                  <a:srgbClr val="2D75B6"/>
                </a:solidFill>
                <a:latin typeface="Calibri"/>
                <a:cs typeface="Calibri"/>
              </a:rPr>
              <a:t>--user-data-dir</a:t>
            </a:r>
            <a:r>
              <a:rPr sz="2200" b="1" spc="6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D75B6"/>
                </a:solidFill>
                <a:latin typeface="Calibri"/>
                <a:cs typeface="Calibri"/>
              </a:rPr>
              <a:t>"C:\VSCodeEnv\Spring\usr</a:t>
            </a:r>
            <a:r>
              <a:rPr sz="2200" b="1" spc="-10" dirty="0">
                <a:solidFill>
                  <a:srgbClr val="4471C4"/>
                </a:solidFill>
                <a:latin typeface="Calibri"/>
                <a:cs typeface="Calibri"/>
              </a:rPr>
              <a:t>"</a:t>
            </a:r>
            <a:endParaRPr sz="2200" dirty="0">
              <a:latin typeface="Calibri"/>
              <a:cs typeface="Calibri"/>
            </a:endParaRPr>
          </a:p>
          <a:p>
            <a:pPr marL="13335">
              <a:lnSpc>
                <a:spcPts val="2510"/>
              </a:lnSpc>
              <a:spcBef>
                <a:spcPts val="745"/>
              </a:spcBef>
            </a:pPr>
            <a:r>
              <a:rPr sz="2200" spc="-10" dirty="0">
                <a:latin typeface="Calibri"/>
                <a:cs typeface="Calibri"/>
              </a:rPr>
              <a:t>(Se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code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non </a:t>
            </a:r>
            <a:r>
              <a:rPr sz="2200" dirty="0">
                <a:latin typeface="Calibri"/>
                <a:cs typeface="Calibri"/>
              </a:rPr>
              <a:t>si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trova</a:t>
            </a:r>
            <a:r>
              <a:rPr sz="2200" spc="-5" dirty="0">
                <a:latin typeface="Calibri"/>
                <a:cs typeface="Calibri"/>
              </a:rPr>
              <a:t> in</a:t>
            </a:r>
            <a:r>
              <a:rPr sz="2200" spc="-15" dirty="0">
                <a:latin typeface="Calibri"/>
                <a:cs typeface="Calibri"/>
              </a:rPr>
              <a:t> programmi,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controllare</a:t>
            </a:r>
            <a:endParaRPr sz="2200" dirty="0">
              <a:latin typeface="Calibri"/>
              <a:cs typeface="Calibri"/>
            </a:endParaRPr>
          </a:p>
          <a:p>
            <a:pPr marL="13335">
              <a:lnSpc>
                <a:spcPts val="2510"/>
              </a:lnSpc>
            </a:pPr>
            <a:r>
              <a:rPr sz="2200" b="1" spc="-10" dirty="0">
                <a:solidFill>
                  <a:srgbClr val="6FAC46"/>
                </a:solidFill>
                <a:latin typeface="Calibri"/>
                <a:cs typeface="Calibri"/>
              </a:rPr>
              <a:t>"%localappdata%\Programs\Microsoft</a:t>
            </a:r>
            <a:r>
              <a:rPr sz="2200" b="1" spc="6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6FAC46"/>
                </a:solidFill>
                <a:latin typeface="Calibri"/>
                <a:cs typeface="Calibri"/>
              </a:rPr>
              <a:t>VS</a:t>
            </a:r>
            <a:r>
              <a:rPr sz="2200" b="1" spc="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6FAC46"/>
                </a:solidFill>
                <a:latin typeface="Calibri"/>
                <a:cs typeface="Calibri"/>
              </a:rPr>
              <a:t>Code"</a:t>
            </a:r>
            <a:endParaRPr sz="2200" dirty="0">
              <a:latin typeface="Calibri"/>
              <a:cs typeface="Calibri"/>
            </a:endParaRPr>
          </a:p>
          <a:p>
            <a:pPr marL="13335" marR="454025">
              <a:lnSpc>
                <a:spcPts val="2380"/>
              </a:lnSpc>
              <a:spcBef>
                <a:spcPts val="1030"/>
              </a:spcBef>
            </a:pPr>
            <a:r>
              <a:rPr lang="it-IT" sz="2200" spc="-5" dirty="0">
                <a:latin typeface="Calibri"/>
                <a:cs typeface="Calibri"/>
              </a:rPr>
              <a:t>Oppure il comando sopra si può lanciare da </a:t>
            </a:r>
            <a:r>
              <a:rPr lang="it-IT" sz="2200" spc="-5" dirty="0" err="1">
                <a:latin typeface="Calibri"/>
                <a:cs typeface="Calibri"/>
              </a:rPr>
              <a:t>shell</a:t>
            </a:r>
            <a:r>
              <a:rPr lang="it-IT" sz="2200" spc="-5" dirty="0">
                <a:latin typeface="Calibri"/>
                <a:cs typeface="Calibri"/>
              </a:rPr>
              <a:t> e, </a:t>
            </a:r>
            <a:r>
              <a:rPr lang="it-IT" sz="2200" spc="-5" dirty="0" err="1">
                <a:latin typeface="Calibri"/>
                <a:cs typeface="Calibri"/>
              </a:rPr>
              <a:t>s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lang="it-IT" sz="2200" spc="-5" dirty="0">
                <a:latin typeface="Calibri"/>
                <a:cs typeface="Calibri"/>
              </a:rPr>
              <a:t> la cartella di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6FAC46"/>
                </a:solidFill>
                <a:latin typeface="Calibri"/>
                <a:cs typeface="Calibri"/>
              </a:rPr>
              <a:t>code.exe</a:t>
            </a:r>
            <a:r>
              <a:rPr sz="2200" b="1" spc="3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è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nel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b="1" i="1" spc="-65" dirty="0">
                <a:latin typeface="Calibri"/>
                <a:cs typeface="Calibri"/>
              </a:rPr>
              <a:t>PATH</a:t>
            </a:r>
            <a:r>
              <a:rPr sz="2200" spc="-65" dirty="0">
                <a:latin typeface="Calibri"/>
                <a:cs typeface="Calibri"/>
              </a:rPr>
              <a:t>,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lang="it-IT" sz="2200" spc="-5" dirty="0">
                <a:latin typeface="Calibri"/>
                <a:cs typeface="Calibri"/>
              </a:rPr>
              <a:t>si può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omettere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il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5" dirty="0" err="1">
                <a:latin typeface="Calibri"/>
                <a:cs typeface="Calibri"/>
              </a:rPr>
              <a:t>percorso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lang="it-IT" sz="2200" spc="-10" dirty="0">
                <a:latin typeface="Calibri"/>
                <a:cs typeface="Calibri"/>
              </a:rPr>
              <a:t>scrivere soltanto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"</a:t>
            </a:r>
            <a:r>
              <a:rPr sz="2200" b="1" spc="-10" dirty="0">
                <a:solidFill>
                  <a:srgbClr val="6FAC46"/>
                </a:solidFill>
                <a:latin typeface="Calibri"/>
                <a:cs typeface="Calibri"/>
              </a:rPr>
              <a:t>code</a:t>
            </a:r>
            <a:r>
              <a:rPr sz="2200" spc="-10" dirty="0">
                <a:latin typeface="Calibri"/>
                <a:cs typeface="Calibri"/>
              </a:rPr>
              <a:t>"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584" y="772547"/>
            <a:ext cx="6582409" cy="1039494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94640" marR="5080" indent="-281940">
              <a:lnSpc>
                <a:spcPts val="3779"/>
              </a:lnSpc>
              <a:spcBef>
                <a:spcPts val="580"/>
              </a:spcBef>
            </a:pPr>
            <a:r>
              <a:rPr sz="3500" b="0" spc="-35" dirty="0">
                <a:latin typeface="Calibri Light"/>
                <a:cs typeface="Calibri Light"/>
              </a:rPr>
              <a:t>Estensioni</a:t>
            </a:r>
            <a:r>
              <a:rPr sz="3500" b="0" spc="-70" dirty="0">
                <a:latin typeface="Calibri Light"/>
                <a:cs typeface="Calibri Light"/>
              </a:rPr>
              <a:t> </a:t>
            </a:r>
            <a:r>
              <a:rPr sz="3500" b="0" spc="-35" dirty="0">
                <a:latin typeface="Calibri Light"/>
                <a:cs typeface="Calibri Light"/>
              </a:rPr>
              <a:t>consigliate</a:t>
            </a:r>
            <a:r>
              <a:rPr sz="3500" b="0" spc="-90" dirty="0">
                <a:latin typeface="Calibri Light"/>
                <a:cs typeface="Calibri Light"/>
              </a:rPr>
              <a:t> </a:t>
            </a:r>
            <a:r>
              <a:rPr sz="3500" b="0" spc="-10" dirty="0">
                <a:latin typeface="Calibri Light"/>
                <a:cs typeface="Calibri Light"/>
              </a:rPr>
              <a:t>per</a:t>
            </a:r>
            <a:r>
              <a:rPr sz="3500" b="0" spc="-70" dirty="0">
                <a:latin typeface="Calibri Light"/>
                <a:cs typeface="Calibri Light"/>
              </a:rPr>
              <a:t> </a:t>
            </a:r>
            <a:r>
              <a:rPr sz="3500" b="0" spc="-15" dirty="0">
                <a:latin typeface="Calibri Light"/>
                <a:cs typeface="Calibri Light"/>
              </a:rPr>
              <a:t>Spring</a:t>
            </a:r>
            <a:r>
              <a:rPr sz="3500" b="0" spc="-85" dirty="0">
                <a:latin typeface="Calibri Light"/>
                <a:cs typeface="Calibri Light"/>
              </a:rPr>
              <a:t> </a:t>
            </a:r>
            <a:r>
              <a:rPr sz="3500" b="0" spc="-25" dirty="0">
                <a:latin typeface="Calibri Light"/>
                <a:cs typeface="Calibri Light"/>
              </a:rPr>
              <a:t>Boot </a:t>
            </a:r>
            <a:r>
              <a:rPr sz="3500" b="0" spc="-775" dirty="0">
                <a:latin typeface="Calibri Light"/>
                <a:cs typeface="Calibri Light"/>
              </a:rPr>
              <a:t> </a:t>
            </a:r>
            <a:r>
              <a:rPr sz="3500" b="0" spc="-5" dirty="0">
                <a:latin typeface="Calibri Light"/>
                <a:cs typeface="Calibri Light"/>
              </a:rPr>
              <a:t>(A</a:t>
            </a:r>
            <a:r>
              <a:rPr sz="3500" b="0" spc="-85" dirty="0">
                <a:latin typeface="Calibri Light"/>
                <a:cs typeface="Calibri Light"/>
              </a:rPr>
              <a:t> </a:t>
            </a:r>
            <a:r>
              <a:rPr sz="3500" b="0" spc="-25" dirty="0">
                <a:latin typeface="Calibri Light"/>
                <a:cs typeface="Calibri Light"/>
              </a:rPr>
              <a:t>parte</a:t>
            </a:r>
            <a:r>
              <a:rPr sz="3500" b="0" spc="-90" dirty="0">
                <a:latin typeface="Calibri Light"/>
                <a:cs typeface="Calibri Light"/>
              </a:rPr>
              <a:t> </a:t>
            </a:r>
            <a:r>
              <a:rPr sz="3500" b="0" spc="-15" dirty="0">
                <a:latin typeface="Calibri Light"/>
                <a:cs typeface="Calibri Light"/>
              </a:rPr>
              <a:t>quelle</a:t>
            </a:r>
            <a:r>
              <a:rPr sz="3500" b="0" spc="-80" dirty="0">
                <a:latin typeface="Calibri Light"/>
                <a:cs typeface="Calibri Light"/>
              </a:rPr>
              <a:t> </a:t>
            </a:r>
            <a:r>
              <a:rPr sz="3500" b="0" spc="-10" dirty="0">
                <a:latin typeface="Calibri Light"/>
                <a:cs typeface="Calibri Light"/>
              </a:rPr>
              <a:t>di</a:t>
            </a:r>
            <a:r>
              <a:rPr sz="3500" b="0" spc="-45" dirty="0">
                <a:latin typeface="Calibri Light"/>
                <a:cs typeface="Calibri Light"/>
              </a:rPr>
              <a:t> </a:t>
            </a:r>
            <a:r>
              <a:rPr sz="3500" b="0" spc="-40" dirty="0">
                <a:latin typeface="Calibri Light"/>
                <a:cs typeface="Calibri Light"/>
              </a:rPr>
              <a:t>default</a:t>
            </a:r>
            <a:r>
              <a:rPr sz="3500" b="0" spc="-80" dirty="0">
                <a:latin typeface="Calibri Light"/>
                <a:cs typeface="Calibri Light"/>
              </a:rPr>
              <a:t> </a:t>
            </a:r>
            <a:r>
              <a:rPr sz="3500" b="0" spc="-10" dirty="0">
                <a:latin typeface="Calibri Light"/>
                <a:cs typeface="Calibri Light"/>
              </a:rPr>
              <a:t>per</a:t>
            </a:r>
            <a:r>
              <a:rPr sz="3500" b="0" spc="-70" dirty="0">
                <a:latin typeface="Calibri Light"/>
                <a:cs typeface="Calibri Light"/>
              </a:rPr>
              <a:t> </a:t>
            </a:r>
            <a:r>
              <a:rPr sz="3500" b="0" spc="-45" dirty="0">
                <a:latin typeface="Calibri Light"/>
                <a:cs typeface="Calibri Light"/>
              </a:rPr>
              <a:t>Java)</a:t>
            </a:r>
            <a:endParaRPr sz="35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50023" y="556259"/>
            <a:ext cx="4206151" cy="178774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27963" y="2551423"/>
            <a:ext cx="6278245" cy="3409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Calibri"/>
                <a:cs typeface="Calibri"/>
              </a:rPr>
              <a:t>Altre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estensioni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utili,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fondamentali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Calibri"/>
                <a:cs typeface="Calibri"/>
              </a:rPr>
              <a:t>Spring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Boot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Snippets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5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15" dirty="0">
                <a:latin typeface="Calibri"/>
                <a:cs typeface="Calibri"/>
              </a:rPr>
              <a:t>REST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Client </a:t>
            </a:r>
            <a:r>
              <a:rPr sz="2000" dirty="0">
                <a:latin typeface="Calibri"/>
                <a:cs typeface="Calibri"/>
              </a:rPr>
              <a:t>per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lang="it-IT" sz="2000" spc="-15" dirty="0">
                <a:latin typeface="Calibri"/>
                <a:cs typeface="Calibri"/>
              </a:rPr>
              <a:t>inviare messaggi HTTP </a:t>
            </a:r>
            <a:r>
              <a:rPr lang="it-IT" sz="2000" dirty="0">
                <a:latin typeface="Calibri"/>
                <a:cs typeface="Calibri"/>
              </a:rPr>
              <a:t>(senza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Postman</a:t>
            </a:r>
            <a:r>
              <a:rPr lang="it-IT" sz="2000" spc="-15" dirty="0">
                <a:latin typeface="Calibri"/>
                <a:cs typeface="Calibri"/>
              </a:rPr>
              <a:t>)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2750" dirty="0">
              <a:latin typeface="Calibri"/>
              <a:cs typeface="Calibri"/>
            </a:endParaRPr>
          </a:p>
          <a:p>
            <a:pPr marL="354965" marR="5080" indent="-342900">
              <a:lnSpc>
                <a:spcPts val="216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15" dirty="0">
                <a:latin typeface="Calibri"/>
                <a:cs typeface="Calibri"/>
              </a:rPr>
              <a:t>Java </a:t>
            </a:r>
            <a:r>
              <a:rPr sz="2000" b="1" dirty="0">
                <a:latin typeface="Calibri"/>
                <a:cs typeface="Calibri"/>
              </a:rPr>
              <a:t>Code</a:t>
            </a:r>
            <a:r>
              <a:rPr sz="2000" b="1" spc="-15" dirty="0">
                <a:latin typeface="Calibri"/>
                <a:cs typeface="Calibri"/>
              </a:rPr>
              <a:t> Generators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per</a:t>
            </a:r>
            <a:r>
              <a:rPr sz="2000" spc="-10" dirty="0">
                <a:latin typeface="Calibri"/>
                <a:cs typeface="Calibri"/>
              </a:rPr>
              <a:t> generare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(tramite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tasto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destro,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Java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Generator:GUI)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getters,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setters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spc="-10" dirty="0">
                <a:latin typeface="Calibri"/>
                <a:cs typeface="Calibri"/>
              </a:rPr>
              <a:t>constructors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25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Calibri"/>
                <a:cs typeface="Calibri"/>
              </a:rPr>
              <a:t>MySQL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per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gestire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connessioni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DB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MySQL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 MariaDB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7112507" y="3270504"/>
            <a:ext cx="4206240" cy="2851785"/>
            <a:chOff x="7112507" y="3270504"/>
            <a:chExt cx="4206240" cy="285178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12507" y="3947160"/>
              <a:ext cx="4206239" cy="71170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12507" y="4701539"/>
              <a:ext cx="4206239" cy="68884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12507" y="5433060"/>
              <a:ext cx="4206239" cy="68884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12507" y="3270504"/>
              <a:ext cx="4206239" cy="633971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7068" y="1856232"/>
            <a:ext cx="6761881" cy="11405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280311"/>
            <a:ext cx="64541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spc="-45" dirty="0">
                <a:latin typeface="Calibri Light"/>
                <a:cs typeface="Calibri Light"/>
              </a:rPr>
              <a:t>Inizializzare</a:t>
            </a:r>
            <a:r>
              <a:rPr sz="5400" b="0" spc="-150" dirty="0">
                <a:latin typeface="Calibri Light"/>
                <a:cs typeface="Calibri Light"/>
              </a:rPr>
              <a:t> </a:t>
            </a:r>
            <a:r>
              <a:rPr sz="5400" b="0" spc="-20" dirty="0">
                <a:latin typeface="Calibri Light"/>
                <a:cs typeface="Calibri Light"/>
              </a:rPr>
              <a:t>un</a:t>
            </a:r>
            <a:r>
              <a:rPr sz="5400" b="0" spc="-140" dirty="0">
                <a:latin typeface="Calibri Light"/>
                <a:cs typeface="Calibri Light"/>
              </a:rPr>
              <a:t> </a:t>
            </a:r>
            <a:r>
              <a:rPr sz="5400" b="0" spc="-75" dirty="0">
                <a:latin typeface="Calibri Light"/>
                <a:cs typeface="Calibri Light"/>
              </a:rPr>
              <a:t>progetto</a:t>
            </a:r>
            <a:endParaRPr sz="5400">
              <a:latin typeface="Calibri Light"/>
              <a:cs typeface="Calibr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00543" y="1499616"/>
            <a:ext cx="4511040" cy="2192655"/>
            <a:chOff x="7400543" y="1499616"/>
            <a:chExt cx="4511040" cy="21926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78951" y="1499616"/>
              <a:ext cx="3532631" cy="7238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429499" y="2153620"/>
              <a:ext cx="877569" cy="1510030"/>
            </a:xfrm>
            <a:custGeom>
              <a:avLst/>
              <a:gdLst/>
              <a:ahLst/>
              <a:cxnLst/>
              <a:rect l="l" t="t" r="r" b="b"/>
              <a:pathLst>
                <a:path w="877570" h="1510029">
                  <a:moveTo>
                    <a:pt x="0" y="1509433"/>
                  </a:moveTo>
                  <a:lnTo>
                    <a:pt x="877163" y="0"/>
                  </a:lnTo>
                </a:path>
              </a:pathLst>
            </a:custGeom>
            <a:ln w="57912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17016" y="2028438"/>
              <a:ext cx="162560" cy="194310"/>
            </a:xfrm>
            <a:custGeom>
              <a:avLst/>
              <a:gdLst/>
              <a:ahLst/>
              <a:cxnLst/>
              <a:rect l="l" t="t" r="r" b="b"/>
              <a:pathLst>
                <a:path w="162559" h="194310">
                  <a:moveTo>
                    <a:pt x="162394" y="0"/>
                  </a:moveTo>
                  <a:lnTo>
                    <a:pt x="0" y="106578"/>
                  </a:lnTo>
                  <a:lnTo>
                    <a:pt x="150215" y="193865"/>
                  </a:lnTo>
                  <a:lnTo>
                    <a:pt x="16239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80475" y="2846832"/>
              <a:ext cx="3531107" cy="816863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817727" y="2282883"/>
            <a:ext cx="4385945" cy="81280"/>
            <a:chOff x="817727" y="2282883"/>
            <a:chExt cx="4385945" cy="81280"/>
          </a:xfrm>
        </p:grpSpPr>
        <p:sp>
          <p:nvSpPr>
            <p:cNvPr id="9" name="object 9"/>
            <p:cNvSpPr/>
            <p:nvPr/>
          </p:nvSpPr>
          <p:spPr>
            <a:xfrm>
              <a:off x="838962" y="2302816"/>
              <a:ext cx="4344670" cy="36830"/>
            </a:xfrm>
            <a:custGeom>
              <a:avLst/>
              <a:gdLst/>
              <a:ahLst/>
              <a:cxnLst/>
              <a:rect l="l" t="t" r="r" b="b"/>
              <a:pathLst>
                <a:path w="4344670" h="36830">
                  <a:moveTo>
                    <a:pt x="207695" y="0"/>
                  </a:moveTo>
                  <a:lnTo>
                    <a:pt x="159032" y="362"/>
                  </a:lnTo>
                  <a:lnTo>
                    <a:pt x="108776" y="2387"/>
                  </a:lnTo>
                  <a:lnTo>
                    <a:pt x="56056" y="6443"/>
                  </a:lnTo>
                  <a:lnTo>
                    <a:pt x="0" y="12901"/>
                  </a:lnTo>
                  <a:lnTo>
                    <a:pt x="584" y="18578"/>
                  </a:lnTo>
                  <a:lnTo>
                    <a:pt x="673" y="26566"/>
                  </a:lnTo>
                  <a:lnTo>
                    <a:pt x="0" y="31189"/>
                  </a:lnTo>
                  <a:lnTo>
                    <a:pt x="47988" y="28288"/>
                  </a:lnTo>
                  <a:lnTo>
                    <a:pt x="97044" y="26590"/>
                  </a:lnTo>
                  <a:lnTo>
                    <a:pt x="147111" y="25886"/>
                  </a:lnTo>
                  <a:lnTo>
                    <a:pt x="198131" y="25969"/>
                  </a:lnTo>
                  <a:lnTo>
                    <a:pt x="250044" y="26633"/>
                  </a:lnTo>
                  <a:lnTo>
                    <a:pt x="410569" y="30032"/>
                  </a:lnTo>
                  <a:lnTo>
                    <a:pt x="465478" y="30943"/>
                  </a:lnTo>
                  <a:lnTo>
                    <a:pt x="520991" y="31398"/>
                  </a:lnTo>
                  <a:lnTo>
                    <a:pt x="577049" y="31189"/>
                  </a:lnTo>
                  <a:lnTo>
                    <a:pt x="793020" y="29003"/>
                  </a:lnTo>
                  <a:lnTo>
                    <a:pt x="931611" y="28443"/>
                  </a:lnTo>
                  <a:lnTo>
                    <a:pt x="1035079" y="28671"/>
                  </a:lnTo>
                  <a:lnTo>
                    <a:pt x="1151505" y="29540"/>
                  </a:lnTo>
                  <a:lnTo>
                    <a:pt x="1351971" y="32013"/>
                  </a:lnTo>
                  <a:lnTo>
                    <a:pt x="1413021" y="32443"/>
                  </a:lnTo>
                  <a:lnTo>
                    <a:pt x="1468525" y="32546"/>
                  </a:lnTo>
                  <a:lnTo>
                    <a:pt x="1566794" y="32040"/>
                  </a:lnTo>
                  <a:lnTo>
                    <a:pt x="1739662" y="30041"/>
                  </a:lnTo>
                  <a:lnTo>
                    <a:pt x="1829851" y="29614"/>
                  </a:lnTo>
                  <a:lnTo>
                    <a:pt x="1879294" y="29777"/>
                  </a:lnTo>
                  <a:lnTo>
                    <a:pt x="1932937" y="30280"/>
                  </a:lnTo>
                  <a:lnTo>
                    <a:pt x="2058239" y="32029"/>
                  </a:lnTo>
                  <a:lnTo>
                    <a:pt x="2114950" y="32035"/>
                  </a:lnTo>
                  <a:lnTo>
                    <a:pt x="2163817" y="31413"/>
                  </a:lnTo>
                  <a:lnTo>
                    <a:pt x="2206767" y="30365"/>
                  </a:lnTo>
                  <a:lnTo>
                    <a:pt x="2319405" y="26716"/>
                  </a:lnTo>
                  <a:lnTo>
                    <a:pt x="2357976" y="26011"/>
                  </a:lnTo>
                  <a:lnTo>
                    <a:pt x="2400274" y="25901"/>
                  </a:lnTo>
                  <a:lnTo>
                    <a:pt x="2448227" y="26592"/>
                  </a:lnTo>
                  <a:lnTo>
                    <a:pt x="2503765" y="28286"/>
                  </a:lnTo>
                  <a:lnTo>
                    <a:pt x="2634371" y="34076"/>
                  </a:lnTo>
                  <a:lnTo>
                    <a:pt x="2691352" y="35728"/>
                  </a:lnTo>
                  <a:lnTo>
                    <a:pt x="2741578" y="36358"/>
                  </a:lnTo>
                  <a:lnTo>
                    <a:pt x="2786863" y="36179"/>
                  </a:lnTo>
                  <a:lnTo>
                    <a:pt x="2829025" y="35404"/>
                  </a:lnTo>
                  <a:lnTo>
                    <a:pt x="2954937" y="31635"/>
                  </a:lnTo>
                  <a:lnTo>
                    <a:pt x="3002772" y="30607"/>
                  </a:lnTo>
                  <a:lnTo>
                    <a:pt x="3056566" y="30048"/>
                  </a:lnTo>
                  <a:lnTo>
                    <a:pt x="3118136" y="30171"/>
                  </a:lnTo>
                  <a:lnTo>
                    <a:pt x="3261904" y="32263"/>
                  </a:lnTo>
                  <a:lnTo>
                    <a:pt x="3327279" y="32534"/>
                  </a:lnTo>
                  <a:lnTo>
                    <a:pt x="3386454" y="32184"/>
                  </a:lnTo>
                  <a:lnTo>
                    <a:pt x="3440457" y="31395"/>
                  </a:lnTo>
                  <a:lnTo>
                    <a:pt x="3581728" y="28222"/>
                  </a:lnTo>
                  <a:lnTo>
                    <a:pt x="3625335" y="27503"/>
                  </a:lnTo>
                  <a:lnTo>
                    <a:pt x="3668915" y="27258"/>
                  </a:lnTo>
                  <a:lnTo>
                    <a:pt x="3713497" y="27669"/>
                  </a:lnTo>
                  <a:lnTo>
                    <a:pt x="3760110" y="28919"/>
                  </a:lnTo>
                  <a:lnTo>
                    <a:pt x="3809784" y="31189"/>
                  </a:lnTo>
                  <a:lnTo>
                    <a:pt x="3862722" y="33201"/>
                  </a:lnTo>
                  <a:lnTo>
                    <a:pt x="3910111" y="33358"/>
                  </a:lnTo>
                  <a:lnTo>
                    <a:pt x="3953505" y="32145"/>
                  </a:lnTo>
                  <a:lnTo>
                    <a:pt x="3994458" y="30046"/>
                  </a:lnTo>
                  <a:lnTo>
                    <a:pt x="4075262" y="25124"/>
                  </a:lnTo>
                  <a:lnTo>
                    <a:pt x="4118222" y="23270"/>
                  </a:lnTo>
                  <a:lnTo>
                    <a:pt x="4164961" y="22465"/>
                  </a:lnTo>
                  <a:lnTo>
                    <a:pt x="4217034" y="23194"/>
                  </a:lnTo>
                  <a:lnTo>
                    <a:pt x="4275995" y="25941"/>
                  </a:lnTo>
                  <a:lnTo>
                    <a:pt x="4343400" y="31189"/>
                  </a:lnTo>
                  <a:lnTo>
                    <a:pt x="4344225" y="26947"/>
                  </a:lnTo>
                  <a:lnTo>
                    <a:pt x="4342511" y="18324"/>
                  </a:lnTo>
                  <a:lnTo>
                    <a:pt x="4343400" y="12901"/>
                  </a:lnTo>
                  <a:lnTo>
                    <a:pt x="3828776" y="14042"/>
                  </a:lnTo>
                  <a:lnTo>
                    <a:pt x="3670002" y="13291"/>
                  </a:lnTo>
                  <a:lnTo>
                    <a:pt x="3599174" y="12254"/>
                  </a:lnTo>
                  <a:lnTo>
                    <a:pt x="3392835" y="7297"/>
                  </a:lnTo>
                  <a:lnTo>
                    <a:pt x="3272018" y="4967"/>
                  </a:lnTo>
                  <a:lnTo>
                    <a:pt x="3211613" y="4232"/>
                  </a:lnTo>
                  <a:lnTo>
                    <a:pt x="3152892" y="3933"/>
                  </a:lnTo>
                  <a:lnTo>
                    <a:pt x="3097116" y="4182"/>
                  </a:lnTo>
                  <a:lnTo>
                    <a:pt x="3045547" y="5091"/>
                  </a:lnTo>
                  <a:lnTo>
                    <a:pt x="2999447" y="6772"/>
                  </a:lnTo>
                  <a:lnTo>
                    <a:pt x="2960076" y="9339"/>
                  </a:lnTo>
                  <a:lnTo>
                    <a:pt x="2892788" y="17539"/>
                  </a:lnTo>
                  <a:lnTo>
                    <a:pt x="2853675" y="21062"/>
                  </a:lnTo>
                  <a:lnTo>
                    <a:pt x="2811324" y="23532"/>
                  </a:lnTo>
                  <a:lnTo>
                    <a:pt x="2765697" y="25012"/>
                  </a:lnTo>
                  <a:lnTo>
                    <a:pt x="2716760" y="25564"/>
                  </a:lnTo>
                  <a:lnTo>
                    <a:pt x="2664477" y="25252"/>
                  </a:lnTo>
                  <a:lnTo>
                    <a:pt x="2608814" y="24137"/>
                  </a:lnTo>
                  <a:lnTo>
                    <a:pt x="2549735" y="22282"/>
                  </a:lnTo>
                  <a:lnTo>
                    <a:pt x="2487204" y="19749"/>
                  </a:lnTo>
                  <a:lnTo>
                    <a:pt x="2421186" y="16601"/>
                  </a:lnTo>
                  <a:lnTo>
                    <a:pt x="2351646" y="12901"/>
                  </a:lnTo>
                  <a:lnTo>
                    <a:pt x="2290875" y="10246"/>
                  </a:lnTo>
                  <a:lnTo>
                    <a:pt x="2238161" y="9287"/>
                  </a:lnTo>
                  <a:lnTo>
                    <a:pt x="2191776" y="9662"/>
                  </a:lnTo>
                  <a:lnTo>
                    <a:pt x="2149998" y="11005"/>
                  </a:lnTo>
                  <a:lnTo>
                    <a:pt x="2111100" y="12952"/>
                  </a:lnTo>
                  <a:lnTo>
                    <a:pt x="2035048" y="17203"/>
                  </a:lnTo>
                  <a:lnTo>
                    <a:pt x="1994443" y="18777"/>
                  </a:lnTo>
                  <a:lnTo>
                    <a:pt x="1949819" y="19499"/>
                  </a:lnTo>
                  <a:lnTo>
                    <a:pt x="1899451" y="19003"/>
                  </a:lnTo>
                  <a:lnTo>
                    <a:pt x="1841614" y="16925"/>
                  </a:lnTo>
                  <a:lnTo>
                    <a:pt x="1713756" y="9252"/>
                  </a:lnTo>
                  <a:lnTo>
                    <a:pt x="1654973" y="6947"/>
                  </a:lnTo>
                  <a:lnTo>
                    <a:pt x="1598119" y="5791"/>
                  </a:lnTo>
                  <a:lnTo>
                    <a:pt x="1543080" y="5588"/>
                  </a:lnTo>
                  <a:lnTo>
                    <a:pt x="1489741" y="6142"/>
                  </a:lnTo>
                  <a:lnTo>
                    <a:pt x="1437987" y="7258"/>
                  </a:lnTo>
                  <a:lnTo>
                    <a:pt x="1244524" y="13419"/>
                  </a:lnTo>
                  <a:lnTo>
                    <a:pt x="1198972" y="14405"/>
                  </a:lnTo>
                  <a:lnTo>
                    <a:pt x="1154315" y="14778"/>
                  </a:lnTo>
                  <a:lnTo>
                    <a:pt x="1110440" y="14342"/>
                  </a:lnTo>
                  <a:lnTo>
                    <a:pt x="1067231" y="12901"/>
                  </a:lnTo>
                  <a:lnTo>
                    <a:pt x="1011227" y="10655"/>
                  </a:lnTo>
                  <a:lnTo>
                    <a:pt x="962054" y="9414"/>
                  </a:lnTo>
                  <a:lnTo>
                    <a:pt x="917733" y="8989"/>
                  </a:lnTo>
                  <a:lnTo>
                    <a:pt x="876284" y="9189"/>
                  </a:lnTo>
                  <a:lnTo>
                    <a:pt x="699619" y="12450"/>
                  </a:lnTo>
                  <a:lnTo>
                    <a:pt x="642837" y="12932"/>
                  </a:lnTo>
                  <a:lnTo>
                    <a:pt x="577049" y="12901"/>
                  </a:lnTo>
                  <a:lnTo>
                    <a:pt x="515101" y="11995"/>
                  </a:lnTo>
                  <a:lnTo>
                    <a:pt x="457668" y="10159"/>
                  </a:lnTo>
                  <a:lnTo>
                    <a:pt x="403878" y="7765"/>
                  </a:lnTo>
                  <a:lnTo>
                    <a:pt x="303736" y="2779"/>
                  </a:lnTo>
                  <a:lnTo>
                    <a:pt x="255639" y="929"/>
                  </a:lnTo>
                  <a:lnTo>
                    <a:pt x="207695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38301" y="2303457"/>
              <a:ext cx="4344670" cy="40005"/>
            </a:xfrm>
            <a:custGeom>
              <a:avLst/>
              <a:gdLst/>
              <a:ahLst/>
              <a:cxnLst/>
              <a:rect l="l" t="t" r="r" b="b"/>
              <a:pathLst>
                <a:path w="4344670" h="40005">
                  <a:moveTo>
                    <a:pt x="660" y="12260"/>
                  </a:moveTo>
                  <a:lnTo>
                    <a:pt x="56302" y="8518"/>
                  </a:lnTo>
                  <a:lnTo>
                    <a:pt x="107281" y="6797"/>
                  </a:lnTo>
                  <a:lnTo>
                    <a:pt x="154584" y="6695"/>
                  </a:lnTo>
                  <a:lnTo>
                    <a:pt x="199197" y="7810"/>
                  </a:lnTo>
                  <a:lnTo>
                    <a:pt x="242108" y="9738"/>
                  </a:lnTo>
                  <a:lnTo>
                    <a:pt x="284303" y="12079"/>
                  </a:lnTo>
                  <a:lnTo>
                    <a:pt x="326770" y="14430"/>
                  </a:lnTo>
                  <a:lnTo>
                    <a:pt x="370494" y="16389"/>
                  </a:lnTo>
                  <a:lnTo>
                    <a:pt x="416464" y="17554"/>
                  </a:lnTo>
                  <a:lnTo>
                    <a:pt x="465665" y="17522"/>
                  </a:lnTo>
                  <a:lnTo>
                    <a:pt x="519085" y="15891"/>
                  </a:lnTo>
                  <a:lnTo>
                    <a:pt x="577710" y="12260"/>
                  </a:lnTo>
                  <a:lnTo>
                    <a:pt x="646083" y="7908"/>
                  </a:lnTo>
                  <a:lnTo>
                    <a:pt x="704798" y="5935"/>
                  </a:lnTo>
                  <a:lnTo>
                    <a:pt x="755865" y="5812"/>
                  </a:lnTo>
                  <a:lnTo>
                    <a:pt x="801290" y="7010"/>
                  </a:lnTo>
                  <a:lnTo>
                    <a:pt x="843084" y="8998"/>
                  </a:lnTo>
                  <a:lnTo>
                    <a:pt x="883256" y="11247"/>
                  </a:lnTo>
                  <a:lnTo>
                    <a:pt x="923813" y="13227"/>
                  </a:lnTo>
                  <a:lnTo>
                    <a:pt x="966766" y="14410"/>
                  </a:lnTo>
                  <a:lnTo>
                    <a:pt x="1014122" y="14264"/>
                  </a:lnTo>
                  <a:lnTo>
                    <a:pt x="1067892" y="12260"/>
                  </a:lnTo>
                  <a:lnTo>
                    <a:pt x="1119347" y="9990"/>
                  </a:lnTo>
                  <a:lnTo>
                    <a:pt x="1169135" y="8714"/>
                  </a:lnTo>
                  <a:lnTo>
                    <a:pt x="1217617" y="8252"/>
                  </a:lnTo>
                  <a:lnTo>
                    <a:pt x="1265149" y="8423"/>
                  </a:lnTo>
                  <a:lnTo>
                    <a:pt x="1312093" y="9048"/>
                  </a:lnTo>
                  <a:lnTo>
                    <a:pt x="1358808" y="9947"/>
                  </a:lnTo>
                  <a:lnTo>
                    <a:pt x="1405652" y="10940"/>
                  </a:lnTo>
                  <a:lnTo>
                    <a:pt x="1452984" y="11848"/>
                  </a:lnTo>
                  <a:lnTo>
                    <a:pt x="1501165" y="12490"/>
                  </a:lnTo>
                  <a:lnTo>
                    <a:pt x="1550553" y="12688"/>
                  </a:lnTo>
                  <a:lnTo>
                    <a:pt x="1601508" y="12260"/>
                  </a:lnTo>
                  <a:lnTo>
                    <a:pt x="1647407" y="11254"/>
                  </a:lnTo>
                  <a:lnTo>
                    <a:pt x="1696852" y="9715"/>
                  </a:lnTo>
                  <a:lnTo>
                    <a:pt x="1749110" y="7835"/>
                  </a:lnTo>
                  <a:lnTo>
                    <a:pt x="1803451" y="5805"/>
                  </a:lnTo>
                  <a:lnTo>
                    <a:pt x="1859141" y="3816"/>
                  </a:lnTo>
                  <a:lnTo>
                    <a:pt x="1915450" y="2058"/>
                  </a:lnTo>
                  <a:lnTo>
                    <a:pt x="1971645" y="722"/>
                  </a:lnTo>
                  <a:lnTo>
                    <a:pt x="2026994" y="0"/>
                  </a:lnTo>
                  <a:lnTo>
                    <a:pt x="2080766" y="81"/>
                  </a:lnTo>
                  <a:lnTo>
                    <a:pt x="2132228" y="1156"/>
                  </a:lnTo>
                  <a:lnTo>
                    <a:pt x="2180648" y="3418"/>
                  </a:lnTo>
                  <a:lnTo>
                    <a:pt x="2225296" y="7055"/>
                  </a:lnTo>
                  <a:lnTo>
                    <a:pt x="2265438" y="12260"/>
                  </a:lnTo>
                  <a:lnTo>
                    <a:pt x="2308167" y="17240"/>
                  </a:lnTo>
                  <a:lnTo>
                    <a:pt x="2354307" y="19441"/>
                  </a:lnTo>
                  <a:lnTo>
                    <a:pt x="2403128" y="19425"/>
                  </a:lnTo>
                  <a:lnTo>
                    <a:pt x="2453897" y="17755"/>
                  </a:lnTo>
                  <a:lnTo>
                    <a:pt x="2505885" y="14992"/>
                  </a:lnTo>
                  <a:lnTo>
                    <a:pt x="2558359" y="11698"/>
                  </a:lnTo>
                  <a:lnTo>
                    <a:pt x="2610589" y="8436"/>
                  </a:lnTo>
                  <a:lnTo>
                    <a:pt x="2661844" y="5766"/>
                  </a:lnTo>
                  <a:lnTo>
                    <a:pt x="2711392" y="4252"/>
                  </a:lnTo>
                  <a:lnTo>
                    <a:pt x="2758503" y="4455"/>
                  </a:lnTo>
                  <a:lnTo>
                    <a:pt x="2802445" y="6937"/>
                  </a:lnTo>
                  <a:lnTo>
                    <a:pt x="2842488" y="12260"/>
                  </a:lnTo>
                  <a:lnTo>
                    <a:pt x="2884462" y="18091"/>
                  </a:lnTo>
                  <a:lnTo>
                    <a:pt x="2927793" y="20877"/>
                  </a:lnTo>
                  <a:lnTo>
                    <a:pt x="2972464" y="21245"/>
                  </a:lnTo>
                  <a:lnTo>
                    <a:pt x="3018460" y="19821"/>
                  </a:lnTo>
                  <a:lnTo>
                    <a:pt x="3065762" y="17231"/>
                  </a:lnTo>
                  <a:lnTo>
                    <a:pt x="3114355" y="14100"/>
                  </a:lnTo>
                  <a:lnTo>
                    <a:pt x="3164223" y="11056"/>
                  </a:lnTo>
                  <a:lnTo>
                    <a:pt x="3215348" y="8724"/>
                  </a:lnTo>
                  <a:lnTo>
                    <a:pt x="3267714" y="7730"/>
                  </a:lnTo>
                  <a:lnTo>
                    <a:pt x="3321305" y="8700"/>
                  </a:lnTo>
                  <a:lnTo>
                    <a:pt x="3376104" y="12260"/>
                  </a:lnTo>
                  <a:lnTo>
                    <a:pt x="3409972" y="15064"/>
                  </a:lnTo>
                  <a:lnTo>
                    <a:pt x="3447252" y="17606"/>
                  </a:lnTo>
                  <a:lnTo>
                    <a:pt x="3487678" y="19877"/>
                  </a:lnTo>
                  <a:lnTo>
                    <a:pt x="3530982" y="21869"/>
                  </a:lnTo>
                  <a:lnTo>
                    <a:pt x="3576896" y="23572"/>
                  </a:lnTo>
                  <a:lnTo>
                    <a:pt x="3625154" y="24979"/>
                  </a:lnTo>
                  <a:lnTo>
                    <a:pt x="3675487" y="26080"/>
                  </a:lnTo>
                  <a:lnTo>
                    <a:pt x="3727629" y="26867"/>
                  </a:lnTo>
                  <a:lnTo>
                    <a:pt x="3781311" y="27330"/>
                  </a:lnTo>
                  <a:lnTo>
                    <a:pt x="3836267" y="27462"/>
                  </a:lnTo>
                  <a:lnTo>
                    <a:pt x="3892230" y="27253"/>
                  </a:lnTo>
                  <a:lnTo>
                    <a:pt x="3948931" y="26694"/>
                  </a:lnTo>
                  <a:lnTo>
                    <a:pt x="4006103" y="25777"/>
                  </a:lnTo>
                  <a:lnTo>
                    <a:pt x="4063479" y="24493"/>
                  </a:lnTo>
                  <a:lnTo>
                    <a:pt x="4120792" y="22833"/>
                  </a:lnTo>
                  <a:lnTo>
                    <a:pt x="4177774" y="20789"/>
                  </a:lnTo>
                  <a:lnTo>
                    <a:pt x="4234157" y="18351"/>
                  </a:lnTo>
                  <a:lnTo>
                    <a:pt x="4289675" y="15511"/>
                  </a:lnTo>
                  <a:lnTo>
                    <a:pt x="4344060" y="12260"/>
                  </a:lnTo>
                  <a:lnTo>
                    <a:pt x="4344454" y="19690"/>
                  </a:lnTo>
                  <a:lnTo>
                    <a:pt x="4344035" y="23081"/>
                  </a:lnTo>
                  <a:lnTo>
                    <a:pt x="4344060" y="30548"/>
                  </a:lnTo>
                  <a:lnTo>
                    <a:pt x="4287855" y="29598"/>
                  </a:lnTo>
                  <a:lnTo>
                    <a:pt x="4235758" y="28585"/>
                  </a:lnTo>
                  <a:lnTo>
                    <a:pt x="4186782" y="27580"/>
                  </a:lnTo>
                  <a:lnTo>
                    <a:pt x="4139940" y="26654"/>
                  </a:lnTo>
                  <a:lnTo>
                    <a:pt x="4094245" y="25876"/>
                  </a:lnTo>
                  <a:lnTo>
                    <a:pt x="4048710" y="25319"/>
                  </a:lnTo>
                  <a:lnTo>
                    <a:pt x="4002348" y="25052"/>
                  </a:lnTo>
                  <a:lnTo>
                    <a:pt x="3954171" y="25146"/>
                  </a:lnTo>
                  <a:lnTo>
                    <a:pt x="3903192" y="25673"/>
                  </a:lnTo>
                  <a:lnTo>
                    <a:pt x="3848425" y="26701"/>
                  </a:lnTo>
                  <a:lnTo>
                    <a:pt x="3788882" y="28303"/>
                  </a:lnTo>
                  <a:lnTo>
                    <a:pt x="3723576" y="30548"/>
                  </a:lnTo>
                  <a:lnTo>
                    <a:pt x="3652791" y="33131"/>
                  </a:lnTo>
                  <a:lnTo>
                    <a:pt x="3589301" y="35222"/>
                  </a:lnTo>
                  <a:lnTo>
                    <a:pt x="3532159" y="36812"/>
                  </a:lnTo>
                  <a:lnTo>
                    <a:pt x="3480419" y="37893"/>
                  </a:lnTo>
                  <a:lnTo>
                    <a:pt x="3433135" y="38458"/>
                  </a:lnTo>
                  <a:lnTo>
                    <a:pt x="3389358" y="38499"/>
                  </a:lnTo>
                  <a:lnTo>
                    <a:pt x="3348143" y="38006"/>
                  </a:lnTo>
                  <a:lnTo>
                    <a:pt x="3308542" y="36973"/>
                  </a:lnTo>
                  <a:lnTo>
                    <a:pt x="3269610" y="35391"/>
                  </a:lnTo>
                  <a:lnTo>
                    <a:pt x="3230398" y="33252"/>
                  </a:lnTo>
                  <a:lnTo>
                    <a:pt x="3189960" y="30548"/>
                  </a:lnTo>
                  <a:lnTo>
                    <a:pt x="3153826" y="28128"/>
                  </a:lnTo>
                  <a:lnTo>
                    <a:pt x="3111150" y="25637"/>
                  </a:lnTo>
                  <a:lnTo>
                    <a:pt x="3063014" y="23187"/>
                  </a:lnTo>
                  <a:lnTo>
                    <a:pt x="3010500" y="20888"/>
                  </a:lnTo>
                  <a:lnTo>
                    <a:pt x="2954689" y="18850"/>
                  </a:lnTo>
                  <a:lnTo>
                    <a:pt x="2896665" y="17185"/>
                  </a:lnTo>
                  <a:lnTo>
                    <a:pt x="2837508" y="16003"/>
                  </a:lnTo>
                  <a:lnTo>
                    <a:pt x="2778302" y="15415"/>
                  </a:lnTo>
                  <a:lnTo>
                    <a:pt x="2720127" y="15531"/>
                  </a:lnTo>
                  <a:lnTo>
                    <a:pt x="2664067" y="16462"/>
                  </a:lnTo>
                  <a:lnTo>
                    <a:pt x="2611203" y="18319"/>
                  </a:lnTo>
                  <a:lnTo>
                    <a:pt x="2562617" y="21212"/>
                  </a:lnTo>
                  <a:lnTo>
                    <a:pt x="2519391" y="25251"/>
                  </a:lnTo>
                  <a:lnTo>
                    <a:pt x="2482608" y="30548"/>
                  </a:lnTo>
                  <a:lnTo>
                    <a:pt x="2443033" y="36058"/>
                  </a:lnTo>
                  <a:lnTo>
                    <a:pt x="2401806" y="38991"/>
                  </a:lnTo>
                  <a:lnTo>
                    <a:pt x="2358958" y="39819"/>
                  </a:lnTo>
                  <a:lnTo>
                    <a:pt x="2314519" y="39015"/>
                  </a:lnTo>
                  <a:lnTo>
                    <a:pt x="2268523" y="37051"/>
                  </a:lnTo>
                  <a:lnTo>
                    <a:pt x="2220999" y="34401"/>
                  </a:lnTo>
                  <a:lnTo>
                    <a:pt x="2171980" y="31537"/>
                  </a:lnTo>
                  <a:lnTo>
                    <a:pt x="2121496" y="28931"/>
                  </a:lnTo>
                  <a:lnTo>
                    <a:pt x="2069580" y="27057"/>
                  </a:lnTo>
                  <a:lnTo>
                    <a:pt x="2016262" y="26386"/>
                  </a:lnTo>
                  <a:lnTo>
                    <a:pt x="1961573" y="27393"/>
                  </a:lnTo>
                  <a:lnTo>
                    <a:pt x="1905546" y="30548"/>
                  </a:lnTo>
                  <a:lnTo>
                    <a:pt x="1841062" y="34228"/>
                  </a:lnTo>
                  <a:lnTo>
                    <a:pt x="1782924" y="35208"/>
                  </a:lnTo>
                  <a:lnTo>
                    <a:pt x="1730041" y="34193"/>
                  </a:lnTo>
                  <a:lnTo>
                    <a:pt x="1681322" y="31891"/>
                  </a:lnTo>
                  <a:lnTo>
                    <a:pt x="1635675" y="29005"/>
                  </a:lnTo>
                  <a:lnTo>
                    <a:pt x="1592012" y="26243"/>
                  </a:lnTo>
                  <a:lnTo>
                    <a:pt x="1549239" y="24311"/>
                  </a:lnTo>
                  <a:lnTo>
                    <a:pt x="1506268" y="23913"/>
                  </a:lnTo>
                  <a:lnTo>
                    <a:pt x="1462006" y="25757"/>
                  </a:lnTo>
                  <a:lnTo>
                    <a:pt x="1415364" y="30548"/>
                  </a:lnTo>
                  <a:lnTo>
                    <a:pt x="1377513" y="34503"/>
                  </a:lnTo>
                  <a:lnTo>
                    <a:pt x="1338011" y="36589"/>
                  </a:lnTo>
                  <a:lnTo>
                    <a:pt x="1296706" y="37136"/>
                  </a:lnTo>
                  <a:lnTo>
                    <a:pt x="1253448" y="36473"/>
                  </a:lnTo>
                  <a:lnTo>
                    <a:pt x="1208087" y="34931"/>
                  </a:lnTo>
                  <a:lnTo>
                    <a:pt x="1160473" y="32840"/>
                  </a:lnTo>
                  <a:lnTo>
                    <a:pt x="1110454" y="30529"/>
                  </a:lnTo>
                  <a:lnTo>
                    <a:pt x="1057882" y="28330"/>
                  </a:lnTo>
                  <a:lnTo>
                    <a:pt x="1002605" y="26571"/>
                  </a:lnTo>
                  <a:lnTo>
                    <a:pt x="944473" y="25584"/>
                  </a:lnTo>
                  <a:lnTo>
                    <a:pt x="883336" y="25698"/>
                  </a:lnTo>
                  <a:lnTo>
                    <a:pt x="819044" y="27242"/>
                  </a:lnTo>
                  <a:lnTo>
                    <a:pt x="751446" y="30548"/>
                  </a:lnTo>
                  <a:lnTo>
                    <a:pt x="693216" y="33849"/>
                  </a:lnTo>
                  <a:lnTo>
                    <a:pt x="638317" y="36355"/>
                  </a:lnTo>
                  <a:lnTo>
                    <a:pt x="586250" y="38140"/>
                  </a:lnTo>
                  <a:lnTo>
                    <a:pt x="536515" y="39279"/>
                  </a:lnTo>
                  <a:lnTo>
                    <a:pt x="488613" y="39847"/>
                  </a:lnTo>
                  <a:lnTo>
                    <a:pt x="442045" y="39919"/>
                  </a:lnTo>
                  <a:lnTo>
                    <a:pt x="396313" y="39569"/>
                  </a:lnTo>
                  <a:lnTo>
                    <a:pt x="350918" y="38871"/>
                  </a:lnTo>
                  <a:lnTo>
                    <a:pt x="305360" y="37902"/>
                  </a:lnTo>
                  <a:lnTo>
                    <a:pt x="259141" y="36734"/>
                  </a:lnTo>
                  <a:lnTo>
                    <a:pt x="211762" y="35444"/>
                  </a:lnTo>
                  <a:lnTo>
                    <a:pt x="162723" y="34106"/>
                  </a:lnTo>
                  <a:lnTo>
                    <a:pt x="111525" y="32794"/>
                  </a:lnTo>
                  <a:lnTo>
                    <a:pt x="57671" y="31583"/>
                  </a:lnTo>
                  <a:lnTo>
                    <a:pt x="660" y="30548"/>
                  </a:lnTo>
                  <a:lnTo>
                    <a:pt x="63" y="25468"/>
                  </a:lnTo>
                  <a:lnTo>
                    <a:pt x="0" y="18585"/>
                  </a:lnTo>
                  <a:lnTo>
                    <a:pt x="660" y="12260"/>
                  </a:lnTo>
                  <a:close/>
                </a:path>
              </a:pathLst>
            </a:custGeom>
            <a:ln w="41148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74571" y="1378898"/>
            <a:ext cx="6941184" cy="495681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>
              <a:lnSpc>
                <a:spcPts val="1620"/>
              </a:lnSpc>
              <a:spcBef>
                <a:spcPts val="305"/>
              </a:spcBef>
            </a:pPr>
            <a:r>
              <a:rPr sz="1500" dirty="0">
                <a:latin typeface="Calibri"/>
                <a:cs typeface="Calibri"/>
              </a:rPr>
              <a:t>Dopo </a:t>
            </a:r>
            <a:r>
              <a:rPr sz="1500" spc="-15" dirty="0">
                <a:latin typeface="Calibri"/>
                <a:cs typeface="Calibri"/>
              </a:rPr>
              <a:t>aver </a:t>
            </a:r>
            <a:r>
              <a:rPr sz="1500" spc="-10" dirty="0">
                <a:latin typeface="Calibri"/>
                <a:cs typeface="Calibri"/>
              </a:rPr>
              <a:t>installato </a:t>
            </a:r>
            <a:r>
              <a:rPr sz="1500" dirty="0">
                <a:latin typeface="Calibri"/>
                <a:cs typeface="Calibri"/>
              </a:rPr>
              <a:t>le </a:t>
            </a:r>
            <a:r>
              <a:rPr sz="1500" spc="-5" dirty="0">
                <a:latin typeface="Calibri"/>
                <a:cs typeface="Calibri"/>
              </a:rPr>
              <a:t>estensioni consigliate, aprire </a:t>
            </a:r>
            <a:r>
              <a:rPr sz="1500" dirty="0">
                <a:latin typeface="Calibri"/>
                <a:cs typeface="Calibri"/>
              </a:rPr>
              <a:t>la </a:t>
            </a:r>
            <a:r>
              <a:rPr sz="1500" spc="-5" dirty="0">
                <a:latin typeface="Calibri"/>
                <a:cs typeface="Calibri"/>
              </a:rPr>
              <a:t>command </a:t>
            </a:r>
            <a:r>
              <a:rPr sz="1500" spc="-10" dirty="0">
                <a:latin typeface="Calibri"/>
                <a:cs typeface="Calibri"/>
              </a:rPr>
              <a:t>palette </a:t>
            </a:r>
            <a:r>
              <a:rPr sz="1500" spc="-30" dirty="0">
                <a:latin typeface="Calibri"/>
                <a:cs typeface="Calibri"/>
              </a:rPr>
              <a:t>(View, </a:t>
            </a:r>
            <a:r>
              <a:rPr sz="1500" dirty="0">
                <a:latin typeface="Calibri"/>
                <a:cs typeface="Calibri"/>
              </a:rPr>
              <a:t>Command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Palette.."),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digitare:</a:t>
            </a:r>
            <a:endParaRPr sz="1500" dirty="0">
              <a:latin typeface="Calibri"/>
              <a:cs typeface="Calibri"/>
            </a:endParaRPr>
          </a:p>
          <a:p>
            <a:pPr marL="53975">
              <a:lnSpc>
                <a:spcPct val="100000"/>
              </a:lnSpc>
              <a:spcBef>
                <a:spcPts val="545"/>
              </a:spcBef>
            </a:pPr>
            <a:r>
              <a:rPr sz="2400" b="1" spc="-5" dirty="0">
                <a:solidFill>
                  <a:srgbClr val="EC7C30"/>
                </a:solidFill>
                <a:latin typeface="Calibri"/>
                <a:cs typeface="Calibri"/>
              </a:rPr>
              <a:t>INITIALIZR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 dirty="0">
              <a:latin typeface="Calibri"/>
              <a:cs typeface="Calibri"/>
            </a:endParaRPr>
          </a:p>
          <a:p>
            <a:pPr marL="12700" marR="15875">
              <a:lnSpc>
                <a:spcPts val="1620"/>
              </a:lnSpc>
            </a:pPr>
            <a:r>
              <a:rPr sz="1500" dirty="0">
                <a:latin typeface="Calibri"/>
                <a:cs typeface="Calibri"/>
              </a:rPr>
              <a:t>E </a:t>
            </a:r>
            <a:r>
              <a:rPr sz="1500" spc="-5" dirty="0">
                <a:latin typeface="Calibri"/>
                <a:cs typeface="Calibri"/>
              </a:rPr>
              <a:t>scegliere </a:t>
            </a:r>
            <a:r>
              <a:rPr sz="1500" spc="-10" dirty="0">
                <a:latin typeface="Calibri"/>
                <a:cs typeface="Calibri"/>
              </a:rPr>
              <a:t>Create </a:t>
            </a:r>
            <a:r>
              <a:rPr sz="1500" dirty="0">
                <a:latin typeface="Calibri"/>
                <a:cs typeface="Calibri"/>
              </a:rPr>
              <a:t>a </a:t>
            </a:r>
            <a:r>
              <a:rPr sz="1500" spc="-10" dirty="0">
                <a:latin typeface="Calibri"/>
                <a:cs typeface="Calibri"/>
              </a:rPr>
              <a:t>Maven </a:t>
            </a:r>
            <a:r>
              <a:rPr sz="1500" spc="-5" dirty="0">
                <a:latin typeface="Calibri"/>
                <a:cs typeface="Calibri"/>
              </a:rPr>
              <a:t>Project. Seguire tutti </a:t>
            </a:r>
            <a:r>
              <a:rPr sz="1500" dirty="0">
                <a:latin typeface="Calibri"/>
                <a:cs typeface="Calibri"/>
              </a:rPr>
              <a:t>i passi </a:t>
            </a:r>
            <a:r>
              <a:rPr sz="1500" spc="-5" dirty="0">
                <a:latin typeface="Calibri"/>
                <a:cs typeface="Calibri"/>
              </a:rPr>
              <a:t>necessari (Aggiungere </a:t>
            </a:r>
            <a:r>
              <a:rPr sz="1500" dirty="0">
                <a:latin typeface="Calibri"/>
                <a:cs typeface="Calibri"/>
              </a:rPr>
              <a:t>le 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dipendenze</a:t>
            </a:r>
            <a:r>
              <a:rPr sz="1500" spc="-5" dirty="0">
                <a:latin typeface="Calibri"/>
                <a:cs typeface="Calibri"/>
              </a:rPr>
              <a:t> consigliate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dal </a:t>
            </a:r>
            <a:r>
              <a:rPr sz="1500" spc="-5" dirty="0">
                <a:latin typeface="Calibri"/>
                <a:cs typeface="Calibri"/>
              </a:rPr>
              <a:t>prof) </a:t>
            </a:r>
            <a:r>
              <a:rPr sz="1500" dirty="0">
                <a:latin typeface="Calibri"/>
                <a:cs typeface="Calibri"/>
              </a:rPr>
              <a:t>e </a:t>
            </a:r>
            <a:r>
              <a:rPr sz="1500" spc="-5" dirty="0">
                <a:latin typeface="Calibri"/>
                <a:cs typeface="Calibri"/>
              </a:rPr>
              <a:t>scegliere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la</a:t>
            </a:r>
            <a:r>
              <a:rPr sz="1500" spc="-5" dirty="0">
                <a:latin typeface="Calibri"/>
                <a:cs typeface="Calibri"/>
              </a:rPr>
              <a:t> cartella </a:t>
            </a:r>
            <a:r>
              <a:rPr sz="1500" dirty="0">
                <a:latin typeface="Calibri"/>
                <a:cs typeface="Calibri"/>
              </a:rPr>
              <a:t>di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destinazione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del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nuovo </a:t>
            </a:r>
            <a:r>
              <a:rPr sz="1500" spc="-15" dirty="0">
                <a:latin typeface="Calibri"/>
                <a:cs typeface="Calibri"/>
              </a:rPr>
              <a:t>progetto.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Cliccare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su </a:t>
            </a:r>
            <a:r>
              <a:rPr sz="1500" spc="-5" dirty="0">
                <a:latin typeface="Calibri"/>
                <a:cs typeface="Calibri"/>
              </a:rPr>
              <a:t>open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per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aprire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subito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il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progetto.</a:t>
            </a:r>
            <a:endParaRPr sz="1500" dirty="0">
              <a:latin typeface="Calibri"/>
              <a:cs typeface="Calibri"/>
            </a:endParaRPr>
          </a:p>
          <a:p>
            <a:pPr marL="12700" marR="353060">
              <a:lnSpc>
                <a:spcPts val="1620"/>
              </a:lnSpc>
              <a:spcBef>
                <a:spcPts val="994"/>
              </a:spcBef>
            </a:pPr>
            <a:r>
              <a:rPr sz="1500" spc="-5" dirty="0">
                <a:latin typeface="Calibri"/>
                <a:cs typeface="Calibri"/>
              </a:rPr>
              <a:t>Se </a:t>
            </a:r>
            <a:r>
              <a:rPr sz="1500" dirty="0">
                <a:latin typeface="Calibri"/>
                <a:cs typeface="Calibri"/>
              </a:rPr>
              <a:t>si </a:t>
            </a:r>
            <a:r>
              <a:rPr sz="1500" spc="-5" dirty="0">
                <a:latin typeface="Calibri"/>
                <a:cs typeface="Calibri"/>
              </a:rPr>
              <a:t>dimentica </a:t>
            </a:r>
            <a:r>
              <a:rPr sz="1500" dirty="0">
                <a:latin typeface="Calibri"/>
                <a:cs typeface="Calibri"/>
              </a:rPr>
              <a:t>qualche </a:t>
            </a:r>
            <a:r>
              <a:rPr sz="1500" spc="-10" dirty="0">
                <a:latin typeface="Calibri"/>
                <a:cs typeface="Calibri"/>
              </a:rPr>
              <a:t>starter </a:t>
            </a:r>
            <a:r>
              <a:rPr sz="1500" dirty="0">
                <a:latin typeface="Calibri"/>
                <a:cs typeface="Calibri"/>
              </a:rPr>
              <a:t>o si </a:t>
            </a:r>
            <a:r>
              <a:rPr sz="1500" spc="-5" dirty="0">
                <a:latin typeface="Calibri"/>
                <a:cs typeface="Calibri"/>
              </a:rPr>
              <a:t>vuole aggiungere successivamente, </a:t>
            </a:r>
            <a:r>
              <a:rPr sz="1500" dirty="0">
                <a:latin typeface="Calibri"/>
                <a:cs typeface="Calibri"/>
              </a:rPr>
              <a:t>si può </a:t>
            </a:r>
            <a:r>
              <a:rPr sz="1500" spc="-10" dirty="0">
                <a:latin typeface="Calibri"/>
                <a:cs typeface="Calibri"/>
              </a:rPr>
              <a:t>digitare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nuovamente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"initializr"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scegliere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"Spring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Initializr: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Add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Starters"</a:t>
            </a:r>
            <a:endParaRPr sz="15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00" dirty="0">
              <a:latin typeface="Calibri"/>
              <a:cs typeface="Calibri"/>
            </a:endParaRPr>
          </a:p>
          <a:p>
            <a:pPr marL="12700" marR="1076960">
              <a:lnSpc>
                <a:spcPct val="145300"/>
              </a:lnSpc>
            </a:pPr>
            <a:r>
              <a:rPr sz="1500" spc="-5" dirty="0">
                <a:latin typeface="Calibri"/>
                <a:cs typeface="Calibri"/>
              </a:rPr>
              <a:t>Se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dovesse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spuntare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questo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popup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dopo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aver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aperto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il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progetto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premere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SI.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Altri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due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popup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potrebbero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comparire.</a:t>
            </a:r>
            <a:endParaRPr sz="1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500" spc="-5" dirty="0">
                <a:latin typeface="Calibri"/>
                <a:cs typeface="Calibri"/>
              </a:rPr>
              <a:t>Uno vi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chiederà</a:t>
            </a:r>
            <a:r>
              <a:rPr sz="1500" dirty="0">
                <a:latin typeface="Calibri"/>
                <a:cs typeface="Calibri"/>
              </a:rPr>
              <a:t> se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volete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usare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Maven. </a:t>
            </a:r>
            <a:r>
              <a:rPr sz="1500" spc="-15" dirty="0">
                <a:latin typeface="Calibri"/>
                <a:cs typeface="Calibri"/>
              </a:rPr>
              <a:t>Accettate.</a:t>
            </a:r>
            <a:endParaRPr sz="1500" dirty="0">
              <a:latin typeface="Calibri"/>
              <a:cs typeface="Calibri"/>
            </a:endParaRPr>
          </a:p>
          <a:p>
            <a:pPr marL="12700" marR="626110">
              <a:lnSpc>
                <a:spcPts val="1620"/>
              </a:lnSpc>
              <a:spcBef>
                <a:spcPts val="1019"/>
              </a:spcBef>
            </a:pPr>
            <a:r>
              <a:rPr sz="1500" spc="-5" dirty="0">
                <a:latin typeface="Calibri"/>
                <a:cs typeface="Calibri"/>
              </a:rPr>
              <a:t>L'altro potrebbe comparire </a:t>
            </a:r>
            <a:r>
              <a:rPr sz="1500" dirty="0">
                <a:latin typeface="Calibri"/>
                <a:cs typeface="Calibri"/>
              </a:rPr>
              <a:t>se si </a:t>
            </a:r>
            <a:r>
              <a:rPr sz="1500" spc="-10" dirty="0">
                <a:latin typeface="Calibri"/>
                <a:cs typeface="Calibri"/>
              </a:rPr>
              <a:t>apre </a:t>
            </a:r>
            <a:r>
              <a:rPr sz="1500" spc="-5" dirty="0">
                <a:latin typeface="Calibri"/>
                <a:cs typeface="Calibri"/>
              </a:rPr>
              <a:t>per </a:t>
            </a:r>
            <a:r>
              <a:rPr sz="1500" dirty="0">
                <a:latin typeface="Calibri"/>
                <a:cs typeface="Calibri"/>
              </a:rPr>
              <a:t>la prima </a:t>
            </a:r>
            <a:r>
              <a:rPr sz="1500" spc="-10" dirty="0">
                <a:latin typeface="Calibri"/>
                <a:cs typeface="Calibri"/>
              </a:rPr>
              <a:t>volta </a:t>
            </a:r>
            <a:r>
              <a:rPr sz="1500" dirty="0">
                <a:latin typeface="Calibri"/>
                <a:cs typeface="Calibri"/>
              </a:rPr>
              <a:t>un </a:t>
            </a:r>
            <a:r>
              <a:rPr sz="1500" spc="-5" dirty="0">
                <a:latin typeface="Calibri"/>
                <a:cs typeface="Calibri"/>
              </a:rPr>
              <a:t>file </a:t>
            </a:r>
            <a:r>
              <a:rPr sz="1500" spc="-10" dirty="0">
                <a:latin typeface="Calibri"/>
                <a:cs typeface="Calibri"/>
              </a:rPr>
              <a:t>.java. </a:t>
            </a:r>
            <a:r>
              <a:rPr sz="1500" spc="-5" dirty="0">
                <a:latin typeface="Calibri"/>
                <a:cs typeface="Calibri"/>
              </a:rPr>
              <a:t>L'editor vi </a:t>
            </a:r>
            <a:r>
              <a:rPr sz="1500" spc="-15" dirty="0">
                <a:latin typeface="Calibri"/>
                <a:cs typeface="Calibri"/>
              </a:rPr>
              <a:t>sta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consigliando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delle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estensioni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utili.</a:t>
            </a:r>
            <a:r>
              <a:rPr sz="1500" spc="-10" dirty="0">
                <a:latin typeface="Calibri"/>
                <a:cs typeface="Calibri"/>
              </a:rPr>
              <a:t> Premere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INSTALLA.</a:t>
            </a:r>
            <a:endParaRPr sz="15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 spc="-10" dirty="0">
                <a:latin typeface="Calibri"/>
                <a:cs typeface="Calibri"/>
              </a:rPr>
              <a:t>Per</a:t>
            </a:r>
            <a:r>
              <a:rPr sz="1500" dirty="0">
                <a:latin typeface="Calibri"/>
                <a:cs typeface="Calibri"/>
              </a:rPr>
              <a:t> altri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dubbi: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600" b="1" u="sng" spc="-10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  <a:hlinkClick r:id="rId4"/>
              </a:rPr>
              <a:t>https://code.visualstudio.com/docs/java/java-spring-boot</a:t>
            </a:r>
            <a:endParaRPr sz="1600" dirty="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09788" y="4415028"/>
            <a:ext cx="3529583" cy="78638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1233" y="747378"/>
            <a:ext cx="34258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spc="-45" dirty="0">
                <a:latin typeface="Calibri Light"/>
                <a:cs typeface="Calibri Light"/>
              </a:rPr>
              <a:t>Snippets</a:t>
            </a:r>
            <a:r>
              <a:rPr sz="5400" b="0" spc="-150" dirty="0">
                <a:latin typeface="Calibri Light"/>
                <a:cs typeface="Calibri Light"/>
              </a:rPr>
              <a:t> </a:t>
            </a:r>
            <a:r>
              <a:rPr sz="5400" b="0" spc="-25" dirty="0">
                <a:latin typeface="Calibri Light"/>
                <a:cs typeface="Calibri Light"/>
              </a:rPr>
              <a:t>1/3</a:t>
            </a:r>
            <a:endParaRPr sz="54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1421" y="1639406"/>
            <a:ext cx="11017262" cy="982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51233" y="1720106"/>
            <a:ext cx="5250180" cy="147066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762635" indent="-635">
              <a:lnSpc>
                <a:spcPts val="1839"/>
              </a:lnSpc>
              <a:spcBef>
                <a:spcPts val="330"/>
              </a:spcBef>
            </a:pPr>
            <a:r>
              <a:rPr sz="1700" dirty="0">
                <a:latin typeface="Calibri"/>
                <a:cs typeface="Calibri"/>
              </a:rPr>
              <a:t>"Spring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boot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snippets"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aiuta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nella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creazione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del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file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application.properties.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700" spc="-5" dirty="0">
                <a:latin typeface="Calibri"/>
                <a:cs typeface="Calibri"/>
              </a:rPr>
              <a:t>Scrivendo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"spring-"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compariranno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alcuni suggerimenti.</a:t>
            </a:r>
            <a:endParaRPr sz="1700">
              <a:latin typeface="Calibri"/>
              <a:cs typeface="Calibri"/>
            </a:endParaRPr>
          </a:p>
          <a:p>
            <a:pPr marL="12700" marR="5080">
              <a:lnSpc>
                <a:spcPts val="1839"/>
              </a:lnSpc>
              <a:spcBef>
                <a:spcPts val="1019"/>
              </a:spcBef>
            </a:pPr>
            <a:r>
              <a:rPr sz="1700" spc="-5" dirty="0">
                <a:latin typeface="Calibri"/>
                <a:cs typeface="Calibri"/>
              </a:rPr>
              <a:t>Visto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che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il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tipo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di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DB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che </a:t>
            </a:r>
            <a:r>
              <a:rPr sz="1700" spc="-5" dirty="0">
                <a:latin typeface="Calibri"/>
                <a:cs typeface="Calibri"/>
              </a:rPr>
              <a:t>abbiamo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scelto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di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usare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è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MySQL,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usiamo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spring-mysql.</a:t>
            </a:r>
            <a:endParaRPr sz="17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95059" y="2010155"/>
            <a:ext cx="5423547" cy="1970532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047234" y="4280915"/>
            <a:ext cx="6498590" cy="2312035"/>
            <a:chOff x="5047234" y="4280915"/>
            <a:chExt cx="6498590" cy="231203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95060" y="4280915"/>
              <a:ext cx="5350751" cy="231190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076444" y="4914899"/>
              <a:ext cx="1185545" cy="1116330"/>
            </a:xfrm>
            <a:custGeom>
              <a:avLst/>
              <a:gdLst/>
              <a:ahLst/>
              <a:cxnLst/>
              <a:rect l="l" t="t" r="r" b="b"/>
              <a:pathLst>
                <a:path w="1185545" h="1116329">
                  <a:moveTo>
                    <a:pt x="0" y="0"/>
                  </a:moveTo>
                  <a:lnTo>
                    <a:pt x="1185468" y="1115999"/>
                  </a:lnTo>
                </a:path>
              </a:pathLst>
            </a:custGeom>
            <a:ln w="57912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81293" y="5947794"/>
              <a:ext cx="186055" cy="182880"/>
            </a:xfrm>
            <a:custGeom>
              <a:avLst/>
              <a:gdLst/>
              <a:ahLst/>
              <a:cxnLst/>
              <a:rect l="l" t="t" r="r" b="b"/>
              <a:pathLst>
                <a:path w="186054" h="182879">
                  <a:moveTo>
                    <a:pt x="119087" y="0"/>
                  </a:moveTo>
                  <a:lnTo>
                    <a:pt x="0" y="126492"/>
                  </a:lnTo>
                  <a:lnTo>
                    <a:pt x="186042" y="182346"/>
                  </a:lnTo>
                  <a:lnTo>
                    <a:pt x="119087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51233" y="4188564"/>
            <a:ext cx="525081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890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Il</a:t>
            </a:r>
            <a:r>
              <a:rPr sz="1800" spc="-10" dirty="0">
                <a:latin typeface="Calibri"/>
                <a:cs typeface="Calibri"/>
              </a:rPr>
              <a:t> codice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pre-generato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è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però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sufficiente.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E'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necessario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decommentare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(Rimuovere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#)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dalla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riga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4,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-5" dirty="0">
                <a:latin typeface="Calibri"/>
                <a:cs typeface="Calibri"/>
              </a:rPr>
              <a:t>aggiungere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due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righe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(7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8)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manualmente.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riga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7 si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può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personalizzare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porta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 </a:t>
            </a:r>
            <a:r>
              <a:rPr sz="1800" spc="-10" dirty="0">
                <a:latin typeface="Calibri"/>
                <a:cs typeface="Calibri"/>
              </a:rPr>
              <a:t>ascolto </a:t>
            </a:r>
            <a:r>
              <a:rPr sz="1800" spc="-5" dirty="0">
                <a:latin typeface="Calibri"/>
                <a:cs typeface="Calibri"/>
              </a:rPr>
              <a:t> dell'applicazione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conseguentemente,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REST</a:t>
            </a:r>
            <a:r>
              <a:rPr sz="1800" spc="-5" dirty="0">
                <a:latin typeface="Calibri"/>
                <a:cs typeface="Calibri"/>
              </a:rPr>
              <a:t> server)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900928" y="4666488"/>
            <a:ext cx="886460" cy="844550"/>
            <a:chOff x="5900928" y="4666488"/>
            <a:chExt cx="886460" cy="844550"/>
          </a:xfrm>
        </p:grpSpPr>
        <p:sp>
          <p:nvSpPr>
            <p:cNvPr id="12" name="object 12"/>
            <p:cNvSpPr/>
            <p:nvPr/>
          </p:nvSpPr>
          <p:spPr>
            <a:xfrm>
              <a:off x="5929884" y="4695444"/>
              <a:ext cx="828675" cy="786765"/>
            </a:xfrm>
            <a:custGeom>
              <a:avLst/>
              <a:gdLst/>
              <a:ahLst/>
              <a:cxnLst/>
              <a:rect l="l" t="t" r="r" b="b"/>
              <a:pathLst>
                <a:path w="828675" h="786764">
                  <a:moveTo>
                    <a:pt x="0" y="0"/>
                  </a:moveTo>
                  <a:lnTo>
                    <a:pt x="828421" y="786256"/>
                  </a:lnTo>
                </a:path>
              </a:pathLst>
            </a:custGeom>
            <a:ln w="579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62538" y="5288582"/>
              <a:ext cx="196215" cy="193675"/>
            </a:xfrm>
            <a:custGeom>
              <a:avLst/>
              <a:gdLst/>
              <a:ahLst/>
              <a:cxnLst/>
              <a:rect l="l" t="t" r="r" b="b"/>
              <a:pathLst>
                <a:path w="196215" h="193675">
                  <a:moveTo>
                    <a:pt x="139534" y="0"/>
                  </a:moveTo>
                  <a:lnTo>
                    <a:pt x="195770" y="193116"/>
                  </a:lnTo>
                  <a:lnTo>
                    <a:pt x="0" y="147015"/>
                  </a:lnTo>
                </a:path>
              </a:pathLst>
            </a:custGeom>
            <a:ln w="579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1233" y="747378"/>
            <a:ext cx="34258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spc="-45" dirty="0">
                <a:latin typeface="Calibri Light"/>
                <a:cs typeface="Calibri Light"/>
              </a:rPr>
              <a:t>Snippets</a:t>
            </a:r>
            <a:r>
              <a:rPr sz="5400" b="0" spc="-150" dirty="0">
                <a:latin typeface="Calibri Light"/>
                <a:cs typeface="Calibri Light"/>
              </a:rPr>
              <a:t> </a:t>
            </a:r>
            <a:r>
              <a:rPr sz="5400" b="0" spc="-25" dirty="0">
                <a:latin typeface="Calibri Light"/>
                <a:cs typeface="Calibri Light"/>
              </a:rPr>
              <a:t>2/3</a:t>
            </a:r>
            <a:endParaRPr sz="54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1421" y="1639406"/>
            <a:ext cx="11017262" cy="982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51231" y="1666350"/>
            <a:ext cx="5509895" cy="503047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95250" indent="-635">
              <a:lnSpc>
                <a:spcPts val="1839"/>
              </a:lnSpc>
              <a:spcBef>
                <a:spcPts val="330"/>
              </a:spcBef>
            </a:pPr>
            <a:r>
              <a:rPr sz="1700" dirty="0">
                <a:latin typeface="Calibri"/>
                <a:cs typeface="Calibri"/>
              </a:rPr>
              <a:t>"Spring boot </a:t>
            </a:r>
            <a:r>
              <a:rPr sz="1700" spc="-5" dirty="0">
                <a:latin typeface="Calibri"/>
                <a:cs typeface="Calibri"/>
              </a:rPr>
              <a:t>snippets" </a:t>
            </a:r>
            <a:r>
              <a:rPr sz="1700" spc="-10" dirty="0">
                <a:latin typeface="Calibri"/>
                <a:cs typeface="Calibri"/>
              </a:rPr>
              <a:t>offre </a:t>
            </a:r>
            <a:r>
              <a:rPr sz="1700" dirty="0">
                <a:latin typeface="Calibri"/>
                <a:cs typeface="Calibri"/>
              </a:rPr>
              <a:t>un enorme </a:t>
            </a:r>
            <a:r>
              <a:rPr sz="1700" spc="-5" dirty="0">
                <a:latin typeface="Calibri"/>
                <a:cs typeface="Calibri"/>
              </a:rPr>
              <a:t>aiuto fornendo alcuni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"snippets", interi </a:t>
            </a:r>
            <a:r>
              <a:rPr sz="1700" spc="-10" dirty="0">
                <a:latin typeface="Calibri"/>
                <a:cs typeface="Calibri"/>
              </a:rPr>
              <a:t>pezzi </a:t>
            </a:r>
            <a:r>
              <a:rPr sz="1700" dirty="0">
                <a:latin typeface="Calibri"/>
                <a:cs typeface="Calibri"/>
              </a:rPr>
              <a:t>di </a:t>
            </a:r>
            <a:r>
              <a:rPr sz="1700" spc="-5" dirty="0">
                <a:latin typeface="Calibri"/>
                <a:cs typeface="Calibri"/>
              </a:rPr>
              <a:t>codice </a:t>
            </a:r>
            <a:r>
              <a:rPr sz="1700" spc="-10" dirty="0">
                <a:latin typeface="Calibri"/>
                <a:cs typeface="Calibri"/>
              </a:rPr>
              <a:t>generati automaticamente </a:t>
            </a:r>
            <a:r>
              <a:rPr sz="1700" spc="-5" dirty="0">
                <a:latin typeface="Calibri"/>
                <a:cs typeface="Calibri"/>
              </a:rPr>
              <a:t> scrivendo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delle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parole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chiave.</a:t>
            </a:r>
            <a:endParaRPr sz="1700">
              <a:latin typeface="Calibri"/>
              <a:cs typeface="Calibri"/>
            </a:endParaRPr>
          </a:p>
          <a:p>
            <a:pPr marL="12700" marR="1875155">
              <a:lnSpc>
                <a:spcPts val="2830"/>
              </a:lnSpc>
              <a:spcBef>
                <a:spcPts val="190"/>
              </a:spcBef>
            </a:pPr>
            <a:r>
              <a:rPr sz="1700" spc="-5" dirty="0">
                <a:latin typeface="Calibri"/>
                <a:cs typeface="Calibri"/>
              </a:rPr>
              <a:t>Creiamo </a:t>
            </a:r>
            <a:r>
              <a:rPr sz="1700" dirty="0">
                <a:latin typeface="Calibri"/>
                <a:cs typeface="Calibri"/>
              </a:rPr>
              <a:t>un file </a:t>
            </a:r>
            <a:r>
              <a:rPr sz="1700" spc="-10" dirty="0">
                <a:latin typeface="Calibri"/>
                <a:cs typeface="Calibri"/>
              </a:rPr>
              <a:t>.java </a:t>
            </a:r>
            <a:r>
              <a:rPr sz="1700" dirty="0">
                <a:latin typeface="Calibri"/>
                <a:cs typeface="Calibri"/>
              </a:rPr>
              <a:t>e </a:t>
            </a:r>
            <a:r>
              <a:rPr sz="1700" spc="-5" dirty="0">
                <a:latin typeface="Calibri"/>
                <a:cs typeface="Calibri"/>
              </a:rPr>
              <a:t>rendiamolo vuoto. </a:t>
            </a:r>
            <a:r>
              <a:rPr sz="1700" spc="-37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Scriviamo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"spring-".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1700" spc="-5" dirty="0">
                <a:latin typeface="Calibri"/>
                <a:cs typeface="Calibri"/>
              </a:rPr>
              <a:t>Spring-entity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genera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una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classe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mock-up </a:t>
            </a:r>
            <a:r>
              <a:rPr sz="1700" dirty="0">
                <a:latin typeface="Calibri"/>
                <a:cs typeface="Calibri"/>
              </a:rPr>
              <a:t>per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un'entità.</a:t>
            </a:r>
            <a:endParaRPr sz="1700">
              <a:latin typeface="Calibri"/>
              <a:cs typeface="Calibri"/>
            </a:endParaRPr>
          </a:p>
          <a:p>
            <a:pPr marL="12700" marR="12065" indent="-635">
              <a:lnSpc>
                <a:spcPts val="1839"/>
              </a:lnSpc>
              <a:spcBef>
                <a:spcPts val="1020"/>
              </a:spcBef>
            </a:pPr>
            <a:r>
              <a:rPr sz="1700" dirty="0">
                <a:latin typeface="Calibri"/>
                <a:cs typeface="Calibri"/>
              </a:rPr>
              <a:t>Consiglio </a:t>
            </a:r>
            <a:r>
              <a:rPr sz="1700" spc="-5" dirty="0">
                <a:latin typeface="Calibri"/>
                <a:cs typeface="Calibri"/>
              </a:rPr>
              <a:t>l'uso </a:t>
            </a:r>
            <a:r>
              <a:rPr sz="1700" dirty="0">
                <a:latin typeface="Calibri"/>
                <a:cs typeface="Calibri"/>
              </a:rPr>
              <a:t>di </a:t>
            </a:r>
            <a:r>
              <a:rPr sz="1700" spc="-5" dirty="0">
                <a:latin typeface="Calibri"/>
                <a:cs typeface="Calibri"/>
              </a:rPr>
              <a:t>spring-jparepo invece </a:t>
            </a:r>
            <a:r>
              <a:rPr sz="1700" dirty="0">
                <a:latin typeface="Calibri"/>
                <a:cs typeface="Calibri"/>
              </a:rPr>
              <a:t>che di </a:t>
            </a:r>
            <a:r>
              <a:rPr sz="1700" spc="-5" dirty="0">
                <a:latin typeface="Calibri"/>
                <a:cs typeface="Calibri"/>
              </a:rPr>
              <a:t>spring-crudrepo.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Jparepo </a:t>
            </a:r>
            <a:r>
              <a:rPr sz="1700" dirty="0">
                <a:latin typeface="Calibri"/>
                <a:cs typeface="Calibri"/>
              </a:rPr>
              <a:t>è </a:t>
            </a:r>
            <a:r>
              <a:rPr sz="1700" spc="-10" dirty="0">
                <a:latin typeface="Calibri"/>
                <a:cs typeface="Calibri"/>
              </a:rPr>
              <a:t>un'interfaccia </a:t>
            </a:r>
            <a:r>
              <a:rPr sz="1700" dirty="0">
                <a:latin typeface="Calibri"/>
                <a:cs typeface="Calibri"/>
              </a:rPr>
              <a:t>che </a:t>
            </a:r>
            <a:r>
              <a:rPr sz="1700" spc="-5" dirty="0">
                <a:latin typeface="Calibri"/>
                <a:cs typeface="Calibri"/>
              </a:rPr>
              <a:t>estende crudrepo aggiungendo </a:t>
            </a:r>
            <a:r>
              <a:rPr sz="1700" dirty="0">
                <a:latin typeface="Calibri"/>
                <a:cs typeface="Calibri"/>
              </a:rPr>
              <a:t>il 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supporto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al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Sorting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e </a:t>
            </a:r>
            <a:r>
              <a:rPr sz="1700" spc="-5" dirty="0">
                <a:latin typeface="Calibri"/>
                <a:cs typeface="Calibri"/>
              </a:rPr>
              <a:t>all'uso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di</a:t>
            </a:r>
            <a:r>
              <a:rPr sz="1700" spc="-5" dirty="0">
                <a:latin typeface="Calibri"/>
                <a:cs typeface="Calibri"/>
              </a:rPr>
              <a:t> Example.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(Vedi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wiki)</a:t>
            </a:r>
            <a:endParaRPr sz="1700">
              <a:latin typeface="Calibri"/>
              <a:cs typeface="Calibri"/>
            </a:endParaRPr>
          </a:p>
          <a:p>
            <a:pPr marL="12700" marR="132715">
              <a:lnSpc>
                <a:spcPts val="1839"/>
              </a:lnSpc>
              <a:spcBef>
                <a:spcPts val="990"/>
              </a:spcBef>
            </a:pPr>
            <a:r>
              <a:rPr sz="1700" spc="-5" dirty="0">
                <a:latin typeface="Calibri"/>
                <a:cs typeface="Calibri"/>
              </a:rPr>
              <a:t>Spring-crudctrl crea </a:t>
            </a:r>
            <a:r>
              <a:rPr sz="1700" dirty="0">
                <a:latin typeface="Calibri"/>
                <a:cs typeface="Calibri"/>
              </a:rPr>
              <a:t>una </a:t>
            </a:r>
            <a:r>
              <a:rPr sz="1700" spc="-5" dirty="0">
                <a:latin typeface="Calibri"/>
                <a:cs typeface="Calibri"/>
              </a:rPr>
              <a:t>classe controller con alcuni metodi 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all'interno.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Gli altri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spring-ctrl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sono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mock-up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di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singoli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metodi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Calibri"/>
              <a:cs typeface="Calibri"/>
            </a:endParaRPr>
          </a:p>
          <a:p>
            <a:pPr marL="12700" marR="253365">
              <a:lnSpc>
                <a:spcPts val="1839"/>
              </a:lnSpc>
            </a:pPr>
            <a:r>
              <a:rPr sz="1700" dirty="0">
                <a:latin typeface="Calibri"/>
                <a:cs typeface="Calibri"/>
              </a:rPr>
              <a:t>Una </a:t>
            </a:r>
            <a:r>
              <a:rPr sz="1700" spc="-10" dirty="0">
                <a:latin typeface="Calibri"/>
                <a:cs typeface="Calibri"/>
              </a:rPr>
              <a:t>volta </a:t>
            </a:r>
            <a:r>
              <a:rPr sz="1700" spc="-5" dirty="0">
                <a:latin typeface="Calibri"/>
                <a:cs typeface="Calibri"/>
              </a:rPr>
              <a:t>scelto </a:t>
            </a:r>
            <a:r>
              <a:rPr sz="1700" dirty="0">
                <a:latin typeface="Calibri"/>
                <a:cs typeface="Calibri"/>
              </a:rPr>
              <a:t>lo </a:t>
            </a:r>
            <a:r>
              <a:rPr sz="1700" spc="-5" dirty="0">
                <a:latin typeface="Calibri"/>
                <a:cs typeface="Calibri"/>
              </a:rPr>
              <a:t>snippet usare </a:t>
            </a:r>
            <a:r>
              <a:rPr sz="1700" dirty="0">
                <a:latin typeface="Calibri"/>
                <a:cs typeface="Calibri"/>
              </a:rPr>
              <a:t>il </a:t>
            </a:r>
            <a:r>
              <a:rPr sz="1700" spc="-10" dirty="0">
                <a:latin typeface="Calibri"/>
                <a:cs typeface="Calibri"/>
              </a:rPr>
              <a:t>tasto </a:t>
            </a:r>
            <a:r>
              <a:rPr sz="1700" b="1" spc="-50" dirty="0">
                <a:latin typeface="Calibri"/>
                <a:cs typeface="Calibri"/>
              </a:rPr>
              <a:t>TAB </a:t>
            </a:r>
            <a:r>
              <a:rPr sz="1700" dirty="0">
                <a:latin typeface="Calibri"/>
                <a:cs typeface="Calibri"/>
              </a:rPr>
              <a:t>per </a:t>
            </a:r>
            <a:r>
              <a:rPr sz="1700" spc="-5" dirty="0">
                <a:latin typeface="Calibri"/>
                <a:cs typeface="Calibri"/>
              </a:rPr>
              <a:t>compilare </a:t>
            </a:r>
            <a:r>
              <a:rPr sz="1700" dirty="0">
                <a:latin typeface="Calibri"/>
                <a:cs typeface="Calibri"/>
              </a:rPr>
              <a:t>i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campi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dello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snippet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(Quelli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illuminati).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ts val="1700"/>
              </a:lnSpc>
            </a:pPr>
            <a:r>
              <a:rPr sz="1700" dirty="0">
                <a:latin typeface="Calibri"/>
                <a:cs typeface="Calibri"/>
              </a:rPr>
              <a:t>Il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campo</a:t>
            </a:r>
            <a:r>
              <a:rPr sz="1700" dirty="0">
                <a:latin typeface="Calibri"/>
                <a:cs typeface="Calibri"/>
              </a:rPr>
              <a:t> dopo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"package"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è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buggato,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lasciare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il</a:t>
            </a:r>
            <a:r>
              <a:rPr sz="1700" spc="-10" dirty="0">
                <a:latin typeface="Calibri"/>
                <a:cs typeface="Calibri"/>
              </a:rPr>
              <a:t> valore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di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default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ts val="1939"/>
              </a:lnSpc>
            </a:pPr>
            <a:r>
              <a:rPr sz="1700" dirty="0">
                <a:latin typeface="Calibri"/>
                <a:cs typeface="Calibri"/>
              </a:rPr>
              <a:t>e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modificarlo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dopo.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02919" y="1786128"/>
            <a:ext cx="11226165" cy="3627120"/>
            <a:chOff x="502919" y="1786128"/>
            <a:chExt cx="11226165" cy="362712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42887" y="1786128"/>
              <a:ext cx="5385815" cy="226771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590031" y="3535757"/>
              <a:ext cx="1195070" cy="191770"/>
            </a:xfrm>
            <a:custGeom>
              <a:avLst/>
              <a:gdLst/>
              <a:ahLst/>
              <a:cxnLst/>
              <a:rect l="l" t="t" r="r" b="b"/>
              <a:pathLst>
                <a:path w="1195070" h="191770">
                  <a:moveTo>
                    <a:pt x="0" y="191744"/>
                  </a:moveTo>
                  <a:lnTo>
                    <a:pt x="1194650" y="0"/>
                  </a:lnTo>
                </a:path>
              </a:pathLst>
            </a:custGeom>
            <a:ln w="57912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42319" y="3454590"/>
              <a:ext cx="185420" cy="172085"/>
            </a:xfrm>
            <a:custGeom>
              <a:avLst/>
              <a:gdLst/>
              <a:ahLst/>
              <a:cxnLst/>
              <a:rect l="l" t="t" r="r" b="b"/>
              <a:pathLst>
                <a:path w="185420" h="172085">
                  <a:moveTo>
                    <a:pt x="0" y="0"/>
                  </a:moveTo>
                  <a:lnTo>
                    <a:pt x="27546" y="171538"/>
                  </a:lnTo>
                  <a:lnTo>
                    <a:pt x="185318" y="58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81343" y="3812385"/>
              <a:ext cx="642620" cy="502920"/>
            </a:xfrm>
            <a:custGeom>
              <a:avLst/>
              <a:gdLst/>
              <a:ahLst/>
              <a:cxnLst/>
              <a:rect l="l" t="t" r="r" b="b"/>
              <a:pathLst>
                <a:path w="642620" h="502920">
                  <a:moveTo>
                    <a:pt x="0" y="502754"/>
                  </a:moveTo>
                  <a:lnTo>
                    <a:pt x="642099" y="0"/>
                  </a:lnTo>
                </a:path>
              </a:pathLst>
            </a:custGeom>
            <a:ln w="57912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47094" y="3723137"/>
              <a:ext cx="190500" cy="175895"/>
            </a:xfrm>
            <a:custGeom>
              <a:avLst/>
              <a:gdLst/>
              <a:ahLst/>
              <a:cxnLst/>
              <a:rect l="l" t="t" r="r" b="b"/>
              <a:pathLst>
                <a:path w="190500" h="175895">
                  <a:moveTo>
                    <a:pt x="190347" y="0"/>
                  </a:moveTo>
                  <a:lnTo>
                    <a:pt x="0" y="38709"/>
                  </a:lnTo>
                  <a:lnTo>
                    <a:pt x="107111" y="175501"/>
                  </a:lnTo>
                  <a:lnTo>
                    <a:pt x="190347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59423" y="2279487"/>
              <a:ext cx="757555" cy="2809240"/>
            </a:xfrm>
            <a:custGeom>
              <a:avLst/>
              <a:gdLst/>
              <a:ahLst/>
              <a:cxnLst/>
              <a:rect l="l" t="t" r="r" b="b"/>
              <a:pathLst>
                <a:path w="757554" h="2809240">
                  <a:moveTo>
                    <a:pt x="0" y="2809189"/>
                  </a:moveTo>
                  <a:lnTo>
                    <a:pt x="757250" y="0"/>
                  </a:lnTo>
                </a:path>
              </a:pathLst>
            </a:custGeom>
            <a:ln w="57912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725263" y="2139692"/>
              <a:ext cx="168275" cy="190500"/>
            </a:xfrm>
            <a:custGeom>
              <a:avLst/>
              <a:gdLst/>
              <a:ahLst/>
              <a:cxnLst/>
              <a:rect l="l" t="t" r="r" b="b"/>
              <a:pathLst>
                <a:path w="168275" h="190500">
                  <a:moveTo>
                    <a:pt x="129095" y="0"/>
                  </a:moveTo>
                  <a:lnTo>
                    <a:pt x="0" y="145148"/>
                  </a:lnTo>
                  <a:lnTo>
                    <a:pt x="167754" y="190360"/>
                  </a:lnTo>
                  <a:lnTo>
                    <a:pt x="129095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1979" y="3540255"/>
              <a:ext cx="4988560" cy="375285"/>
            </a:xfrm>
            <a:custGeom>
              <a:avLst/>
              <a:gdLst/>
              <a:ahLst/>
              <a:cxnLst/>
              <a:rect l="l" t="t" r="r" b="b"/>
              <a:pathLst>
                <a:path w="4988560" h="375285">
                  <a:moveTo>
                    <a:pt x="0" y="62484"/>
                  </a:moveTo>
                  <a:lnTo>
                    <a:pt x="4910" y="38163"/>
                  </a:lnTo>
                  <a:lnTo>
                    <a:pt x="18302" y="18302"/>
                  </a:lnTo>
                  <a:lnTo>
                    <a:pt x="38163" y="4910"/>
                  </a:lnTo>
                  <a:lnTo>
                    <a:pt x="62484" y="0"/>
                  </a:lnTo>
                  <a:lnTo>
                    <a:pt x="4925568" y="0"/>
                  </a:lnTo>
                  <a:lnTo>
                    <a:pt x="4949888" y="4910"/>
                  </a:lnTo>
                  <a:lnTo>
                    <a:pt x="4969749" y="18302"/>
                  </a:lnTo>
                  <a:lnTo>
                    <a:pt x="4983141" y="38163"/>
                  </a:lnTo>
                  <a:lnTo>
                    <a:pt x="4988052" y="62484"/>
                  </a:lnTo>
                  <a:lnTo>
                    <a:pt x="4988052" y="312407"/>
                  </a:lnTo>
                  <a:lnTo>
                    <a:pt x="4983141" y="336734"/>
                  </a:lnTo>
                  <a:lnTo>
                    <a:pt x="4969749" y="356600"/>
                  </a:lnTo>
                  <a:lnTo>
                    <a:pt x="4949888" y="369993"/>
                  </a:lnTo>
                  <a:lnTo>
                    <a:pt x="4925568" y="374904"/>
                  </a:lnTo>
                  <a:lnTo>
                    <a:pt x="62484" y="374904"/>
                  </a:lnTo>
                  <a:lnTo>
                    <a:pt x="38163" y="369993"/>
                  </a:lnTo>
                  <a:lnTo>
                    <a:pt x="18302" y="356600"/>
                  </a:lnTo>
                  <a:lnTo>
                    <a:pt x="4910" y="336734"/>
                  </a:lnTo>
                  <a:lnTo>
                    <a:pt x="0" y="312407"/>
                  </a:lnTo>
                  <a:lnTo>
                    <a:pt x="0" y="62484"/>
                  </a:lnTo>
                  <a:close/>
                </a:path>
              </a:pathLst>
            </a:custGeom>
            <a:ln w="57912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8451" y="3928875"/>
              <a:ext cx="5613400" cy="753110"/>
            </a:xfrm>
            <a:custGeom>
              <a:avLst/>
              <a:gdLst/>
              <a:ahLst/>
              <a:cxnLst/>
              <a:rect l="l" t="t" r="r" b="b"/>
              <a:pathLst>
                <a:path w="5613400" h="753110">
                  <a:moveTo>
                    <a:pt x="0" y="125475"/>
                  </a:moveTo>
                  <a:lnTo>
                    <a:pt x="9861" y="76632"/>
                  </a:lnTo>
                  <a:lnTo>
                    <a:pt x="36753" y="36749"/>
                  </a:lnTo>
                  <a:lnTo>
                    <a:pt x="76638" y="9859"/>
                  </a:lnTo>
                  <a:lnTo>
                    <a:pt x="125476" y="0"/>
                  </a:lnTo>
                  <a:lnTo>
                    <a:pt x="5487416" y="0"/>
                  </a:lnTo>
                  <a:lnTo>
                    <a:pt x="5536253" y="9859"/>
                  </a:lnTo>
                  <a:lnTo>
                    <a:pt x="5576138" y="36749"/>
                  </a:lnTo>
                  <a:lnTo>
                    <a:pt x="5603030" y="76632"/>
                  </a:lnTo>
                  <a:lnTo>
                    <a:pt x="5612892" y="125475"/>
                  </a:lnTo>
                  <a:lnTo>
                    <a:pt x="5612892" y="627367"/>
                  </a:lnTo>
                  <a:lnTo>
                    <a:pt x="5603030" y="676212"/>
                  </a:lnTo>
                  <a:lnTo>
                    <a:pt x="5576138" y="716100"/>
                  </a:lnTo>
                  <a:lnTo>
                    <a:pt x="5536253" y="742994"/>
                  </a:lnTo>
                  <a:lnTo>
                    <a:pt x="5487416" y="752855"/>
                  </a:lnTo>
                  <a:lnTo>
                    <a:pt x="125476" y="752855"/>
                  </a:lnTo>
                  <a:lnTo>
                    <a:pt x="76638" y="742994"/>
                  </a:lnTo>
                  <a:lnTo>
                    <a:pt x="36753" y="716100"/>
                  </a:lnTo>
                  <a:lnTo>
                    <a:pt x="9861" y="676212"/>
                  </a:lnTo>
                  <a:lnTo>
                    <a:pt x="0" y="627367"/>
                  </a:lnTo>
                  <a:lnTo>
                    <a:pt x="0" y="125475"/>
                  </a:lnTo>
                  <a:close/>
                </a:path>
              </a:pathLst>
            </a:custGeom>
            <a:ln w="57912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31875" y="4792979"/>
              <a:ext cx="5527675" cy="591820"/>
            </a:xfrm>
            <a:custGeom>
              <a:avLst/>
              <a:gdLst/>
              <a:ahLst/>
              <a:cxnLst/>
              <a:rect l="l" t="t" r="r" b="b"/>
              <a:pathLst>
                <a:path w="5527675" h="591820">
                  <a:moveTo>
                    <a:pt x="0" y="98552"/>
                  </a:moveTo>
                  <a:lnTo>
                    <a:pt x="7744" y="60189"/>
                  </a:lnTo>
                  <a:lnTo>
                    <a:pt x="28863" y="28863"/>
                  </a:lnTo>
                  <a:lnTo>
                    <a:pt x="60189" y="7744"/>
                  </a:lnTo>
                  <a:lnTo>
                    <a:pt x="98552" y="0"/>
                  </a:lnTo>
                  <a:lnTo>
                    <a:pt x="5428996" y="0"/>
                  </a:lnTo>
                  <a:lnTo>
                    <a:pt x="5467358" y="7744"/>
                  </a:lnTo>
                  <a:lnTo>
                    <a:pt x="5498684" y="28863"/>
                  </a:lnTo>
                  <a:lnTo>
                    <a:pt x="5519803" y="60189"/>
                  </a:lnTo>
                  <a:lnTo>
                    <a:pt x="5527548" y="98552"/>
                  </a:lnTo>
                  <a:lnTo>
                    <a:pt x="5527548" y="492760"/>
                  </a:lnTo>
                  <a:lnTo>
                    <a:pt x="5519803" y="531122"/>
                  </a:lnTo>
                  <a:lnTo>
                    <a:pt x="5498684" y="562448"/>
                  </a:lnTo>
                  <a:lnTo>
                    <a:pt x="5467358" y="583567"/>
                  </a:lnTo>
                  <a:lnTo>
                    <a:pt x="5428996" y="591312"/>
                  </a:lnTo>
                  <a:lnTo>
                    <a:pt x="98552" y="591312"/>
                  </a:lnTo>
                  <a:lnTo>
                    <a:pt x="60189" y="583567"/>
                  </a:lnTo>
                  <a:lnTo>
                    <a:pt x="28863" y="562448"/>
                  </a:lnTo>
                  <a:lnTo>
                    <a:pt x="7744" y="531122"/>
                  </a:lnTo>
                  <a:lnTo>
                    <a:pt x="0" y="492760"/>
                  </a:lnTo>
                  <a:lnTo>
                    <a:pt x="0" y="98552"/>
                  </a:lnTo>
                  <a:close/>
                </a:path>
              </a:pathLst>
            </a:custGeom>
            <a:ln w="57911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015" y="331723"/>
            <a:ext cx="342646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spc="-45" dirty="0">
                <a:latin typeface="Calibri Light"/>
                <a:cs typeface="Calibri Light"/>
              </a:rPr>
              <a:t>Snippets</a:t>
            </a:r>
            <a:r>
              <a:rPr sz="5400" b="0" spc="-150" dirty="0">
                <a:latin typeface="Calibri Light"/>
                <a:cs typeface="Calibri Light"/>
              </a:rPr>
              <a:t> </a:t>
            </a:r>
            <a:r>
              <a:rPr sz="5400" b="0" spc="-25" dirty="0">
                <a:latin typeface="Calibri Light"/>
                <a:cs typeface="Calibri Light"/>
              </a:rPr>
              <a:t>3/3</a:t>
            </a:r>
            <a:endParaRPr sz="5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3462" y="1308281"/>
            <a:ext cx="11137900" cy="5266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73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"Spring boot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snippets"</a:t>
            </a:r>
            <a:r>
              <a:rPr sz="1600" spc="-10" dirty="0">
                <a:latin typeface="Calibri"/>
                <a:cs typeface="Calibri"/>
              </a:rPr>
              <a:t> purtroppo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non è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provvisto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di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ts val="1730"/>
              </a:lnSpc>
            </a:pPr>
            <a:r>
              <a:rPr sz="1600" spc="-5" dirty="0">
                <a:latin typeface="Calibri"/>
                <a:cs typeface="Calibri"/>
              </a:rPr>
              <a:t>"spring-service"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è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orientato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solo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all'uso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di </a:t>
            </a:r>
            <a:r>
              <a:rPr sz="1600" spc="-10" dirty="0">
                <a:latin typeface="Calibri"/>
                <a:cs typeface="Calibri"/>
              </a:rPr>
              <a:t>repository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controller.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600" spc="-5" dirty="0">
                <a:latin typeface="Calibri"/>
                <a:cs typeface="Calibri"/>
              </a:rPr>
              <a:t>Come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risolvere?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Possiamo:</a:t>
            </a:r>
            <a:endParaRPr sz="1600" dirty="0">
              <a:latin typeface="Calibri"/>
              <a:cs typeface="Calibri"/>
            </a:endParaRPr>
          </a:p>
          <a:p>
            <a:pPr marL="401320" indent="-389255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401320" algn="l"/>
                <a:tab pos="401955" algn="l"/>
              </a:tabLst>
            </a:pPr>
            <a:r>
              <a:rPr sz="1600" spc="-15" dirty="0">
                <a:latin typeface="Calibri"/>
                <a:cs typeface="Calibri"/>
              </a:rPr>
              <a:t>Creare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uno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snippet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spring-service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modificare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manualmente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il</a:t>
            </a:r>
            <a:r>
              <a:rPr sz="1600" spc="-10" dirty="0">
                <a:latin typeface="Calibri"/>
                <a:cs typeface="Calibri"/>
              </a:rPr>
              <a:t> controller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dopo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averlo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generato</a:t>
            </a:r>
            <a:endParaRPr sz="1600" dirty="0">
              <a:latin typeface="Calibri"/>
              <a:cs typeface="Calibri"/>
            </a:endParaRPr>
          </a:p>
          <a:p>
            <a:pPr marL="12700" marR="6554470" indent="-635">
              <a:lnSpc>
                <a:spcPct val="131800"/>
              </a:lnSpc>
              <a:spcBef>
                <a:spcPts val="5"/>
              </a:spcBef>
              <a:buFont typeface="Calibri"/>
              <a:buAutoNum type="arabicPeriod"/>
              <a:tabLst>
                <a:tab pos="401320" algn="l"/>
                <a:tab pos="401955" algn="l"/>
              </a:tabLst>
            </a:pPr>
            <a:r>
              <a:rPr sz="1600" b="1" dirty="0">
                <a:latin typeface="Calibri"/>
                <a:cs typeface="Calibri"/>
              </a:rPr>
              <a:t>Non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usare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l'estensione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usare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snippet</a:t>
            </a:r>
            <a:r>
              <a:rPr sz="1600" spc="-15" dirty="0">
                <a:latin typeface="Calibri"/>
                <a:cs typeface="Calibri"/>
              </a:rPr>
              <a:t> fatti </a:t>
            </a:r>
            <a:r>
              <a:rPr sz="1600" spc="-5" dirty="0">
                <a:latin typeface="Calibri"/>
                <a:cs typeface="Calibri"/>
              </a:rPr>
              <a:t>da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noi.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Qui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trovate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gli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snippets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necessari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per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spring: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ts val="1535"/>
              </a:lnSpc>
            </a:pPr>
            <a:r>
              <a:rPr sz="1600" u="sng" spc="-10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  <a:hlinkClick r:id="rId2"/>
              </a:rPr>
              <a:t>https://pastebin.com/svyGXXhN</a:t>
            </a:r>
            <a:r>
              <a:rPr sz="1600" spc="5" dirty="0">
                <a:solidFill>
                  <a:srgbClr val="0562C1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1600" spc="-10" dirty="0">
                <a:latin typeface="Calibri"/>
                <a:cs typeface="Calibri"/>
              </a:rPr>
              <a:t>(</a:t>
            </a:r>
            <a:r>
              <a:rPr sz="1600" b="1" spc="-10" dirty="0">
                <a:solidFill>
                  <a:srgbClr val="EC7C30"/>
                </a:solidFill>
                <a:latin typeface="Calibri"/>
                <a:cs typeface="Calibri"/>
              </a:rPr>
              <a:t>java</a:t>
            </a:r>
            <a:r>
              <a:rPr sz="1600" spc="-10" dirty="0">
                <a:latin typeface="Calibri"/>
                <a:cs typeface="Calibri"/>
              </a:rPr>
              <a:t>.json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solo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spring-service)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(Opzione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1)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 dirty="0">
              <a:latin typeface="Calibri"/>
              <a:cs typeface="Calibri"/>
            </a:endParaRPr>
          </a:p>
          <a:p>
            <a:pPr marL="12700">
              <a:lnSpc>
                <a:spcPts val="1730"/>
              </a:lnSpc>
            </a:pPr>
            <a:r>
              <a:rPr sz="1600" spc="-10" dirty="0">
                <a:latin typeface="Calibri"/>
                <a:cs typeface="Calibri"/>
              </a:rPr>
              <a:t>Oppure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(Opzione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2)</a:t>
            </a:r>
            <a:endParaRPr sz="1600" dirty="0">
              <a:latin typeface="Calibri"/>
              <a:cs typeface="Calibri"/>
            </a:endParaRPr>
          </a:p>
          <a:p>
            <a:pPr marL="12700" marR="5922645">
              <a:lnSpc>
                <a:spcPts val="1540"/>
              </a:lnSpc>
              <a:spcBef>
                <a:spcPts val="175"/>
              </a:spcBef>
            </a:pPr>
            <a:r>
              <a:rPr sz="1600" u="sng" spc="-10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  <a:hlinkClick r:id="rId3"/>
              </a:rPr>
              <a:t>https://pastebin.com/cBNRAtyc</a:t>
            </a:r>
            <a:r>
              <a:rPr sz="1600" dirty="0">
                <a:solidFill>
                  <a:srgbClr val="0562C1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1600" spc="-10" dirty="0">
                <a:latin typeface="Calibri"/>
                <a:cs typeface="Calibri"/>
              </a:rPr>
              <a:t>(</a:t>
            </a:r>
            <a:r>
              <a:rPr sz="1600" b="1" spc="-10" dirty="0">
                <a:solidFill>
                  <a:srgbClr val="EC7C30"/>
                </a:solidFill>
                <a:latin typeface="Calibri"/>
                <a:cs typeface="Calibri"/>
              </a:rPr>
              <a:t>java</a:t>
            </a:r>
            <a:r>
              <a:rPr sz="1600" spc="-10" dirty="0">
                <a:latin typeface="Calibri"/>
                <a:cs typeface="Calibri"/>
              </a:rPr>
              <a:t>.json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completo)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u="sng" spc="-10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  <a:hlinkClick r:id="rId4"/>
              </a:rPr>
              <a:t>https://pastebin.com/ugYMwsan</a:t>
            </a:r>
            <a:r>
              <a:rPr sz="1600" spc="-25" dirty="0">
                <a:solidFill>
                  <a:srgbClr val="0562C1"/>
                </a:solidFill>
                <a:latin typeface="Calibri"/>
                <a:cs typeface="Calibri"/>
                <a:hlinkClick r:id="rId4"/>
              </a:rPr>
              <a:t> </a:t>
            </a:r>
            <a:r>
              <a:rPr sz="1600" spc="-5" dirty="0">
                <a:latin typeface="Calibri"/>
                <a:cs typeface="Calibri"/>
              </a:rPr>
              <a:t>(</a:t>
            </a:r>
            <a:r>
              <a:rPr sz="1600" b="1" spc="-5" dirty="0">
                <a:solidFill>
                  <a:srgbClr val="6FAC46"/>
                </a:solidFill>
                <a:latin typeface="Calibri"/>
                <a:cs typeface="Calibri"/>
              </a:rPr>
              <a:t>spring-boot-properties</a:t>
            </a:r>
            <a:r>
              <a:rPr sz="1600" spc="-5" dirty="0">
                <a:latin typeface="Calibri"/>
                <a:cs typeface="Calibri"/>
              </a:rPr>
              <a:t>.json)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1600" spc="-10" dirty="0">
                <a:latin typeface="Calibri"/>
                <a:cs typeface="Calibri"/>
              </a:rPr>
              <a:t>Dove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aggiungerli?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(Su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windows)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ts val="1850"/>
              </a:lnSpc>
              <a:spcBef>
                <a:spcPts val="585"/>
              </a:spcBef>
            </a:pPr>
            <a:r>
              <a:rPr sz="1600" spc="-5" dirty="0">
                <a:latin typeface="Calibri"/>
                <a:cs typeface="Calibri"/>
              </a:rPr>
              <a:t>Se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avete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seguito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la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slide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2: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700" b="1" spc="-5" dirty="0">
                <a:solidFill>
                  <a:srgbClr val="2D75B6"/>
                </a:solidFill>
                <a:latin typeface="Calibri"/>
                <a:cs typeface="Calibri"/>
              </a:rPr>
              <a:t>&lt;DIR&gt;</a:t>
            </a:r>
            <a:r>
              <a:rPr sz="1600" spc="-5" dirty="0">
                <a:latin typeface="Calibri"/>
                <a:cs typeface="Calibri"/>
              </a:rPr>
              <a:t>\User\snippets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ts val="1730"/>
              </a:lnSpc>
            </a:pPr>
            <a:r>
              <a:rPr sz="1600" spc="-5" dirty="0">
                <a:latin typeface="Calibri"/>
                <a:cs typeface="Calibri"/>
              </a:rPr>
              <a:t>Se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NON </a:t>
            </a:r>
            <a:r>
              <a:rPr sz="1600" spc="-15" dirty="0">
                <a:latin typeface="Calibri"/>
                <a:cs typeface="Calibri"/>
              </a:rPr>
              <a:t>avete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seguito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la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slide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2: </a:t>
            </a:r>
            <a:r>
              <a:rPr sz="1600" spc="-15" dirty="0">
                <a:latin typeface="Calibri"/>
                <a:cs typeface="Calibri"/>
              </a:rPr>
              <a:t>%APPDATA%\Code\User\snippets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ts val="1730"/>
              </a:lnSpc>
              <a:spcBef>
                <a:spcPts val="1155"/>
              </a:spcBef>
            </a:pPr>
            <a:r>
              <a:rPr sz="1600" dirty="0">
                <a:latin typeface="Calibri"/>
                <a:cs typeface="Calibri"/>
              </a:rPr>
              <a:t>In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alternativa,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è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possibile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aggiungerli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manualmente, andando, </a:t>
            </a:r>
            <a:r>
              <a:rPr sz="1600" spc="-5" dirty="0">
                <a:latin typeface="Calibri"/>
                <a:cs typeface="Calibri"/>
              </a:rPr>
              <a:t>da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VS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Code,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su:</a:t>
            </a:r>
            <a:endParaRPr sz="1600" dirty="0">
              <a:latin typeface="Calibri"/>
              <a:cs typeface="Calibri"/>
            </a:endParaRPr>
          </a:p>
          <a:p>
            <a:pPr marL="12700" marR="4519930">
              <a:lnSpc>
                <a:spcPct val="80000"/>
              </a:lnSpc>
              <a:spcBef>
                <a:spcPts val="190"/>
              </a:spcBef>
            </a:pPr>
            <a:r>
              <a:rPr sz="1600" spc="-10" dirty="0">
                <a:latin typeface="Calibri"/>
                <a:cs typeface="Calibri"/>
              </a:rPr>
              <a:t>View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-&gt;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Command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Palette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-&gt;"preferences:</a:t>
            </a:r>
            <a:r>
              <a:rPr sz="1600" spc="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Configure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User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Snippets"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-&gt;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"</a:t>
            </a:r>
            <a:r>
              <a:rPr sz="1600" b="1" spc="-10" dirty="0">
                <a:solidFill>
                  <a:srgbClr val="EC7C30"/>
                </a:solidFill>
                <a:latin typeface="Calibri"/>
                <a:cs typeface="Calibri"/>
              </a:rPr>
              <a:t>java</a:t>
            </a:r>
            <a:r>
              <a:rPr sz="1600" b="1" spc="-10" dirty="0">
                <a:latin typeface="Calibri"/>
                <a:cs typeface="Calibri"/>
              </a:rPr>
              <a:t>/</a:t>
            </a:r>
            <a:r>
              <a:rPr sz="1600" b="1" spc="-10" dirty="0">
                <a:solidFill>
                  <a:srgbClr val="6FAC46"/>
                </a:solidFill>
                <a:latin typeface="Calibri"/>
                <a:cs typeface="Calibri"/>
              </a:rPr>
              <a:t>spring-boot-properties</a:t>
            </a:r>
            <a:r>
              <a:rPr sz="1600" spc="-10" dirty="0">
                <a:latin typeface="Calibri"/>
                <a:cs typeface="Calibri"/>
              </a:rPr>
              <a:t>"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(A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seconda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del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file)</a:t>
            </a:r>
            <a:r>
              <a:rPr sz="1600" spc="-5" dirty="0">
                <a:latin typeface="Calibri"/>
                <a:cs typeface="Calibri"/>
              </a:rPr>
              <a:t> 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incollando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il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codice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corretto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Tutto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ciò che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è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stato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detto</a:t>
            </a:r>
            <a:endParaRPr sz="1600" dirty="0">
              <a:latin typeface="Calibri"/>
              <a:cs typeface="Calibri"/>
            </a:endParaRPr>
          </a:p>
          <a:p>
            <a:pPr marL="5885180" marR="5080" indent="1180465">
              <a:lnSpc>
                <a:spcPts val="1540"/>
              </a:lnSpc>
              <a:spcBef>
                <a:spcPts val="980"/>
              </a:spcBef>
            </a:pPr>
            <a:r>
              <a:rPr sz="1600" spc="-20" dirty="0">
                <a:latin typeface="Calibri"/>
                <a:cs typeface="Calibri"/>
              </a:rPr>
              <a:t>Per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info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su </a:t>
            </a:r>
            <a:r>
              <a:rPr sz="1600" spc="-10" dirty="0">
                <a:latin typeface="Calibri"/>
                <a:cs typeface="Calibri"/>
              </a:rPr>
              <a:t>come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creare/è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stato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creato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snippet: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u="sng" spc="-10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  <a:hlinkClick r:id="rId5"/>
              </a:rPr>
              <a:t>https://code.visualstudio.com/docs/editor/userdefinedsnippets</a:t>
            </a:r>
            <a:endParaRPr sz="16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5656" y="1141475"/>
            <a:ext cx="4605451" cy="11404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941819" y="4197096"/>
            <a:ext cx="4649723" cy="10119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3035" y="656335"/>
            <a:ext cx="433006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spc="-30" dirty="0">
                <a:latin typeface="Calibri Light"/>
                <a:cs typeface="Calibri Light"/>
              </a:rPr>
              <a:t>Idee</a:t>
            </a:r>
            <a:r>
              <a:rPr sz="5400" b="0" spc="-150" dirty="0">
                <a:latin typeface="Calibri Light"/>
                <a:cs typeface="Calibri Light"/>
              </a:rPr>
              <a:t> </a:t>
            </a:r>
            <a:r>
              <a:rPr sz="5400" b="0" spc="-30" dirty="0">
                <a:latin typeface="Calibri Light"/>
                <a:cs typeface="Calibri Light"/>
              </a:rPr>
              <a:t>per</a:t>
            </a:r>
            <a:r>
              <a:rPr sz="5400" b="0" spc="-130" dirty="0">
                <a:latin typeface="Calibri Light"/>
                <a:cs typeface="Calibri Light"/>
              </a:rPr>
              <a:t> </a:t>
            </a:r>
            <a:r>
              <a:rPr sz="5400" b="0" spc="-45" dirty="0">
                <a:latin typeface="Calibri Light"/>
                <a:cs typeface="Calibri Light"/>
              </a:rPr>
              <a:t>MySQL</a:t>
            </a:r>
            <a:endParaRPr sz="54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052048" cy="685785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632731" y="2354046"/>
            <a:ext cx="4290060" cy="90805"/>
            <a:chOff x="4632731" y="2354046"/>
            <a:chExt cx="4290060" cy="90805"/>
          </a:xfrm>
        </p:grpSpPr>
        <p:sp>
          <p:nvSpPr>
            <p:cNvPr id="5" name="object 5"/>
            <p:cNvSpPr/>
            <p:nvPr/>
          </p:nvSpPr>
          <p:spPr>
            <a:xfrm>
              <a:off x="4654701" y="2382656"/>
              <a:ext cx="4244975" cy="48895"/>
            </a:xfrm>
            <a:custGeom>
              <a:avLst/>
              <a:gdLst/>
              <a:ahLst/>
              <a:cxnLst/>
              <a:rect l="l" t="t" r="r" b="b"/>
              <a:pathLst>
                <a:path w="4244975" h="48894">
                  <a:moveTo>
                    <a:pt x="2873059" y="21953"/>
                  </a:moveTo>
                  <a:lnTo>
                    <a:pt x="2039062" y="21953"/>
                  </a:lnTo>
                  <a:lnTo>
                    <a:pt x="2085278" y="23225"/>
                  </a:lnTo>
                  <a:lnTo>
                    <a:pt x="2142627" y="26477"/>
                  </a:lnTo>
                  <a:lnTo>
                    <a:pt x="2155877" y="27533"/>
                  </a:lnTo>
                  <a:lnTo>
                    <a:pt x="2277206" y="37495"/>
                  </a:lnTo>
                  <a:lnTo>
                    <a:pt x="2334714" y="41715"/>
                  </a:lnTo>
                  <a:lnTo>
                    <a:pt x="2387000" y="44863"/>
                  </a:lnTo>
                  <a:lnTo>
                    <a:pt x="2435067" y="47020"/>
                  </a:lnTo>
                  <a:lnTo>
                    <a:pt x="2479920" y="48268"/>
                  </a:lnTo>
                  <a:lnTo>
                    <a:pt x="2522563" y="48689"/>
                  </a:lnTo>
                  <a:lnTo>
                    <a:pt x="2564002" y="48366"/>
                  </a:lnTo>
                  <a:lnTo>
                    <a:pt x="2605239" y="47379"/>
                  </a:lnTo>
                  <a:lnTo>
                    <a:pt x="2691129" y="43744"/>
                  </a:lnTo>
                  <a:lnTo>
                    <a:pt x="2966868" y="29342"/>
                  </a:lnTo>
                  <a:lnTo>
                    <a:pt x="3024992" y="27524"/>
                  </a:lnTo>
                  <a:lnTo>
                    <a:pt x="3079587" y="26534"/>
                  </a:lnTo>
                  <a:lnTo>
                    <a:pt x="3777602" y="26238"/>
                  </a:lnTo>
                  <a:lnTo>
                    <a:pt x="3792579" y="25658"/>
                  </a:lnTo>
                  <a:lnTo>
                    <a:pt x="3768849" y="25658"/>
                  </a:lnTo>
                  <a:lnTo>
                    <a:pt x="3713875" y="25099"/>
                  </a:lnTo>
                  <a:lnTo>
                    <a:pt x="3656601" y="23755"/>
                  </a:lnTo>
                  <a:lnTo>
                    <a:pt x="3615974" y="22228"/>
                  </a:lnTo>
                  <a:lnTo>
                    <a:pt x="2884492" y="22228"/>
                  </a:lnTo>
                  <a:lnTo>
                    <a:pt x="2873059" y="21953"/>
                  </a:lnTo>
                  <a:close/>
                </a:path>
                <a:path w="4244975" h="48894">
                  <a:moveTo>
                    <a:pt x="808458" y="1801"/>
                  </a:moveTo>
                  <a:lnTo>
                    <a:pt x="765212" y="2008"/>
                  </a:lnTo>
                  <a:lnTo>
                    <a:pt x="717916" y="3376"/>
                  </a:lnTo>
                  <a:lnTo>
                    <a:pt x="663579" y="5845"/>
                  </a:lnTo>
                  <a:lnTo>
                    <a:pt x="457591" y="17420"/>
                  </a:lnTo>
                  <a:lnTo>
                    <a:pt x="442027" y="18243"/>
                  </a:lnTo>
                  <a:lnTo>
                    <a:pt x="390841" y="20770"/>
                  </a:lnTo>
                  <a:lnTo>
                    <a:pt x="343315" y="22746"/>
                  </a:lnTo>
                  <a:lnTo>
                    <a:pt x="380485" y="24123"/>
                  </a:lnTo>
                  <a:lnTo>
                    <a:pt x="448033" y="27533"/>
                  </a:lnTo>
                  <a:lnTo>
                    <a:pt x="587009" y="36156"/>
                  </a:lnTo>
                  <a:lnTo>
                    <a:pt x="643766" y="38916"/>
                  </a:lnTo>
                  <a:lnTo>
                    <a:pt x="693963" y="40557"/>
                  </a:lnTo>
                  <a:lnTo>
                    <a:pt x="739486" y="41235"/>
                  </a:lnTo>
                  <a:lnTo>
                    <a:pt x="782221" y="41107"/>
                  </a:lnTo>
                  <a:lnTo>
                    <a:pt x="824054" y="40327"/>
                  </a:lnTo>
                  <a:lnTo>
                    <a:pt x="1349248" y="26476"/>
                  </a:lnTo>
                  <a:lnTo>
                    <a:pt x="1434932" y="25606"/>
                  </a:lnTo>
                  <a:lnTo>
                    <a:pt x="1700041" y="25549"/>
                  </a:lnTo>
                  <a:lnTo>
                    <a:pt x="1654839" y="24575"/>
                  </a:lnTo>
                  <a:lnTo>
                    <a:pt x="1609353" y="22403"/>
                  </a:lnTo>
                  <a:lnTo>
                    <a:pt x="1565172" y="18883"/>
                  </a:lnTo>
                  <a:lnTo>
                    <a:pt x="1559730" y="18243"/>
                  </a:lnTo>
                  <a:lnTo>
                    <a:pt x="1110155" y="18243"/>
                  </a:lnTo>
                  <a:lnTo>
                    <a:pt x="1055997" y="17417"/>
                  </a:lnTo>
                  <a:lnTo>
                    <a:pt x="1000811" y="13833"/>
                  </a:lnTo>
                  <a:lnTo>
                    <a:pt x="943832" y="8772"/>
                  </a:lnTo>
                  <a:lnTo>
                    <a:pt x="894776" y="5121"/>
                  </a:lnTo>
                  <a:lnTo>
                    <a:pt x="850649" y="2818"/>
                  </a:lnTo>
                  <a:lnTo>
                    <a:pt x="808458" y="1801"/>
                  </a:lnTo>
                  <a:close/>
                </a:path>
                <a:path w="4244975" h="48894">
                  <a:moveTo>
                    <a:pt x="1700041" y="25549"/>
                  </a:moveTo>
                  <a:lnTo>
                    <a:pt x="1443049" y="25549"/>
                  </a:lnTo>
                  <a:lnTo>
                    <a:pt x="1495498" y="25606"/>
                  </a:lnTo>
                  <a:lnTo>
                    <a:pt x="1567926" y="26477"/>
                  </a:lnTo>
                  <a:lnTo>
                    <a:pt x="1631829" y="28004"/>
                  </a:lnTo>
                  <a:lnTo>
                    <a:pt x="1786758" y="33984"/>
                  </a:lnTo>
                  <a:lnTo>
                    <a:pt x="1828920" y="34143"/>
                  </a:lnTo>
                  <a:lnTo>
                    <a:pt x="1863323" y="33008"/>
                  </a:lnTo>
                  <a:lnTo>
                    <a:pt x="1892330" y="30989"/>
                  </a:lnTo>
                  <a:lnTo>
                    <a:pt x="1930025" y="27308"/>
                  </a:lnTo>
                  <a:lnTo>
                    <a:pt x="1943599" y="25934"/>
                  </a:lnTo>
                  <a:lnTo>
                    <a:pt x="1947494" y="25614"/>
                  </a:lnTo>
                  <a:lnTo>
                    <a:pt x="1749861" y="25614"/>
                  </a:lnTo>
                  <a:lnTo>
                    <a:pt x="1701663" y="25584"/>
                  </a:lnTo>
                  <a:lnTo>
                    <a:pt x="1700041" y="25549"/>
                  </a:lnTo>
                  <a:close/>
                </a:path>
                <a:path w="4244975" h="48894">
                  <a:moveTo>
                    <a:pt x="3777602" y="26238"/>
                  </a:moveTo>
                  <a:lnTo>
                    <a:pt x="3131172" y="26238"/>
                  </a:lnTo>
                  <a:lnTo>
                    <a:pt x="3180267" y="26503"/>
                  </a:lnTo>
                  <a:lnTo>
                    <a:pt x="3497918" y="32859"/>
                  </a:lnTo>
                  <a:lnTo>
                    <a:pt x="3545821" y="32810"/>
                  </a:lnTo>
                  <a:lnTo>
                    <a:pt x="3595916" y="32121"/>
                  </a:lnTo>
                  <a:lnTo>
                    <a:pt x="3771467" y="26476"/>
                  </a:lnTo>
                  <a:lnTo>
                    <a:pt x="3777602" y="26238"/>
                  </a:lnTo>
                  <a:close/>
                </a:path>
                <a:path w="4244975" h="48894">
                  <a:moveTo>
                    <a:pt x="356" y="13833"/>
                  </a:moveTo>
                  <a:lnTo>
                    <a:pt x="110" y="18239"/>
                  </a:lnTo>
                  <a:lnTo>
                    <a:pt x="0" y="22228"/>
                  </a:lnTo>
                  <a:lnTo>
                    <a:pt x="1093" y="24575"/>
                  </a:lnTo>
                  <a:lnTo>
                    <a:pt x="1095" y="24848"/>
                  </a:lnTo>
                  <a:lnTo>
                    <a:pt x="356" y="32121"/>
                  </a:lnTo>
                  <a:lnTo>
                    <a:pt x="37253" y="28246"/>
                  </a:lnTo>
                  <a:lnTo>
                    <a:pt x="76120" y="25074"/>
                  </a:lnTo>
                  <a:lnTo>
                    <a:pt x="111055" y="23038"/>
                  </a:lnTo>
                  <a:lnTo>
                    <a:pt x="85318" y="21642"/>
                  </a:lnTo>
                  <a:lnTo>
                    <a:pt x="42669" y="18239"/>
                  </a:lnTo>
                  <a:lnTo>
                    <a:pt x="356" y="13833"/>
                  </a:lnTo>
                  <a:close/>
                </a:path>
                <a:path w="4244975" h="48894">
                  <a:moveTo>
                    <a:pt x="4244696" y="13833"/>
                  </a:moveTo>
                  <a:lnTo>
                    <a:pt x="4199569" y="14680"/>
                  </a:lnTo>
                  <a:lnTo>
                    <a:pt x="4109351" y="17420"/>
                  </a:lnTo>
                  <a:lnTo>
                    <a:pt x="4027316" y="20414"/>
                  </a:lnTo>
                  <a:lnTo>
                    <a:pt x="4045463" y="20507"/>
                  </a:lnTo>
                  <a:lnTo>
                    <a:pt x="4093953" y="21658"/>
                  </a:lnTo>
                  <a:lnTo>
                    <a:pt x="4143142" y="23873"/>
                  </a:lnTo>
                  <a:lnTo>
                    <a:pt x="4193386" y="27316"/>
                  </a:lnTo>
                  <a:lnTo>
                    <a:pt x="4244696" y="32121"/>
                  </a:lnTo>
                  <a:lnTo>
                    <a:pt x="4244569" y="25214"/>
                  </a:lnTo>
                  <a:lnTo>
                    <a:pt x="4244323" y="21331"/>
                  </a:lnTo>
                  <a:lnTo>
                    <a:pt x="4244430" y="17417"/>
                  </a:lnTo>
                  <a:lnTo>
                    <a:pt x="4244696" y="13833"/>
                  </a:lnTo>
                  <a:close/>
                </a:path>
                <a:path w="4244975" h="48894">
                  <a:moveTo>
                    <a:pt x="3793923" y="25606"/>
                  </a:moveTo>
                  <a:lnTo>
                    <a:pt x="3768849" y="25658"/>
                  </a:lnTo>
                  <a:lnTo>
                    <a:pt x="3792579" y="25658"/>
                  </a:lnTo>
                  <a:lnTo>
                    <a:pt x="3793923" y="25606"/>
                  </a:lnTo>
                  <a:close/>
                </a:path>
                <a:path w="4244975" h="48894">
                  <a:moveTo>
                    <a:pt x="209865" y="20367"/>
                  </a:moveTo>
                  <a:lnTo>
                    <a:pt x="161895" y="21075"/>
                  </a:lnTo>
                  <a:lnTo>
                    <a:pt x="117490" y="22664"/>
                  </a:lnTo>
                  <a:lnTo>
                    <a:pt x="111055" y="23038"/>
                  </a:lnTo>
                  <a:lnTo>
                    <a:pt x="128221" y="23970"/>
                  </a:lnTo>
                  <a:lnTo>
                    <a:pt x="172626" y="25290"/>
                  </a:lnTo>
                  <a:lnTo>
                    <a:pt x="219447" y="25634"/>
                  </a:lnTo>
                  <a:lnTo>
                    <a:pt x="269598" y="25034"/>
                  </a:lnTo>
                  <a:lnTo>
                    <a:pt x="323995" y="23522"/>
                  </a:lnTo>
                  <a:lnTo>
                    <a:pt x="343315" y="22746"/>
                  </a:lnTo>
                  <a:lnTo>
                    <a:pt x="318628" y="21831"/>
                  </a:lnTo>
                  <a:lnTo>
                    <a:pt x="261932" y="20599"/>
                  </a:lnTo>
                  <a:lnTo>
                    <a:pt x="209865" y="20367"/>
                  </a:lnTo>
                  <a:close/>
                </a:path>
                <a:path w="4244975" h="48894">
                  <a:moveTo>
                    <a:pt x="2560240" y="0"/>
                  </a:moveTo>
                  <a:lnTo>
                    <a:pt x="2509763" y="577"/>
                  </a:lnTo>
                  <a:lnTo>
                    <a:pt x="2457664" y="1845"/>
                  </a:lnTo>
                  <a:lnTo>
                    <a:pt x="2015034" y="17420"/>
                  </a:lnTo>
                  <a:lnTo>
                    <a:pt x="1926600" y="20770"/>
                  </a:lnTo>
                  <a:lnTo>
                    <a:pt x="1799466" y="24848"/>
                  </a:lnTo>
                  <a:lnTo>
                    <a:pt x="1749861" y="25614"/>
                  </a:lnTo>
                  <a:lnTo>
                    <a:pt x="1947599" y="25606"/>
                  </a:lnTo>
                  <a:lnTo>
                    <a:pt x="1970584" y="23718"/>
                  </a:lnTo>
                  <a:lnTo>
                    <a:pt x="2001618" y="22254"/>
                  </a:lnTo>
                  <a:lnTo>
                    <a:pt x="2873059" y="21953"/>
                  </a:lnTo>
                  <a:lnTo>
                    <a:pt x="2847114" y="21331"/>
                  </a:lnTo>
                  <a:lnTo>
                    <a:pt x="2811472" y="18648"/>
                  </a:lnTo>
                  <a:lnTo>
                    <a:pt x="2802750" y="17417"/>
                  </a:lnTo>
                  <a:lnTo>
                    <a:pt x="2739685" y="8233"/>
                  </a:lnTo>
                  <a:lnTo>
                    <a:pt x="2698820" y="4231"/>
                  </a:lnTo>
                  <a:lnTo>
                    <a:pt x="2655082" y="1645"/>
                  </a:lnTo>
                  <a:lnTo>
                    <a:pt x="2608785" y="295"/>
                  </a:lnTo>
                  <a:lnTo>
                    <a:pt x="2560240" y="0"/>
                  </a:lnTo>
                  <a:close/>
                </a:path>
                <a:path w="4244975" h="48894">
                  <a:moveTo>
                    <a:pt x="3997401" y="20262"/>
                  </a:moveTo>
                  <a:lnTo>
                    <a:pt x="3949414" y="20770"/>
                  </a:lnTo>
                  <a:lnTo>
                    <a:pt x="3901483" y="21866"/>
                  </a:lnTo>
                  <a:lnTo>
                    <a:pt x="3793923" y="25606"/>
                  </a:lnTo>
                  <a:lnTo>
                    <a:pt x="3821761" y="25548"/>
                  </a:lnTo>
                  <a:lnTo>
                    <a:pt x="3922360" y="23792"/>
                  </a:lnTo>
                  <a:lnTo>
                    <a:pt x="4017638" y="20768"/>
                  </a:lnTo>
                  <a:lnTo>
                    <a:pt x="4027316" y="20414"/>
                  </a:lnTo>
                  <a:lnTo>
                    <a:pt x="3997401" y="20262"/>
                  </a:lnTo>
                  <a:close/>
                </a:path>
                <a:path w="4244975" h="48894">
                  <a:moveTo>
                    <a:pt x="3270502" y="6913"/>
                  </a:moveTo>
                  <a:lnTo>
                    <a:pt x="3211890" y="7766"/>
                  </a:lnTo>
                  <a:lnTo>
                    <a:pt x="3156646" y="9618"/>
                  </a:lnTo>
                  <a:lnTo>
                    <a:pt x="3104567" y="12121"/>
                  </a:lnTo>
                  <a:lnTo>
                    <a:pt x="3013627" y="17420"/>
                  </a:lnTo>
                  <a:lnTo>
                    <a:pt x="2998872" y="18243"/>
                  </a:lnTo>
                  <a:lnTo>
                    <a:pt x="2965273" y="20060"/>
                  </a:lnTo>
                  <a:lnTo>
                    <a:pt x="2923810" y="21688"/>
                  </a:lnTo>
                  <a:lnTo>
                    <a:pt x="2884492" y="22228"/>
                  </a:lnTo>
                  <a:lnTo>
                    <a:pt x="3615974" y="22228"/>
                  </a:lnTo>
                  <a:lnTo>
                    <a:pt x="3596788" y="21507"/>
                  </a:lnTo>
                  <a:lnTo>
                    <a:pt x="3534196" y="18239"/>
                  </a:lnTo>
                  <a:lnTo>
                    <a:pt x="3521956" y="17417"/>
                  </a:lnTo>
                  <a:lnTo>
                    <a:pt x="3398646" y="9598"/>
                  </a:lnTo>
                  <a:lnTo>
                    <a:pt x="3332686" y="7408"/>
                  </a:lnTo>
                  <a:lnTo>
                    <a:pt x="3270502" y="6913"/>
                  </a:lnTo>
                  <a:close/>
                </a:path>
                <a:path w="4244975" h="48894">
                  <a:moveTo>
                    <a:pt x="1420909" y="6472"/>
                  </a:moveTo>
                  <a:lnTo>
                    <a:pt x="1370145" y="6747"/>
                  </a:lnTo>
                  <a:lnTo>
                    <a:pt x="1319146" y="8677"/>
                  </a:lnTo>
                  <a:lnTo>
                    <a:pt x="1215914" y="14562"/>
                  </a:lnTo>
                  <a:lnTo>
                    <a:pt x="1163416" y="17046"/>
                  </a:lnTo>
                  <a:lnTo>
                    <a:pt x="1110155" y="18243"/>
                  </a:lnTo>
                  <a:lnTo>
                    <a:pt x="1559730" y="18243"/>
                  </a:lnTo>
                  <a:lnTo>
                    <a:pt x="1522260" y="13833"/>
                  </a:lnTo>
                  <a:lnTo>
                    <a:pt x="1471570" y="8589"/>
                  </a:lnTo>
                  <a:lnTo>
                    <a:pt x="1420909" y="6472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54829" y="2376144"/>
              <a:ext cx="4245610" cy="46355"/>
            </a:xfrm>
            <a:custGeom>
              <a:avLst/>
              <a:gdLst/>
              <a:ahLst/>
              <a:cxnLst/>
              <a:rect l="l" t="t" r="r" b="b"/>
              <a:pathLst>
                <a:path w="4245609" h="46355">
                  <a:moveTo>
                    <a:pt x="228" y="20345"/>
                  </a:moveTo>
                  <a:lnTo>
                    <a:pt x="67222" y="14216"/>
                  </a:lnTo>
                  <a:lnTo>
                    <a:pt x="126992" y="9787"/>
                  </a:lnTo>
                  <a:lnTo>
                    <a:pt x="181158" y="6984"/>
                  </a:lnTo>
                  <a:lnTo>
                    <a:pt x="231342" y="5738"/>
                  </a:lnTo>
                  <a:lnTo>
                    <a:pt x="279164" y="5977"/>
                  </a:lnTo>
                  <a:lnTo>
                    <a:pt x="326244" y="7628"/>
                  </a:lnTo>
                  <a:lnTo>
                    <a:pt x="374202" y="10621"/>
                  </a:lnTo>
                  <a:lnTo>
                    <a:pt x="424658" y="14884"/>
                  </a:lnTo>
                  <a:lnTo>
                    <a:pt x="479234" y="20345"/>
                  </a:lnTo>
                  <a:lnTo>
                    <a:pt x="530904" y="24172"/>
                  </a:lnTo>
                  <a:lnTo>
                    <a:pt x="582747" y="25261"/>
                  </a:lnTo>
                  <a:lnTo>
                    <a:pt x="634383" y="24318"/>
                  </a:lnTo>
                  <a:lnTo>
                    <a:pt x="685433" y="22053"/>
                  </a:lnTo>
                  <a:lnTo>
                    <a:pt x="735520" y="19173"/>
                  </a:lnTo>
                  <a:lnTo>
                    <a:pt x="784264" y="16387"/>
                  </a:lnTo>
                  <a:lnTo>
                    <a:pt x="831287" y="14403"/>
                  </a:lnTo>
                  <a:lnTo>
                    <a:pt x="876210" y="13929"/>
                  </a:lnTo>
                  <a:lnTo>
                    <a:pt x="918653" y="15674"/>
                  </a:lnTo>
                  <a:lnTo>
                    <a:pt x="958240" y="20345"/>
                  </a:lnTo>
                  <a:lnTo>
                    <a:pt x="994989" y="25697"/>
                  </a:lnTo>
                  <a:lnTo>
                    <a:pt x="1035823" y="30137"/>
                  </a:lnTo>
                  <a:lnTo>
                    <a:pt x="1080350" y="33611"/>
                  </a:lnTo>
                  <a:lnTo>
                    <a:pt x="1128174" y="36067"/>
                  </a:lnTo>
                  <a:lnTo>
                    <a:pt x="1178901" y="37453"/>
                  </a:lnTo>
                  <a:lnTo>
                    <a:pt x="1232136" y="37716"/>
                  </a:lnTo>
                  <a:lnTo>
                    <a:pt x="1287485" y="36803"/>
                  </a:lnTo>
                  <a:lnTo>
                    <a:pt x="1344554" y="34662"/>
                  </a:lnTo>
                  <a:lnTo>
                    <a:pt x="1402948" y="31240"/>
                  </a:lnTo>
                  <a:lnTo>
                    <a:pt x="1462272" y="26486"/>
                  </a:lnTo>
                  <a:lnTo>
                    <a:pt x="1522133" y="20345"/>
                  </a:lnTo>
                  <a:lnTo>
                    <a:pt x="1569406" y="15289"/>
                  </a:lnTo>
                  <a:lnTo>
                    <a:pt x="1616959" y="10906"/>
                  </a:lnTo>
                  <a:lnTo>
                    <a:pt x="1664802" y="7222"/>
                  </a:lnTo>
                  <a:lnTo>
                    <a:pt x="1712947" y="4263"/>
                  </a:lnTo>
                  <a:lnTo>
                    <a:pt x="1761402" y="2055"/>
                  </a:lnTo>
                  <a:lnTo>
                    <a:pt x="1810181" y="625"/>
                  </a:lnTo>
                  <a:lnTo>
                    <a:pt x="1859294" y="0"/>
                  </a:lnTo>
                  <a:lnTo>
                    <a:pt x="1908751" y="204"/>
                  </a:lnTo>
                  <a:lnTo>
                    <a:pt x="1958564" y="1265"/>
                  </a:lnTo>
                  <a:lnTo>
                    <a:pt x="2008743" y="3210"/>
                  </a:lnTo>
                  <a:lnTo>
                    <a:pt x="2059300" y="6064"/>
                  </a:lnTo>
                  <a:lnTo>
                    <a:pt x="2110244" y="9853"/>
                  </a:lnTo>
                  <a:lnTo>
                    <a:pt x="2161589" y="14605"/>
                  </a:lnTo>
                  <a:lnTo>
                    <a:pt x="2213343" y="20345"/>
                  </a:lnTo>
                  <a:lnTo>
                    <a:pt x="2282140" y="27295"/>
                  </a:lnTo>
                  <a:lnTo>
                    <a:pt x="2343871" y="31071"/>
                  </a:lnTo>
                  <a:lnTo>
                    <a:pt x="2399797" y="32286"/>
                  </a:lnTo>
                  <a:lnTo>
                    <a:pt x="2451181" y="31548"/>
                  </a:lnTo>
                  <a:lnTo>
                    <a:pt x="2499285" y="29470"/>
                  </a:lnTo>
                  <a:lnTo>
                    <a:pt x="2545371" y="26662"/>
                  </a:lnTo>
                  <a:lnTo>
                    <a:pt x="2590703" y="23734"/>
                  </a:lnTo>
                  <a:lnTo>
                    <a:pt x="2636542" y="21298"/>
                  </a:lnTo>
                  <a:lnTo>
                    <a:pt x="2684151" y="19965"/>
                  </a:lnTo>
                  <a:lnTo>
                    <a:pt x="2734792" y="20345"/>
                  </a:lnTo>
                  <a:lnTo>
                    <a:pt x="2787711" y="21149"/>
                  </a:lnTo>
                  <a:lnTo>
                    <a:pt x="2841136" y="20901"/>
                  </a:lnTo>
                  <a:lnTo>
                    <a:pt x="2894813" y="19927"/>
                  </a:lnTo>
                  <a:lnTo>
                    <a:pt x="2948486" y="18556"/>
                  </a:lnTo>
                  <a:lnTo>
                    <a:pt x="3001903" y="17116"/>
                  </a:lnTo>
                  <a:lnTo>
                    <a:pt x="3054809" y="15934"/>
                  </a:lnTo>
                  <a:lnTo>
                    <a:pt x="3106950" y="15338"/>
                  </a:lnTo>
                  <a:lnTo>
                    <a:pt x="3158072" y="15656"/>
                  </a:lnTo>
                  <a:lnTo>
                    <a:pt x="3207920" y="17216"/>
                  </a:lnTo>
                  <a:lnTo>
                    <a:pt x="3256241" y="20345"/>
                  </a:lnTo>
                  <a:lnTo>
                    <a:pt x="3284517" y="22166"/>
                  </a:lnTo>
                  <a:lnTo>
                    <a:pt x="3318956" y="23434"/>
                  </a:lnTo>
                  <a:lnTo>
                    <a:pt x="3358934" y="24212"/>
                  </a:lnTo>
                  <a:lnTo>
                    <a:pt x="3403831" y="24562"/>
                  </a:lnTo>
                  <a:lnTo>
                    <a:pt x="3453024" y="24544"/>
                  </a:lnTo>
                  <a:lnTo>
                    <a:pt x="3505892" y="24221"/>
                  </a:lnTo>
                  <a:lnTo>
                    <a:pt x="3561812" y="23654"/>
                  </a:lnTo>
                  <a:lnTo>
                    <a:pt x="3620162" y="22906"/>
                  </a:lnTo>
                  <a:lnTo>
                    <a:pt x="3680322" y="22038"/>
                  </a:lnTo>
                  <a:lnTo>
                    <a:pt x="3741668" y="21112"/>
                  </a:lnTo>
                  <a:lnTo>
                    <a:pt x="3803579" y="20189"/>
                  </a:lnTo>
                  <a:lnTo>
                    <a:pt x="3865433" y="19331"/>
                  </a:lnTo>
                  <a:lnTo>
                    <a:pt x="3926608" y="18601"/>
                  </a:lnTo>
                  <a:lnTo>
                    <a:pt x="3986482" y="18059"/>
                  </a:lnTo>
                  <a:lnTo>
                    <a:pt x="4044432" y="17768"/>
                  </a:lnTo>
                  <a:lnTo>
                    <a:pt x="4099838" y="17790"/>
                  </a:lnTo>
                  <a:lnTo>
                    <a:pt x="4152078" y="18185"/>
                  </a:lnTo>
                  <a:lnTo>
                    <a:pt x="4200528" y="19016"/>
                  </a:lnTo>
                  <a:lnTo>
                    <a:pt x="4244568" y="20345"/>
                  </a:lnTo>
                  <a:lnTo>
                    <a:pt x="4245457" y="29324"/>
                  </a:lnTo>
                  <a:lnTo>
                    <a:pt x="4244022" y="29705"/>
                  </a:lnTo>
                  <a:lnTo>
                    <a:pt x="4244568" y="38633"/>
                  </a:lnTo>
                  <a:lnTo>
                    <a:pt x="4202464" y="40932"/>
                  </a:lnTo>
                  <a:lnTo>
                    <a:pt x="4161097" y="42005"/>
                  </a:lnTo>
                  <a:lnTo>
                    <a:pt x="4119911" y="42081"/>
                  </a:lnTo>
                  <a:lnTo>
                    <a:pt x="4078351" y="41390"/>
                  </a:lnTo>
                  <a:lnTo>
                    <a:pt x="4035860" y="40162"/>
                  </a:lnTo>
                  <a:lnTo>
                    <a:pt x="3991884" y="38629"/>
                  </a:lnTo>
                  <a:lnTo>
                    <a:pt x="3945867" y="37018"/>
                  </a:lnTo>
                  <a:lnTo>
                    <a:pt x="3897253" y="35561"/>
                  </a:lnTo>
                  <a:lnTo>
                    <a:pt x="3845487" y="34488"/>
                  </a:lnTo>
                  <a:lnTo>
                    <a:pt x="3790013" y="34029"/>
                  </a:lnTo>
                  <a:lnTo>
                    <a:pt x="3730276" y="34413"/>
                  </a:lnTo>
                  <a:lnTo>
                    <a:pt x="3665719" y="35871"/>
                  </a:lnTo>
                  <a:lnTo>
                    <a:pt x="3595789" y="38633"/>
                  </a:lnTo>
                  <a:lnTo>
                    <a:pt x="3523962" y="41385"/>
                  </a:lnTo>
                  <a:lnTo>
                    <a:pt x="3464734" y="42339"/>
                  </a:lnTo>
                  <a:lnTo>
                    <a:pt x="3415873" y="41883"/>
                  </a:lnTo>
                  <a:lnTo>
                    <a:pt x="3375147" y="40408"/>
                  </a:lnTo>
                  <a:lnTo>
                    <a:pt x="3340323" y="38303"/>
                  </a:lnTo>
                  <a:lnTo>
                    <a:pt x="3309170" y="35956"/>
                  </a:lnTo>
                  <a:lnTo>
                    <a:pt x="3279456" y="33759"/>
                  </a:lnTo>
                  <a:lnTo>
                    <a:pt x="3248948" y="32099"/>
                  </a:lnTo>
                  <a:lnTo>
                    <a:pt x="3215414" y="31368"/>
                  </a:lnTo>
                  <a:lnTo>
                    <a:pt x="3176623" y="31953"/>
                  </a:lnTo>
                  <a:lnTo>
                    <a:pt x="3130342" y="34245"/>
                  </a:lnTo>
                  <a:lnTo>
                    <a:pt x="3074339" y="38633"/>
                  </a:lnTo>
                  <a:lnTo>
                    <a:pt x="3011504" y="43281"/>
                  </a:lnTo>
                  <a:lnTo>
                    <a:pt x="2956380" y="45430"/>
                  </a:lnTo>
                  <a:lnTo>
                    <a:pt x="2907425" y="45603"/>
                  </a:lnTo>
                  <a:lnTo>
                    <a:pt x="2863098" y="44323"/>
                  </a:lnTo>
                  <a:lnTo>
                    <a:pt x="2821858" y="42113"/>
                  </a:lnTo>
                  <a:lnTo>
                    <a:pt x="2782162" y="39498"/>
                  </a:lnTo>
                  <a:lnTo>
                    <a:pt x="2742469" y="36999"/>
                  </a:lnTo>
                  <a:lnTo>
                    <a:pt x="2701237" y="35139"/>
                  </a:lnTo>
                  <a:lnTo>
                    <a:pt x="2656924" y="34443"/>
                  </a:lnTo>
                  <a:lnTo>
                    <a:pt x="2607989" y="35433"/>
                  </a:lnTo>
                  <a:lnTo>
                    <a:pt x="2552890" y="38633"/>
                  </a:lnTo>
                  <a:lnTo>
                    <a:pt x="2504210" y="41882"/>
                  </a:lnTo>
                  <a:lnTo>
                    <a:pt x="2457159" y="44134"/>
                  </a:lnTo>
                  <a:lnTo>
                    <a:pt x="2411239" y="45513"/>
                  </a:lnTo>
                  <a:lnTo>
                    <a:pt x="2365947" y="46143"/>
                  </a:lnTo>
                  <a:lnTo>
                    <a:pt x="2320785" y="46148"/>
                  </a:lnTo>
                  <a:lnTo>
                    <a:pt x="2275252" y="45654"/>
                  </a:lnTo>
                  <a:lnTo>
                    <a:pt x="2228848" y="44783"/>
                  </a:lnTo>
                  <a:lnTo>
                    <a:pt x="2181073" y="43661"/>
                  </a:lnTo>
                  <a:lnTo>
                    <a:pt x="2131427" y="42412"/>
                  </a:lnTo>
                  <a:lnTo>
                    <a:pt x="2079409" y="41161"/>
                  </a:lnTo>
                  <a:lnTo>
                    <a:pt x="2024519" y="40031"/>
                  </a:lnTo>
                  <a:lnTo>
                    <a:pt x="1966257" y="39147"/>
                  </a:lnTo>
                  <a:lnTo>
                    <a:pt x="1904123" y="38633"/>
                  </a:lnTo>
                  <a:lnTo>
                    <a:pt x="1847521" y="38487"/>
                  </a:lnTo>
                  <a:lnTo>
                    <a:pt x="1796303" y="38550"/>
                  </a:lnTo>
                  <a:lnTo>
                    <a:pt x="1749402" y="38775"/>
                  </a:lnTo>
                  <a:lnTo>
                    <a:pt x="1705749" y="39117"/>
                  </a:lnTo>
                  <a:lnTo>
                    <a:pt x="1664277" y="39528"/>
                  </a:lnTo>
                  <a:lnTo>
                    <a:pt x="1623917" y="39962"/>
                  </a:lnTo>
                  <a:lnTo>
                    <a:pt x="1583601" y="40371"/>
                  </a:lnTo>
                  <a:lnTo>
                    <a:pt x="1542261" y="40710"/>
                  </a:lnTo>
                  <a:lnTo>
                    <a:pt x="1498828" y="40930"/>
                  </a:lnTo>
                  <a:lnTo>
                    <a:pt x="1452236" y="40987"/>
                  </a:lnTo>
                  <a:lnTo>
                    <a:pt x="1401415" y="40832"/>
                  </a:lnTo>
                  <a:lnTo>
                    <a:pt x="1345298" y="40419"/>
                  </a:lnTo>
                  <a:lnTo>
                    <a:pt x="1282815" y="39702"/>
                  </a:lnTo>
                  <a:lnTo>
                    <a:pt x="1212900" y="38633"/>
                  </a:lnTo>
                  <a:lnTo>
                    <a:pt x="1119387" y="37132"/>
                  </a:lnTo>
                  <a:lnTo>
                    <a:pt x="1044017" y="36119"/>
                  </a:lnTo>
                  <a:lnTo>
                    <a:pt x="983787" y="35536"/>
                  </a:lnTo>
                  <a:lnTo>
                    <a:pt x="935696" y="35325"/>
                  </a:lnTo>
                  <a:lnTo>
                    <a:pt x="896740" y="35428"/>
                  </a:lnTo>
                  <a:lnTo>
                    <a:pt x="863917" y="35787"/>
                  </a:lnTo>
                  <a:lnTo>
                    <a:pt x="834223" y="36345"/>
                  </a:lnTo>
                  <a:lnTo>
                    <a:pt x="804657" y="37044"/>
                  </a:lnTo>
                  <a:lnTo>
                    <a:pt x="772215" y="37826"/>
                  </a:lnTo>
                  <a:lnTo>
                    <a:pt x="733894" y="38633"/>
                  </a:lnTo>
                  <a:lnTo>
                    <a:pt x="699780" y="39075"/>
                  </a:lnTo>
                  <a:lnTo>
                    <a:pt x="658529" y="39287"/>
                  </a:lnTo>
                  <a:lnTo>
                    <a:pt x="611223" y="39309"/>
                  </a:lnTo>
                  <a:lnTo>
                    <a:pt x="558942" y="39182"/>
                  </a:lnTo>
                  <a:lnTo>
                    <a:pt x="502766" y="38945"/>
                  </a:lnTo>
                  <a:lnTo>
                    <a:pt x="443777" y="38641"/>
                  </a:lnTo>
                  <a:lnTo>
                    <a:pt x="383054" y="38309"/>
                  </a:lnTo>
                  <a:lnTo>
                    <a:pt x="321678" y="37990"/>
                  </a:lnTo>
                  <a:lnTo>
                    <a:pt x="260730" y="37726"/>
                  </a:lnTo>
                  <a:lnTo>
                    <a:pt x="201291" y="37555"/>
                  </a:lnTo>
                  <a:lnTo>
                    <a:pt x="144440" y="37520"/>
                  </a:lnTo>
                  <a:lnTo>
                    <a:pt x="91259" y="37661"/>
                  </a:lnTo>
                  <a:lnTo>
                    <a:pt x="42828" y="38018"/>
                  </a:lnTo>
                  <a:lnTo>
                    <a:pt x="228" y="38633"/>
                  </a:lnTo>
                  <a:lnTo>
                    <a:pt x="0" y="34569"/>
                  </a:lnTo>
                  <a:lnTo>
                    <a:pt x="736" y="26161"/>
                  </a:lnTo>
                  <a:lnTo>
                    <a:pt x="228" y="20345"/>
                  </a:lnTo>
                  <a:close/>
                </a:path>
              </a:pathLst>
            </a:custGeom>
            <a:ln w="441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4590415" indent="-457200">
              <a:lnSpc>
                <a:spcPct val="100000"/>
              </a:lnSpc>
              <a:spcBef>
                <a:spcPts val="375"/>
              </a:spcBef>
              <a:buAutoNum type="arabicPeriod"/>
              <a:tabLst>
                <a:tab pos="4589780" algn="l"/>
                <a:tab pos="4590415" algn="l"/>
              </a:tabLst>
            </a:pPr>
            <a:r>
              <a:rPr spc="-10" dirty="0"/>
              <a:t>Installare</a:t>
            </a:r>
            <a:r>
              <a:rPr spc="15" dirty="0"/>
              <a:t> </a:t>
            </a:r>
            <a:r>
              <a:rPr spc="-5" dirty="0"/>
              <a:t>solo</a:t>
            </a:r>
            <a:r>
              <a:rPr spc="-15" dirty="0"/>
              <a:t> </a:t>
            </a:r>
            <a:r>
              <a:rPr dirty="0"/>
              <a:t>MySQL/MariaDB</a:t>
            </a:r>
            <a:r>
              <a:rPr spc="-30" dirty="0"/>
              <a:t> </a:t>
            </a:r>
            <a:r>
              <a:rPr dirty="0"/>
              <a:t>(Rinunciando</a:t>
            </a:r>
            <a:r>
              <a:rPr spc="-40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dirty="0"/>
              <a:t>PhpMyAdmin)</a:t>
            </a:r>
          </a:p>
          <a:p>
            <a:pPr marL="4590415" indent="-457200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4589780" algn="l"/>
                <a:tab pos="4590415" algn="l"/>
              </a:tabLst>
            </a:pPr>
            <a:r>
              <a:rPr spc="-10" dirty="0"/>
              <a:t>Installare</a:t>
            </a:r>
            <a:r>
              <a:rPr spc="20" dirty="0"/>
              <a:t> </a:t>
            </a:r>
            <a:r>
              <a:rPr dirty="0"/>
              <a:t>uno</a:t>
            </a:r>
            <a:r>
              <a:rPr spc="-25" dirty="0"/>
              <a:t> </a:t>
            </a:r>
            <a:r>
              <a:rPr spc="-10" dirty="0"/>
              <a:t>stack</a:t>
            </a:r>
            <a:r>
              <a:rPr dirty="0"/>
              <a:t> LAMP</a:t>
            </a:r>
            <a:r>
              <a:rPr spc="-20" dirty="0"/>
              <a:t> </a:t>
            </a:r>
            <a:r>
              <a:rPr spc="-5" dirty="0"/>
              <a:t>manualmente</a:t>
            </a:r>
            <a:r>
              <a:rPr spc="25" dirty="0"/>
              <a:t> </a:t>
            </a:r>
            <a:r>
              <a:rPr dirty="0"/>
              <a:t>(Su</a:t>
            </a:r>
            <a:r>
              <a:rPr spc="-5" dirty="0"/>
              <a:t> linux</a:t>
            </a:r>
            <a:r>
              <a:rPr spc="-20" dirty="0"/>
              <a:t> </a:t>
            </a:r>
            <a:r>
              <a:rPr dirty="0"/>
              <a:t>o</a:t>
            </a:r>
            <a:r>
              <a:rPr spc="-10" dirty="0"/>
              <a:t> </a:t>
            </a:r>
            <a:r>
              <a:rPr spc="-5" dirty="0"/>
              <a:t>su</a:t>
            </a:r>
            <a:r>
              <a:rPr spc="5" dirty="0"/>
              <a:t> </a:t>
            </a:r>
            <a:r>
              <a:rPr spc="-5" dirty="0"/>
              <a:t>WSL)</a:t>
            </a:r>
          </a:p>
          <a:p>
            <a:pPr marL="4590415" indent="-457200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4589780" algn="l"/>
                <a:tab pos="4590415" algn="l"/>
              </a:tabLst>
            </a:pPr>
            <a:r>
              <a:rPr spc="-10" dirty="0"/>
              <a:t>Installare</a:t>
            </a:r>
            <a:r>
              <a:rPr spc="15" dirty="0"/>
              <a:t> </a:t>
            </a:r>
            <a:r>
              <a:rPr dirty="0"/>
              <a:t>uno</a:t>
            </a:r>
            <a:r>
              <a:rPr spc="-35" dirty="0"/>
              <a:t> </a:t>
            </a:r>
            <a:r>
              <a:rPr dirty="0"/>
              <a:t>xAMP</a:t>
            </a:r>
            <a:r>
              <a:rPr spc="-20" dirty="0"/>
              <a:t> </a:t>
            </a:r>
            <a:r>
              <a:rPr spc="-5" dirty="0"/>
              <a:t>one-click</a:t>
            </a:r>
          </a:p>
          <a:p>
            <a:pPr marL="4589780" marR="48260">
              <a:lnSpc>
                <a:spcPct val="70000"/>
              </a:lnSpc>
              <a:spcBef>
                <a:spcPts val="1680"/>
              </a:spcBef>
            </a:pPr>
            <a:r>
              <a:rPr spc="-10" dirty="0"/>
              <a:t>(Attenzione:</a:t>
            </a:r>
            <a:r>
              <a:rPr spc="-5" dirty="0"/>
              <a:t> l'account</a:t>
            </a:r>
            <a:r>
              <a:rPr spc="-20" dirty="0"/>
              <a:t> </a:t>
            </a:r>
            <a:r>
              <a:rPr spc="-10" dirty="0"/>
              <a:t>usato</a:t>
            </a:r>
            <a:r>
              <a:rPr spc="5" dirty="0"/>
              <a:t> </a:t>
            </a:r>
            <a:r>
              <a:rPr dirty="0"/>
              <a:t>per </a:t>
            </a:r>
            <a:r>
              <a:rPr spc="-10" dirty="0"/>
              <a:t>loggare</a:t>
            </a:r>
            <a:r>
              <a:rPr spc="-20" dirty="0"/>
              <a:t> </a:t>
            </a:r>
            <a:r>
              <a:rPr spc="-10" dirty="0"/>
              <a:t>automaticamente</a:t>
            </a:r>
            <a:r>
              <a:rPr spc="25" dirty="0"/>
              <a:t> </a:t>
            </a:r>
            <a:r>
              <a:rPr spc="-5" dirty="0"/>
              <a:t>in </a:t>
            </a:r>
            <a:r>
              <a:rPr dirty="0"/>
              <a:t> PhpMyAdmin, </a:t>
            </a:r>
            <a:r>
              <a:rPr spc="-5" dirty="0"/>
              <a:t>potrebbe </a:t>
            </a:r>
            <a:r>
              <a:rPr dirty="0"/>
              <a:t>non è </a:t>
            </a:r>
            <a:r>
              <a:rPr spc="-10" dirty="0"/>
              <a:t>root, </a:t>
            </a:r>
            <a:r>
              <a:rPr dirty="0"/>
              <a:t>ma </a:t>
            </a:r>
            <a:r>
              <a:rPr b="1" i="1" spc="-5" dirty="0">
                <a:latin typeface="Calibri"/>
                <a:cs typeface="Calibri"/>
              </a:rPr>
              <a:t>pma</a:t>
            </a:r>
            <a:r>
              <a:rPr spc="-5" dirty="0"/>
              <a:t>. Inoltre </a:t>
            </a:r>
            <a:r>
              <a:rPr spc="-15" dirty="0"/>
              <a:t>tra </a:t>
            </a:r>
            <a:r>
              <a:rPr spc="-5" dirty="0"/>
              <a:t>gli </a:t>
            </a:r>
            <a:r>
              <a:rPr dirty="0"/>
              <a:t> </a:t>
            </a:r>
            <a:r>
              <a:rPr spc="-10" dirty="0"/>
              <a:t>utenti</a:t>
            </a:r>
            <a:r>
              <a:rPr spc="15" dirty="0"/>
              <a:t> </a:t>
            </a:r>
            <a:r>
              <a:rPr spc="-5" dirty="0"/>
              <a:t>già</a:t>
            </a:r>
            <a:r>
              <a:rPr spc="-10" dirty="0"/>
              <a:t> </a:t>
            </a:r>
            <a:r>
              <a:rPr spc="-5" dirty="0"/>
              <a:t>definiti</a:t>
            </a:r>
            <a:r>
              <a:rPr spc="5" dirty="0"/>
              <a:t> </a:t>
            </a:r>
            <a:r>
              <a:rPr spc="-5" dirty="0"/>
              <a:t>potrebbe</a:t>
            </a:r>
            <a:r>
              <a:rPr spc="-10" dirty="0"/>
              <a:t> essere</a:t>
            </a:r>
            <a:r>
              <a:rPr spc="30" dirty="0"/>
              <a:t> </a:t>
            </a:r>
            <a:r>
              <a:rPr spc="-15" dirty="0"/>
              <a:t>presente</a:t>
            </a:r>
            <a:r>
              <a:rPr spc="15" dirty="0"/>
              <a:t> </a:t>
            </a:r>
            <a:r>
              <a:rPr spc="-5" dirty="0"/>
              <a:t>l'account</a:t>
            </a:r>
            <a:r>
              <a:rPr spc="-15" dirty="0"/>
              <a:t> </a:t>
            </a:r>
            <a:r>
              <a:rPr spc="-10" dirty="0"/>
              <a:t>senza </a:t>
            </a:r>
            <a:r>
              <a:rPr spc="-5" dirty="0"/>
              <a:t> nome</a:t>
            </a:r>
            <a:r>
              <a:rPr spc="-10" dirty="0"/>
              <a:t> </a:t>
            </a:r>
            <a:r>
              <a:rPr dirty="0"/>
              <a:t>che</a:t>
            </a:r>
            <a:r>
              <a:rPr spc="-10" dirty="0"/>
              <a:t> </a:t>
            </a:r>
            <a:r>
              <a:rPr spc="-5" dirty="0"/>
              <a:t>potrebbe</a:t>
            </a:r>
            <a:r>
              <a:rPr spc="-10" dirty="0"/>
              <a:t> </a:t>
            </a:r>
            <a:r>
              <a:rPr spc="-20" dirty="0"/>
              <a:t>avere</a:t>
            </a:r>
            <a:r>
              <a:rPr spc="15" dirty="0"/>
              <a:t> </a:t>
            </a:r>
            <a:r>
              <a:rPr spc="-5" dirty="0"/>
              <a:t>priorità</a:t>
            </a:r>
            <a:r>
              <a:rPr spc="15" dirty="0"/>
              <a:t> </a:t>
            </a:r>
            <a:r>
              <a:rPr spc="-10" dirty="0"/>
              <a:t>rispetto</a:t>
            </a:r>
            <a:r>
              <a:rPr spc="15" dirty="0"/>
              <a:t> </a:t>
            </a:r>
            <a:r>
              <a:rPr dirty="0"/>
              <a:t>ad</a:t>
            </a:r>
            <a:r>
              <a:rPr spc="-5" dirty="0"/>
              <a:t> altri</a:t>
            </a:r>
            <a:r>
              <a:rPr spc="15" dirty="0"/>
              <a:t> </a:t>
            </a:r>
            <a:r>
              <a:rPr spc="-10" dirty="0"/>
              <a:t>utenti. </a:t>
            </a:r>
            <a:r>
              <a:rPr b="1" dirty="0">
                <a:latin typeface="Calibri"/>
                <a:cs typeface="Calibri"/>
              </a:rPr>
              <a:t>Si </a:t>
            </a:r>
            <a:r>
              <a:rPr b="1" spc="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consiglia </a:t>
            </a:r>
            <a:r>
              <a:rPr b="1" dirty="0">
                <a:latin typeface="Calibri"/>
                <a:cs typeface="Calibri"/>
              </a:rPr>
              <a:t>di </a:t>
            </a:r>
            <a:r>
              <a:rPr b="1" spc="-15" dirty="0">
                <a:latin typeface="Calibri"/>
                <a:cs typeface="Calibri"/>
              </a:rPr>
              <a:t>creare </a:t>
            </a:r>
            <a:r>
              <a:rPr b="1" dirty="0">
                <a:latin typeface="Calibri"/>
                <a:cs typeface="Calibri"/>
              </a:rPr>
              <a:t>un </a:t>
            </a:r>
            <a:r>
              <a:rPr b="1" spc="-15" dirty="0">
                <a:latin typeface="Calibri"/>
                <a:cs typeface="Calibri"/>
              </a:rPr>
              <a:t>utente </a:t>
            </a:r>
            <a:r>
              <a:rPr b="1" spc="-5" dirty="0">
                <a:latin typeface="Calibri"/>
                <a:cs typeface="Calibri"/>
              </a:rPr>
              <a:t>con tutti </a:t>
            </a:r>
            <a:r>
              <a:rPr b="1" dirty="0">
                <a:latin typeface="Calibri"/>
                <a:cs typeface="Calibri"/>
              </a:rPr>
              <a:t>i </a:t>
            </a:r>
            <a:r>
              <a:rPr b="1" spc="-5" dirty="0">
                <a:latin typeface="Calibri"/>
                <a:cs typeface="Calibri"/>
              </a:rPr>
              <a:t>privilegi ed eliminare </a:t>
            </a:r>
            <a:r>
              <a:rPr b="1" spc="-44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quello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senza</a:t>
            </a:r>
            <a:r>
              <a:rPr b="1" spc="-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nomi</a:t>
            </a:r>
            <a:r>
              <a:rPr dirty="0"/>
              <a:t>).</a:t>
            </a:r>
          </a:p>
          <a:p>
            <a:pPr marL="4589780">
              <a:lnSpc>
                <a:spcPts val="2345"/>
              </a:lnSpc>
              <a:spcBef>
                <a:spcPts val="960"/>
              </a:spcBef>
            </a:pPr>
            <a:r>
              <a:rPr spc="-5" dirty="0"/>
              <a:t>Esempi:</a:t>
            </a:r>
          </a:p>
          <a:p>
            <a:pPr marL="4819015" lvl="1" indent="-228600">
              <a:lnSpc>
                <a:spcPts val="1925"/>
              </a:lnSpc>
              <a:buFont typeface="Arial"/>
              <a:buChar char="•"/>
              <a:tabLst>
                <a:tab pos="4818380" algn="l"/>
                <a:tab pos="4819015" algn="l"/>
              </a:tabLst>
            </a:pPr>
            <a:r>
              <a:rPr sz="1700" spc="-15" dirty="0">
                <a:latin typeface="Calibri"/>
                <a:cs typeface="Calibri"/>
              </a:rPr>
              <a:t>EasyPHP</a:t>
            </a:r>
            <a:endParaRPr sz="1700">
              <a:latin typeface="Calibri"/>
              <a:cs typeface="Calibri"/>
            </a:endParaRPr>
          </a:p>
          <a:p>
            <a:pPr marL="4819015" lvl="1" indent="-228600">
              <a:lnSpc>
                <a:spcPts val="1980"/>
              </a:lnSpc>
              <a:buFont typeface="Arial"/>
              <a:buChar char="•"/>
              <a:tabLst>
                <a:tab pos="4818380" algn="l"/>
                <a:tab pos="4819015" algn="l"/>
              </a:tabLst>
            </a:pPr>
            <a:r>
              <a:rPr sz="1700" spc="-5" dirty="0">
                <a:latin typeface="Calibri"/>
                <a:cs typeface="Calibri"/>
              </a:rPr>
              <a:t>XAMPP</a:t>
            </a:r>
            <a:endParaRPr sz="1700">
              <a:latin typeface="Calibri"/>
              <a:cs typeface="Calibri"/>
            </a:endParaRPr>
          </a:p>
          <a:p>
            <a:pPr marL="4120515">
              <a:lnSpc>
                <a:spcPct val="100000"/>
              </a:lnSpc>
              <a:spcBef>
                <a:spcPts val="30"/>
              </a:spcBef>
            </a:pPr>
            <a:endParaRPr sz="2400"/>
          </a:p>
          <a:p>
            <a:pPr marL="4133215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Oppure…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4913" y="581224"/>
            <a:ext cx="213106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spc="-75" dirty="0">
                <a:latin typeface="Calibri Light"/>
                <a:cs typeface="Calibri Light"/>
              </a:rPr>
              <a:t>Docker!</a:t>
            </a:r>
            <a:endParaRPr sz="5400">
              <a:latin typeface="Calibri Light"/>
              <a:cs typeface="Calibr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741879" y="1006703"/>
            <a:ext cx="90805" cy="4523105"/>
            <a:chOff x="4741879" y="1006703"/>
            <a:chExt cx="90805" cy="4523105"/>
          </a:xfrm>
        </p:grpSpPr>
        <p:sp>
          <p:nvSpPr>
            <p:cNvPr id="4" name="object 4"/>
            <p:cNvSpPr/>
            <p:nvPr/>
          </p:nvSpPr>
          <p:spPr>
            <a:xfrm>
              <a:off x="4760778" y="1027937"/>
              <a:ext cx="46990" cy="4481830"/>
            </a:xfrm>
            <a:custGeom>
              <a:avLst/>
              <a:gdLst/>
              <a:ahLst/>
              <a:cxnLst/>
              <a:rect l="l" t="t" r="r" b="b"/>
              <a:pathLst>
                <a:path w="46989" h="4481830">
                  <a:moveTo>
                    <a:pt x="21611" y="2201392"/>
                  </a:moveTo>
                  <a:lnTo>
                    <a:pt x="22769" y="2239004"/>
                  </a:lnTo>
                  <a:lnTo>
                    <a:pt x="23746" y="2286113"/>
                  </a:lnTo>
                  <a:lnTo>
                    <a:pt x="24229" y="2334034"/>
                  </a:lnTo>
                  <a:lnTo>
                    <a:pt x="24181" y="2382970"/>
                  </a:lnTo>
                  <a:lnTo>
                    <a:pt x="23565" y="2433122"/>
                  </a:lnTo>
                  <a:lnTo>
                    <a:pt x="22344" y="2484692"/>
                  </a:lnTo>
                  <a:lnTo>
                    <a:pt x="20454" y="2538453"/>
                  </a:lnTo>
                  <a:lnTo>
                    <a:pt x="17936" y="2592895"/>
                  </a:lnTo>
                  <a:lnTo>
                    <a:pt x="14675" y="2649931"/>
                  </a:lnTo>
                  <a:lnTo>
                    <a:pt x="11884" y="2703699"/>
                  </a:lnTo>
                  <a:lnTo>
                    <a:pt x="10115" y="2757560"/>
                  </a:lnTo>
                  <a:lnTo>
                    <a:pt x="9215" y="2811282"/>
                  </a:lnTo>
                  <a:lnTo>
                    <a:pt x="9034" y="2864634"/>
                  </a:lnTo>
                  <a:lnTo>
                    <a:pt x="9419" y="2917385"/>
                  </a:lnTo>
                  <a:lnTo>
                    <a:pt x="10219" y="2969304"/>
                  </a:lnTo>
                  <a:lnTo>
                    <a:pt x="11306" y="3021177"/>
                  </a:lnTo>
                  <a:lnTo>
                    <a:pt x="13664" y="3121477"/>
                  </a:lnTo>
                  <a:lnTo>
                    <a:pt x="14529" y="3164032"/>
                  </a:lnTo>
                  <a:lnTo>
                    <a:pt x="15124" y="3208321"/>
                  </a:lnTo>
                  <a:lnTo>
                    <a:pt x="15224" y="3250391"/>
                  </a:lnTo>
                  <a:lnTo>
                    <a:pt x="14675" y="3290011"/>
                  </a:lnTo>
                  <a:lnTo>
                    <a:pt x="14270" y="3329004"/>
                  </a:lnTo>
                  <a:lnTo>
                    <a:pt x="14752" y="3369404"/>
                  </a:lnTo>
                  <a:lnTo>
                    <a:pt x="15897" y="3411293"/>
                  </a:lnTo>
                  <a:lnTo>
                    <a:pt x="17483" y="3454753"/>
                  </a:lnTo>
                  <a:lnTo>
                    <a:pt x="19285" y="3499866"/>
                  </a:lnTo>
                  <a:lnTo>
                    <a:pt x="21080" y="3546713"/>
                  </a:lnTo>
                  <a:lnTo>
                    <a:pt x="22644" y="3595376"/>
                  </a:lnTo>
                  <a:lnTo>
                    <a:pt x="23755" y="3645939"/>
                  </a:lnTo>
                  <a:lnTo>
                    <a:pt x="24188" y="3698481"/>
                  </a:lnTo>
                  <a:lnTo>
                    <a:pt x="23720" y="3753085"/>
                  </a:lnTo>
                  <a:lnTo>
                    <a:pt x="22127" y="3809834"/>
                  </a:lnTo>
                  <a:lnTo>
                    <a:pt x="19187" y="3868808"/>
                  </a:lnTo>
                  <a:lnTo>
                    <a:pt x="14675" y="3930091"/>
                  </a:lnTo>
                  <a:lnTo>
                    <a:pt x="9995" y="3999392"/>
                  </a:lnTo>
                  <a:lnTo>
                    <a:pt x="8214" y="4060597"/>
                  </a:lnTo>
                  <a:lnTo>
                    <a:pt x="8680" y="4115121"/>
                  </a:lnTo>
                  <a:lnTo>
                    <a:pt x="10736" y="4164379"/>
                  </a:lnTo>
                  <a:lnTo>
                    <a:pt x="13728" y="4209785"/>
                  </a:lnTo>
                  <a:lnTo>
                    <a:pt x="17002" y="4252754"/>
                  </a:lnTo>
                  <a:lnTo>
                    <a:pt x="19902" y="4294701"/>
                  </a:lnTo>
                  <a:lnTo>
                    <a:pt x="21774" y="4337040"/>
                  </a:lnTo>
                  <a:lnTo>
                    <a:pt x="21963" y="4381186"/>
                  </a:lnTo>
                  <a:lnTo>
                    <a:pt x="19815" y="4428555"/>
                  </a:lnTo>
                  <a:lnTo>
                    <a:pt x="14675" y="4480560"/>
                  </a:lnTo>
                  <a:lnTo>
                    <a:pt x="18917" y="4481385"/>
                  </a:lnTo>
                  <a:lnTo>
                    <a:pt x="27540" y="4479671"/>
                  </a:lnTo>
                  <a:lnTo>
                    <a:pt x="32892" y="4479671"/>
                  </a:lnTo>
                  <a:lnTo>
                    <a:pt x="29792" y="4441241"/>
                  </a:lnTo>
                  <a:lnTo>
                    <a:pt x="27513" y="4399566"/>
                  </a:lnTo>
                  <a:lnTo>
                    <a:pt x="26027" y="4355632"/>
                  </a:lnTo>
                  <a:lnTo>
                    <a:pt x="25232" y="4309535"/>
                  </a:lnTo>
                  <a:lnTo>
                    <a:pt x="25075" y="4252754"/>
                  </a:lnTo>
                  <a:lnTo>
                    <a:pt x="25327" y="4209785"/>
                  </a:lnTo>
                  <a:lnTo>
                    <a:pt x="25977" y="4159234"/>
                  </a:lnTo>
                  <a:lnTo>
                    <a:pt x="26930" y="4105452"/>
                  </a:lnTo>
                  <a:lnTo>
                    <a:pt x="28068" y="4049990"/>
                  </a:lnTo>
                  <a:lnTo>
                    <a:pt x="29288" y="3992945"/>
                  </a:lnTo>
                  <a:lnTo>
                    <a:pt x="30566" y="3930091"/>
                  </a:lnTo>
                  <a:lnTo>
                    <a:pt x="31569" y="3874493"/>
                  </a:lnTo>
                  <a:lnTo>
                    <a:pt x="32428" y="3813279"/>
                  </a:lnTo>
                  <a:lnTo>
                    <a:pt x="32963" y="3750868"/>
                  </a:lnTo>
                  <a:lnTo>
                    <a:pt x="33582" y="3689329"/>
                  </a:lnTo>
                  <a:lnTo>
                    <a:pt x="34666" y="3630461"/>
                  </a:lnTo>
                  <a:lnTo>
                    <a:pt x="36074" y="3573959"/>
                  </a:lnTo>
                  <a:lnTo>
                    <a:pt x="37667" y="3519517"/>
                  </a:lnTo>
                  <a:lnTo>
                    <a:pt x="39305" y="3466830"/>
                  </a:lnTo>
                  <a:lnTo>
                    <a:pt x="40848" y="3415591"/>
                  </a:lnTo>
                  <a:lnTo>
                    <a:pt x="42155" y="3365496"/>
                  </a:lnTo>
                  <a:lnTo>
                    <a:pt x="43087" y="3316239"/>
                  </a:lnTo>
                  <a:lnTo>
                    <a:pt x="43504" y="3267514"/>
                  </a:lnTo>
                  <a:lnTo>
                    <a:pt x="43266" y="3219016"/>
                  </a:lnTo>
                  <a:lnTo>
                    <a:pt x="42233" y="3170438"/>
                  </a:lnTo>
                  <a:lnTo>
                    <a:pt x="40264" y="3121477"/>
                  </a:lnTo>
                  <a:lnTo>
                    <a:pt x="37221" y="3071825"/>
                  </a:lnTo>
                  <a:lnTo>
                    <a:pt x="32879" y="3020159"/>
                  </a:lnTo>
                  <a:lnTo>
                    <a:pt x="28236" y="2963904"/>
                  </a:lnTo>
                  <a:lnTo>
                    <a:pt x="25326" y="2911056"/>
                  </a:lnTo>
                  <a:lnTo>
                    <a:pt x="23946" y="2861723"/>
                  </a:lnTo>
                  <a:lnTo>
                    <a:pt x="23875" y="2811282"/>
                  </a:lnTo>
                  <a:lnTo>
                    <a:pt x="24625" y="2769967"/>
                  </a:lnTo>
                  <a:lnTo>
                    <a:pt x="26110" y="2725726"/>
                  </a:lnTo>
                  <a:lnTo>
                    <a:pt x="27976" y="2681363"/>
                  </a:lnTo>
                  <a:lnTo>
                    <a:pt x="29935" y="2635969"/>
                  </a:lnTo>
                  <a:lnTo>
                    <a:pt x="31701" y="2588636"/>
                  </a:lnTo>
                  <a:lnTo>
                    <a:pt x="32991" y="2537882"/>
                  </a:lnTo>
                  <a:lnTo>
                    <a:pt x="33502" y="2484512"/>
                  </a:lnTo>
                  <a:lnTo>
                    <a:pt x="32963" y="2425903"/>
                  </a:lnTo>
                  <a:lnTo>
                    <a:pt x="31291" y="2367621"/>
                  </a:lnTo>
                  <a:lnTo>
                    <a:pt x="28821" y="2314542"/>
                  </a:lnTo>
                  <a:lnTo>
                    <a:pt x="25882" y="2265577"/>
                  </a:lnTo>
                  <a:lnTo>
                    <a:pt x="22806" y="2219641"/>
                  </a:lnTo>
                  <a:lnTo>
                    <a:pt x="21611" y="2201392"/>
                  </a:lnTo>
                  <a:close/>
                </a:path>
                <a:path w="46989" h="4481830">
                  <a:moveTo>
                    <a:pt x="32892" y="4479671"/>
                  </a:moveTo>
                  <a:lnTo>
                    <a:pt x="27540" y="4479671"/>
                  </a:lnTo>
                  <a:lnTo>
                    <a:pt x="32963" y="4480560"/>
                  </a:lnTo>
                  <a:lnTo>
                    <a:pt x="32892" y="4479671"/>
                  </a:lnTo>
                  <a:close/>
                </a:path>
                <a:path w="46989" h="4481830">
                  <a:moveTo>
                    <a:pt x="15985" y="2077971"/>
                  </a:moveTo>
                  <a:lnTo>
                    <a:pt x="16064" y="2089120"/>
                  </a:lnTo>
                  <a:lnTo>
                    <a:pt x="17566" y="2132499"/>
                  </a:lnTo>
                  <a:lnTo>
                    <a:pt x="19924" y="2175644"/>
                  </a:lnTo>
                  <a:lnTo>
                    <a:pt x="21611" y="2201392"/>
                  </a:lnTo>
                  <a:lnTo>
                    <a:pt x="21337" y="2192506"/>
                  </a:lnTo>
                  <a:lnTo>
                    <a:pt x="19485" y="2146416"/>
                  </a:lnTo>
                  <a:lnTo>
                    <a:pt x="17252" y="2100534"/>
                  </a:lnTo>
                  <a:lnTo>
                    <a:pt x="15985" y="2077971"/>
                  </a:lnTo>
                  <a:close/>
                </a:path>
                <a:path w="46989" h="4481830">
                  <a:moveTo>
                    <a:pt x="14675" y="0"/>
                  </a:moveTo>
                  <a:lnTo>
                    <a:pt x="16170" y="43675"/>
                  </a:lnTo>
                  <a:lnTo>
                    <a:pt x="16869" y="89647"/>
                  </a:lnTo>
                  <a:lnTo>
                    <a:pt x="16927" y="137551"/>
                  </a:lnTo>
                  <a:lnTo>
                    <a:pt x="16504" y="187020"/>
                  </a:lnTo>
                  <a:lnTo>
                    <a:pt x="15756" y="237689"/>
                  </a:lnTo>
                  <a:lnTo>
                    <a:pt x="13904" y="342147"/>
                  </a:lnTo>
                  <a:lnTo>
                    <a:pt x="13143" y="393242"/>
                  </a:lnTo>
                  <a:lnTo>
                    <a:pt x="12673" y="445057"/>
                  </a:lnTo>
                  <a:lnTo>
                    <a:pt x="12667" y="496244"/>
                  </a:lnTo>
                  <a:lnTo>
                    <a:pt x="13282" y="546438"/>
                  </a:lnTo>
                  <a:lnTo>
                    <a:pt x="14675" y="595274"/>
                  </a:lnTo>
                  <a:lnTo>
                    <a:pt x="16412" y="637981"/>
                  </a:lnTo>
                  <a:lnTo>
                    <a:pt x="20483" y="731558"/>
                  </a:lnTo>
                  <a:lnTo>
                    <a:pt x="22564" y="781734"/>
                  </a:lnTo>
                  <a:lnTo>
                    <a:pt x="24505" y="833705"/>
                  </a:lnTo>
                  <a:lnTo>
                    <a:pt x="26179" y="887125"/>
                  </a:lnTo>
                  <a:lnTo>
                    <a:pt x="27458" y="941646"/>
                  </a:lnTo>
                  <a:lnTo>
                    <a:pt x="28215" y="996921"/>
                  </a:lnTo>
                  <a:lnTo>
                    <a:pt x="28324" y="1052603"/>
                  </a:lnTo>
                  <a:lnTo>
                    <a:pt x="27656" y="1108344"/>
                  </a:lnTo>
                  <a:lnTo>
                    <a:pt x="26084" y="1163798"/>
                  </a:lnTo>
                  <a:lnTo>
                    <a:pt x="23482" y="1218618"/>
                  </a:lnTo>
                  <a:lnTo>
                    <a:pt x="19721" y="1272456"/>
                  </a:lnTo>
                  <a:lnTo>
                    <a:pt x="14675" y="1324965"/>
                  </a:lnTo>
                  <a:lnTo>
                    <a:pt x="9578" y="1377593"/>
                  </a:lnTo>
                  <a:lnTo>
                    <a:pt x="5679" y="1431751"/>
                  </a:lnTo>
                  <a:lnTo>
                    <a:pt x="2876" y="1487038"/>
                  </a:lnTo>
                  <a:lnTo>
                    <a:pt x="1064" y="1543050"/>
                  </a:lnTo>
                  <a:lnTo>
                    <a:pt x="139" y="1599386"/>
                  </a:lnTo>
                  <a:lnTo>
                    <a:pt x="0" y="1655645"/>
                  </a:lnTo>
                  <a:lnTo>
                    <a:pt x="540" y="1711423"/>
                  </a:lnTo>
                  <a:lnTo>
                    <a:pt x="1658" y="1766319"/>
                  </a:lnTo>
                  <a:lnTo>
                    <a:pt x="3249" y="1819931"/>
                  </a:lnTo>
                  <a:lnTo>
                    <a:pt x="5209" y="1871857"/>
                  </a:lnTo>
                  <a:lnTo>
                    <a:pt x="7436" y="1921694"/>
                  </a:lnTo>
                  <a:lnTo>
                    <a:pt x="9825" y="1969041"/>
                  </a:lnTo>
                  <a:lnTo>
                    <a:pt x="12272" y="2013496"/>
                  </a:lnTo>
                  <a:lnTo>
                    <a:pt x="14675" y="2054656"/>
                  </a:lnTo>
                  <a:lnTo>
                    <a:pt x="15985" y="2077971"/>
                  </a:lnTo>
                  <a:lnTo>
                    <a:pt x="16949" y="1997304"/>
                  </a:lnTo>
                  <a:lnTo>
                    <a:pt x="19998" y="1946694"/>
                  </a:lnTo>
                  <a:lnTo>
                    <a:pt x="25226" y="1891498"/>
                  </a:lnTo>
                  <a:lnTo>
                    <a:pt x="32963" y="1830628"/>
                  </a:lnTo>
                  <a:lnTo>
                    <a:pt x="39531" y="1774230"/>
                  </a:lnTo>
                  <a:lnTo>
                    <a:pt x="43838" y="1715383"/>
                  </a:lnTo>
                  <a:lnTo>
                    <a:pt x="46197" y="1654865"/>
                  </a:lnTo>
                  <a:lnTo>
                    <a:pt x="46920" y="1593452"/>
                  </a:lnTo>
                  <a:lnTo>
                    <a:pt x="46321" y="1531921"/>
                  </a:lnTo>
                  <a:lnTo>
                    <a:pt x="44710" y="1471048"/>
                  </a:lnTo>
                  <a:lnTo>
                    <a:pt x="42402" y="1411609"/>
                  </a:lnTo>
                  <a:lnTo>
                    <a:pt x="39709" y="1354382"/>
                  </a:lnTo>
                  <a:lnTo>
                    <a:pt x="36943" y="1300142"/>
                  </a:lnTo>
                  <a:lnTo>
                    <a:pt x="34417" y="1249667"/>
                  </a:lnTo>
                  <a:lnTo>
                    <a:pt x="32444" y="1203732"/>
                  </a:lnTo>
                  <a:lnTo>
                    <a:pt x="31354" y="1163798"/>
                  </a:lnTo>
                  <a:lnTo>
                    <a:pt x="31404" y="1128591"/>
                  </a:lnTo>
                  <a:lnTo>
                    <a:pt x="32963" y="1100937"/>
                  </a:lnTo>
                  <a:lnTo>
                    <a:pt x="36132" y="1066968"/>
                  </a:lnTo>
                  <a:lnTo>
                    <a:pt x="38836" y="1031580"/>
                  </a:lnTo>
                  <a:lnTo>
                    <a:pt x="40985" y="993923"/>
                  </a:lnTo>
                  <a:lnTo>
                    <a:pt x="42489" y="953144"/>
                  </a:lnTo>
                  <a:lnTo>
                    <a:pt x="43260" y="908394"/>
                  </a:lnTo>
                  <a:lnTo>
                    <a:pt x="43206" y="858820"/>
                  </a:lnTo>
                  <a:lnTo>
                    <a:pt x="42240" y="803573"/>
                  </a:lnTo>
                  <a:lnTo>
                    <a:pt x="40270" y="741800"/>
                  </a:lnTo>
                  <a:lnTo>
                    <a:pt x="37208" y="672651"/>
                  </a:lnTo>
                  <a:lnTo>
                    <a:pt x="32963" y="595274"/>
                  </a:lnTo>
                  <a:lnTo>
                    <a:pt x="29552" y="531752"/>
                  </a:lnTo>
                  <a:lnTo>
                    <a:pt x="27316" y="476358"/>
                  </a:lnTo>
                  <a:lnTo>
                    <a:pt x="26089" y="427412"/>
                  </a:lnTo>
                  <a:lnTo>
                    <a:pt x="25704" y="383235"/>
                  </a:lnTo>
                  <a:lnTo>
                    <a:pt x="26015" y="341166"/>
                  </a:lnTo>
                  <a:lnTo>
                    <a:pt x="26796" y="302471"/>
                  </a:lnTo>
                  <a:lnTo>
                    <a:pt x="27939" y="262525"/>
                  </a:lnTo>
                  <a:lnTo>
                    <a:pt x="29258" y="220632"/>
                  </a:lnTo>
                  <a:lnTo>
                    <a:pt x="30586" y="175112"/>
                  </a:lnTo>
                  <a:lnTo>
                    <a:pt x="31758" y="124286"/>
                  </a:lnTo>
                  <a:lnTo>
                    <a:pt x="32605" y="66475"/>
                  </a:lnTo>
                  <a:lnTo>
                    <a:pt x="32960" y="673"/>
                  </a:lnTo>
                  <a:lnTo>
                    <a:pt x="19298" y="673"/>
                  </a:lnTo>
                  <a:lnTo>
                    <a:pt x="14675" y="0"/>
                  </a:lnTo>
                  <a:close/>
                </a:path>
                <a:path w="46989" h="4481830">
                  <a:moveTo>
                    <a:pt x="32963" y="0"/>
                  </a:moveTo>
                  <a:lnTo>
                    <a:pt x="27286" y="584"/>
                  </a:lnTo>
                  <a:lnTo>
                    <a:pt x="19298" y="673"/>
                  </a:lnTo>
                  <a:lnTo>
                    <a:pt x="32960" y="673"/>
                  </a:lnTo>
                  <a:lnTo>
                    <a:pt x="32963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62453" y="1027277"/>
              <a:ext cx="49530" cy="4481830"/>
            </a:xfrm>
            <a:custGeom>
              <a:avLst/>
              <a:gdLst/>
              <a:ahLst/>
              <a:cxnLst/>
              <a:rect l="l" t="t" r="r" b="b"/>
              <a:pathLst>
                <a:path w="49529" h="4481830">
                  <a:moveTo>
                    <a:pt x="31288" y="660"/>
                  </a:moveTo>
                  <a:lnTo>
                    <a:pt x="29405" y="63645"/>
                  </a:lnTo>
                  <a:lnTo>
                    <a:pt x="28076" y="119609"/>
                  </a:lnTo>
                  <a:lnTo>
                    <a:pt x="27238" y="169929"/>
                  </a:lnTo>
                  <a:lnTo>
                    <a:pt x="26827" y="215981"/>
                  </a:lnTo>
                  <a:lnTo>
                    <a:pt x="26779" y="259142"/>
                  </a:lnTo>
                  <a:lnTo>
                    <a:pt x="27031" y="300788"/>
                  </a:lnTo>
                  <a:lnTo>
                    <a:pt x="27519" y="342295"/>
                  </a:lnTo>
                  <a:lnTo>
                    <a:pt x="28181" y="385041"/>
                  </a:lnTo>
                  <a:lnTo>
                    <a:pt x="28952" y="430401"/>
                  </a:lnTo>
                  <a:lnTo>
                    <a:pt x="29770" y="479752"/>
                  </a:lnTo>
                  <a:lnTo>
                    <a:pt x="30570" y="534471"/>
                  </a:lnTo>
                  <a:lnTo>
                    <a:pt x="31288" y="595934"/>
                  </a:lnTo>
                  <a:lnTo>
                    <a:pt x="32288" y="667153"/>
                  </a:lnTo>
                  <a:lnTo>
                    <a:pt x="33579" y="726045"/>
                  </a:lnTo>
                  <a:lnTo>
                    <a:pt x="34970" y="775512"/>
                  </a:lnTo>
                  <a:lnTo>
                    <a:pt x="36268" y="818455"/>
                  </a:lnTo>
                  <a:lnTo>
                    <a:pt x="37280" y="857777"/>
                  </a:lnTo>
                  <a:lnTo>
                    <a:pt x="37812" y="896377"/>
                  </a:lnTo>
                  <a:lnTo>
                    <a:pt x="37672" y="937158"/>
                  </a:lnTo>
                  <a:lnTo>
                    <a:pt x="36666" y="983021"/>
                  </a:lnTo>
                  <a:lnTo>
                    <a:pt x="34603" y="1036867"/>
                  </a:lnTo>
                  <a:lnTo>
                    <a:pt x="31288" y="1101598"/>
                  </a:lnTo>
                  <a:lnTo>
                    <a:pt x="28863" y="1162914"/>
                  </a:lnTo>
                  <a:lnTo>
                    <a:pt x="28513" y="1218328"/>
                  </a:lnTo>
                  <a:lnTo>
                    <a:pt x="29708" y="1269056"/>
                  </a:lnTo>
                  <a:lnTo>
                    <a:pt x="31919" y="1316314"/>
                  </a:lnTo>
                  <a:lnTo>
                    <a:pt x="34615" y="1361316"/>
                  </a:lnTo>
                  <a:lnTo>
                    <a:pt x="37266" y="1405280"/>
                  </a:lnTo>
                  <a:lnTo>
                    <a:pt x="39342" y="1449420"/>
                  </a:lnTo>
                  <a:lnTo>
                    <a:pt x="40312" y="1494953"/>
                  </a:lnTo>
                  <a:lnTo>
                    <a:pt x="39647" y="1543095"/>
                  </a:lnTo>
                  <a:lnTo>
                    <a:pt x="36816" y="1595060"/>
                  </a:lnTo>
                  <a:lnTo>
                    <a:pt x="31288" y="1652066"/>
                  </a:lnTo>
                  <a:lnTo>
                    <a:pt x="26172" y="1700334"/>
                  </a:lnTo>
                  <a:lnTo>
                    <a:pt x="21897" y="1750636"/>
                  </a:lnTo>
                  <a:lnTo>
                    <a:pt x="18448" y="1802489"/>
                  </a:lnTo>
                  <a:lnTo>
                    <a:pt x="15813" y="1855409"/>
                  </a:lnTo>
                  <a:lnTo>
                    <a:pt x="13978" y="1908913"/>
                  </a:lnTo>
                  <a:lnTo>
                    <a:pt x="12931" y="1962518"/>
                  </a:lnTo>
                  <a:lnTo>
                    <a:pt x="12658" y="2015740"/>
                  </a:lnTo>
                  <a:lnTo>
                    <a:pt x="13144" y="2068096"/>
                  </a:lnTo>
                  <a:lnTo>
                    <a:pt x="14378" y="2119101"/>
                  </a:lnTo>
                  <a:lnTo>
                    <a:pt x="16346" y="2168272"/>
                  </a:lnTo>
                  <a:lnTo>
                    <a:pt x="19034" y="2215127"/>
                  </a:lnTo>
                  <a:lnTo>
                    <a:pt x="22430" y="2259181"/>
                  </a:lnTo>
                  <a:lnTo>
                    <a:pt x="26519" y="2299950"/>
                  </a:lnTo>
                  <a:lnTo>
                    <a:pt x="31288" y="2336952"/>
                  </a:lnTo>
                  <a:lnTo>
                    <a:pt x="35756" y="2378904"/>
                  </a:lnTo>
                  <a:lnTo>
                    <a:pt x="37607" y="2423038"/>
                  </a:lnTo>
                  <a:lnTo>
                    <a:pt x="37382" y="2469117"/>
                  </a:lnTo>
                  <a:lnTo>
                    <a:pt x="35623" y="2516902"/>
                  </a:lnTo>
                  <a:lnTo>
                    <a:pt x="32872" y="2566159"/>
                  </a:lnTo>
                  <a:lnTo>
                    <a:pt x="29669" y="2616649"/>
                  </a:lnTo>
                  <a:lnTo>
                    <a:pt x="26556" y="2668135"/>
                  </a:lnTo>
                  <a:lnTo>
                    <a:pt x="24075" y="2720382"/>
                  </a:lnTo>
                  <a:lnTo>
                    <a:pt x="22766" y="2773151"/>
                  </a:lnTo>
                  <a:lnTo>
                    <a:pt x="23171" y="2826206"/>
                  </a:lnTo>
                  <a:lnTo>
                    <a:pt x="25831" y="2879310"/>
                  </a:lnTo>
                  <a:lnTo>
                    <a:pt x="31288" y="2932226"/>
                  </a:lnTo>
                  <a:lnTo>
                    <a:pt x="37023" y="2989029"/>
                  </a:lnTo>
                  <a:lnTo>
                    <a:pt x="39372" y="3044382"/>
                  </a:lnTo>
                  <a:lnTo>
                    <a:pt x="39082" y="3098318"/>
                  </a:lnTo>
                  <a:lnTo>
                    <a:pt x="36899" y="3150870"/>
                  </a:lnTo>
                  <a:lnTo>
                    <a:pt x="33569" y="3202070"/>
                  </a:lnTo>
                  <a:lnTo>
                    <a:pt x="29839" y="3251950"/>
                  </a:lnTo>
                  <a:lnTo>
                    <a:pt x="26454" y="3300543"/>
                  </a:lnTo>
                  <a:lnTo>
                    <a:pt x="24160" y="3347882"/>
                  </a:lnTo>
                  <a:lnTo>
                    <a:pt x="23704" y="3393998"/>
                  </a:lnTo>
                  <a:lnTo>
                    <a:pt x="25831" y="3438925"/>
                  </a:lnTo>
                  <a:lnTo>
                    <a:pt x="31288" y="3482695"/>
                  </a:lnTo>
                  <a:lnTo>
                    <a:pt x="35090" y="3508041"/>
                  </a:lnTo>
                  <a:lnTo>
                    <a:pt x="38399" y="3536499"/>
                  </a:lnTo>
                  <a:lnTo>
                    <a:pt x="43597" y="3602399"/>
                  </a:lnTo>
                  <a:lnTo>
                    <a:pt x="47009" y="3679697"/>
                  </a:lnTo>
                  <a:lnTo>
                    <a:pt x="48083" y="3722401"/>
                  </a:lnTo>
                  <a:lnTo>
                    <a:pt x="48757" y="3767693"/>
                  </a:lnTo>
                  <a:lnTo>
                    <a:pt x="49047" y="3815486"/>
                  </a:lnTo>
                  <a:lnTo>
                    <a:pt x="48967" y="3865691"/>
                  </a:lnTo>
                  <a:lnTo>
                    <a:pt x="48534" y="3918221"/>
                  </a:lnTo>
                  <a:lnTo>
                    <a:pt x="47762" y="3972989"/>
                  </a:lnTo>
                  <a:lnTo>
                    <a:pt x="46668" y="4029908"/>
                  </a:lnTo>
                  <a:lnTo>
                    <a:pt x="45268" y="4088890"/>
                  </a:lnTo>
                  <a:lnTo>
                    <a:pt x="43576" y="4149848"/>
                  </a:lnTo>
                  <a:lnTo>
                    <a:pt x="41608" y="4212695"/>
                  </a:lnTo>
                  <a:lnTo>
                    <a:pt x="39380" y="4277343"/>
                  </a:lnTo>
                  <a:lnTo>
                    <a:pt x="36907" y="4343704"/>
                  </a:lnTo>
                  <a:lnTo>
                    <a:pt x="34204" y="4411693"/>
                  </a:lnTo>
                  <a:lnTo>
                    <a:pt x="31288" y="4481220"/>
                  </a:lnTo>
                  <a:lnTo>
                    <a:pt x="23859" y="4481614"/>
                  </a:lnTo>
                  <a:lnTo>
                    <a:pt x="20468" y="4481195"/>
                  </a:lnTo>
                  <a:lnTo>
                    <a:pt x="13000" y="4481220"/>
                  </a:lnTo>
                  <a:lnTo>
                    <a:pt x="13362" y="4440793"/>
                  </a:lnTo>
                  <a:lnTo>
                    <a:pt x="13011" y="4396724"/>
                  </a:lnTo>
                  <a:lnTo>
                    <a:pt x="12125" y="4349605"/>
                  </a:lnTo>
                  <a:lnTo>
                    <a:pt x="10883" y="4300029"/>
                  </a:lnTo>
                  <a:lnTo>
                    <a:pt x="9463" y="4248590"/>
                  </a:lnTo>
                  <a:lnTo>
                    <a:pt x="8041" y="4195880"/>
                  </a:lnTo>
                  <a:lnTo>
                    <a:pt x="6796" y="4142492"/>
                  </a:lnTo>
                  <a:lnTo>
                    <a:pt x="5906" y="4089019"/>
                  </a:lnTo>
                  <a:lnTo>
                    <a:pt x="5549" y="4036055"/>
                  </a:lnTo>
                  <a:lnTo>
                    <a:pt x="5902" y="3984192"/>
                  </a:lnTo>
                  <a:lnTo>
                    <a:pt x="7143" y="3934023"/>
                  </a:lnTo>
                  <a:lnTo>
                    <a:pt x="9450" y="3886141"/>
                  </a:lnTo>
                  <a:lnTo>
                    <a:pt x="13000" y="3841140"/>
                  </a:lnTo>
                  <a:lnTo>
                    <a:pt x="17482" y="3791772"/>
                  </a:lnTo>
                  <a:lnTo>
                    <a:pt x="20950" y="3745455"/>
                  </a:lnTo>
                  <a:lnTo>
                    <a:pt x="23443" y="3701127"/>
                  </a:lnTo>
                  <a:lnTo>
                    <a:pt x="25001" y="3657727"/>
                  </a:lnTo>
                  <a:lnTo>
                    <a:pt x="25662" y="3614192"/>
                  </a:lnTo>
                  <a:lnTo>
                    <a:pt x="25466" y="3569460"/>
                  </a:lnTo>
                  <a:lnTo>
                    <a:pt x="24452" y="3522469"/>
                  </a:lnTo>
                  <a:lnTo>
                    <a:pt x="22660" y="3472156"/>
                  </a:lnTo>
                  <a:lnTo>
                    <a:pt x="20127" y="3417461"/>
                  </a:lnTo>
                  <a:lnTo>
                    <a:pt x="16895" y="3357320"/>
                  </a:lnTo>
                  <a:lnTo>
                    <a:pt x="13000" y="3290671"/>
                  </a:lnTo>
                  <a:lnTo>
                    <a:pt x="10283" y="3236274"/>
                  </a:lnTo>
                  <a:lnTo>
                    <a:pt x="8640" y="3183305"/>
                  </a:lnTo>
                  <a:lnTo>
                    <a:pt x="7907" y="3131495"/>
                  </a:lnTo>
                  <a:lnTo>
                    <a:pt x="7920" y="3080575"/>
                  </a:lnTo>
                  <a:lnTo>
                    <a:pt x="8515" y="3030275"/>
                  </a:lnTo>
                  <a:lnTo>
                    <a:pt x="9528" y="2980324"/>
                  </a:lnTo>
                  <a:lnTo>
                    <a:pt x="10795" y="2930455"/>
                  </a:lnTo>
                  <a:lnTo>
                    <a:pt x="12153" y="2880396"/>
                  </a:lnTo>
                  <a:lnTo>
                    <a:pt x="13436" y="2829879"/>
                  </a:lnTo>
                  <a:lnTo>
                    <a:pt x="14481" y="2778634"/>
                  </a:lnTo>
                  <a:lnTo>
                    <a:pt x="15124" y="2726391"/>
                  </a:lnTo>
                  <a:lnTo>
                    <a:pt x="15201" y="2672881"/>
                  </a:lnTo>
                  <a:lnTo>
                    <a:pt x="14548" y="2617833"/>
                  </a:lnTo>
                  <a:lnTo>
                    <a:pt x="13000" y="2560980"/>
                  </a:lnTo>
                  <a:lnTo>
                    <a:pt x="11212" y="2496042"/>
                  </a:lnTo>
                  <a:lnTo>
                    <a:pt x="10482" y="2435817"/>
                  </a:lnTo>
                  <a:lnTo>
                    <a:pt x="10591" y="2379729"/>
                  </a:lnTo>
                  <a:lnTo>
                    <a:pt x="11318" y="2327198"/>
                  </a:lnTo>
                  <a:lnTo>
                    <a:pt x="12444" y="2277648"/>
                  </a:lnTo>
                  <a:lnTo>
                    <a:pt x="13748" y="2230501"/>
                  </a:lnTo>
                  <a:lnTo>
                    <a:pt x="15011" y="2185177"/>
                  </a:lnTo>
                  <a:lnTo>
                    <a:pt x="16012" y="2141101"/>
                  </a:lnTo>
                  <a:lnTo>
                    <a:pt x="16531" y="2097693"/>
                  </a:lnTo>
                  <a:lnTo>
                    <a:pt x="16349" y="2054377"/>
                  </a:lnTo>
                  <a:lnTo>
                    <a:pt x="15246" y="2010574"/>
                  </a:lnTo>
                  <a:lnTo>
                    <a:pt x="13000" y="1965706"/>
                  </a:lnTo>
                  <a:lnTo>
                    <a:pt x="9588" y="1913451"/>
                  </a:lnTo>
                  <a:lnTo>
                    <a:pt x="6413" y="1865204"/>
                  </a:lnTo>
                  <a:lnTo>
                    <a:pt x="3672" y="1819602"/>
                  </a:lnTo>
                  <a:lnTo>
                    <a:pt x="1559" y="1775284"/>
                  </a:lnTo>
                  <a:lnTo>
                    <a:pt x="270" y="1730886"/>
                  </a:lnTo>
                  <a:lnTo>
                    <a:pt x="0" y="1685047"/>
                  </a:lnTo>
                  <a:lnTo>
                    <a:pt x="942" y="1636405"/>
                  </a:lnTo>
                  <a:lnTo>
                    <a:pt x="3293" y="1583598"/>
                  </a:lnTo>
                  <a:lnTo>
                    <a:pt x="7248" y="1525265"/>
                  </a:lnTo>
                  <a:lnTo>
                    <a:pt x="13000" y="1460042"/>
                  </a:lnTo>
                  <a:lnTo>
                    <a:pt x="16879" y="1409492"/>
                  </a:lnTo>
                  <a:lnTo>
                    <a:pt x="19095" y="1356956"/>
                  </a:lnTo>
                  <a:lnTo>
                    <a:pt x="19915" y="1302995"/>
                  </a:lnTo>
                  <a:lnTo>
                    <a:pt x="19606" y="1248168"/>
                  </a:lnTo>
                  <a:lnTo>
                    <a:pt x="18434" y="1193032"/>
                  </a:lnTo>
                  <a:lnTo>
                    <a:pt x="16666" y="1138147"/>
                  </a:lnTo>
                  <a:lnTo>
                    <a:pt x="14567" y="1084072"/>
                  </a:lnTo>
                  <a:lnTo>
                    <a:pt x="12405" y="1031365"/>
                  </a:lnTo>
                  <a:lnTo>
                    <a:pt x="10444" y="980585"/>
                  </a:lnTo>
                  <a:lnTo>
                    <a:pt x="8953" y="932292"/>
                  </a:lnTo>
                  <a:lnTo>
                    <a:pt x="8196" y="887043"/>
                  </a:lnTo>
                  <a:lnTo>
                    <a:pt x="8441" y="845399"/>
                  </a:lnTo>
                  <a:lnTo>
                    <a:pt x="9954" y="807917"/>
                  </a:lnTo>
                  <a:lnTo>
                    <a:pt x="13000" y="775157"/>
                  </a:lnTo>
                  <a:lnTo>
                    <a:pt x="16539" y="745225"/>
                  </a:lnTo>
                  <a:lnTo>
                    <a:pt x="19831" y="711871"/>
                  </a:lnTo>
                  <a:lnTo>
                    <a:pt x="25435" y="635196"/>
                  </a:lnTo>
                  <a:lnTo>
                    <a:pt x="27628" y="592023"/>
                  </a:lnTo>
                  <a:lnTo>
                    <a:pt x="29335" y="545725"/>
                  </a:lnTo>
                  <a:lnTo>
                    <a:pt x="30497" y="496376"/>
                  </a:lnTo>
                  <a:lnTo>
                    <a:pt x="31054" y="444050"/>
                  </a:lnTo>
                  <a:lnTo>
                    <a:pt x="30946" y="388823"/>
                  </a:lnTo>
                  <a:lnTo>
                    <a:pt x="30114" y="330767"/>
                  </a:lnTo>
                  <a:lnTo>
                    <a:pt x="28498" y="269957"/>
                  </a:lnTo>
                  <a:lnTo>
                    <a:pt x="26039" y="206467"/>
                  </a:lnTo>
                  <a:lnTo>
                    <a:pt x="22675" y="140371"/>
                  </a:lnTo>
                  <a:lnTo>
                    <a:pt x="18349" y="71744"/>
                  </a:lnTo>
                  <a:lnTo>
                    <a:pt x="13000" y="660"/>
                  </a:lnTo>
                  <a:lnTo>
                    <a:pt x="18080" y="63"/>
                  </a:lnTo>
                  <a:lnTo>
                    <a:pt x="24964" y="0"/>
                  </a:lnTo>
                  <a:lnTo>
                    <a:pt x="31288" y="660"/>
                  </a:lnTo>
                  <a:close/>
                </a:path>
              </a:pathLst>
            </a:custGeom>
            <a:ln w="41148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54065" y="170938"/>
            <a:ext cx="5515610" cy="62865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605"/>
              </a:spcBef>
            </a:pPr>
            <a:r>
              <a:rPr spc="-5" dirty="0"/>
              <a:t>Su</a:t>
            </a:r>
            <a:r>
              <a:rPr dirty="0"/>
              <a:t> </a:t>
            </a:r>
            <a:r>
              <a:rPr spc="-10" dirty="0"/>
              <a:t>windows</a:t>
            </a:r>
            <a:r>
              <a:rPr spc="15" dirty="0"/>
              <a:t> </a:t>
            </a:r>
            <a:r>
              <a:rPr spc="-5" dirty="0"/>
              <a:t>è</a:t>
            </a:r>
            <a:r>
              <a:rPr spc="10" dirty="0"/>
              <a:t> </a:t>
            </a:r>
            <a:r>
              <a:rPr spc="-20" dirty="0"/>
              <a:t>fortemente</a:t>
            </a:r>
            <a:r>
              <a:rPr spc="50" dirty="0"/>
              <a:t> </a:t>
            </a:r>
            <a:r>
              <a:rPr spc="-10" dirty="0"/>
              <a:t>consigliato/necessario </a:t>
            </a:r>
            <a:r>
              <a:rPr spc="-480" dirty="0"/>
              <a:t> </a:t>
            </a:r>
            <a:r>
              <a:rPr spc="-10" dirty="0"/>
              <a:t>usare</a:t>
            </a:r>
            <a:r>
              <a:rPr spc="-15" dirty="0"/>
              <a:t> </a:t>
            </a:r>
            <a:r>
              <a:rPr spc="-5" dirty="0"/>
              <a:t>WSL2.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54065" y="833864"/>
            <a:ext cx="5871845" cy="235077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marR="391795">
              <a:lnSpc>
                <a:spcPts val="2110"/>
              </a:lnSpc>
              <a:spcBef>
                <a:spcPts val="605"/>
              </a:spcBef>
            </a:pPr>
            <a:r>
              <a:rPr sz="2200" spc="-10" dirty="0">
                <a:latin typeface="Calibri"/>
                <a:cs typeface="Calibri"/>
              </a:rPr>
              <a:t>Una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volta installato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docker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docker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desktop</a:t>
            </a:r>
            <a:r>
              <a:rPr sz="2200" dirty="0">
                <a:latin typeface="Calibri"/>
                <a:cs typeface="Calibri"/>
              </a:rPr>
              <a:t> su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windows/Mac),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200" spc="-10" dirty="0">
                <a:latin typeface="Calibri"/>
                <a:cs typeface="Calibri"/>
              </a:rPr>
              <a:t>Digitare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da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linea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di </a:t>
            </a:r>
            <a:r>
              <a:rPr sz="2200" spc="-10" dirty="0">
                <a:latin typeface="Calibri"/>
                <a:cs typeface="Calibri"/>
              </a:rPr>
              <a:t>comando: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6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latin typeface="Calibri"/>
                <a:cs typeface="Calibri"/>
              </a:rPr>
              <a:t>docker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volume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create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4471C4"/>
                </a:solidFill>
                <a:latin typeface="Calibri"/>
                <a:cs typeface="Calibri"/>
              </a:rPr>
              <a:t>mysqlData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ts val="2375"/>
              </a:lnSpc>
              <a:spcBef>
                <a:spcPts val="47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latin typeface="Calibri"/>
                <a:cs typeface="Calibri"/>
              </a:rPr>
              <a:t>docker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run </a:t>
            </a:r>
            <a:r>
              <a:rPr sz="2200" spc="-10" dirty="0">
                <a:latin typeface="Calibri"/>
                <a:cs typeface="Calibri"/>
              </a:rPr>
              <a:t>--name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"</a:t>
            </a:r>
            <a:r>
              <a:rPr sz="2200" i="1" spc="-10" dirty="0">
                <a:latin typeface="Calibri"/>
                <a:cs typeface="Calibri"/>
              </a:rPr>
              <a:t>TSDW_DB</a:t>
            </a:r>
            <a:r>
              <a:rPr sz="2200" spc="-10" dirty="0">
                <a:latin typeface="Calibri"/>
                <a:cs typeface="Calibri"/>
              </a:rPr>
              <a:t>"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-d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-p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"</a:t>
            </a:r>
            <a:r>
              <a:rPr sz="2200" b="1" spc="-5" dirty="0">
                <a:solidFill>
                  <a:srgbClr val="6FAC46"/>
                </a:solidFill>
                <a:latin typeface="Calibri"/>
                <a:cs typeface="Calibri"/>
              </a:rPr>
              <a:t>3306</a:t>
            </a:r>
            <a:r>
              <a:rPr sz="2200" b="1" spc="-5" dirty="0">
                <a:latin typeface="Calibri"/>
                <a:cs typeface="Calibri"/>
              </a:rPr>
              <a:t>:</a:t>
            </a:r>
            <a:r>
              <a:rPr sz="2200" b="1" spc="-5" dirty="0">
                <a:solidFill>
                  <a:srgbClr val="EC7C30"/>
                </a:solidFill>
                <a:latin typeface="Calibri"/>
                <a:cs typeface="Calibri"/>
              </a:rPr>
              <a:t>3306</a:t>
            </a:r>
            <a:r>
              <a:rPr sz="2200" spc="-5" dirty="0">
                <a:latin typeface="Calibri"/>
                <a:cs typeface="Calibri"/>
              </a:rPr>
              <a:t>"</a:t>
            </a:r>
            <a:endParaRPr sz="2200">
              <a:latin typeface="Calibri"/>
              <a:cs typeface="Calibri"/>
            </a:endParaRPr>
          </a:p>
          <a:p>
            <a:pPr marL="241300" marR="926465" indent="-635">
              <a:lnSpc>
                <a:spcPts val="2110"/>
              </a:lnSpc>
              <a:spcBef>
                <a:spcPts val="245"/>
              </a:spcBef>
            </a:pPr>
            <a:r>
              <a:rPr sz="2200" spc="-5" dirty="0">
                <a:latin typeface="Calibri"/>
                <a:cs typeface="Calibri"/>
              </a:rPr>
              <a:t>-p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"</a:t>
            </a:r>
            <a:r>
              <a:rPr sz="2200" b="1" spc="-5" dirty="0">
                <a:solidFill>
                  <a:srgbClr val="6FAC46"/>
                </a:solidFill>
                <a:latin typeface="Calibri"/>
                <a:cs typeface="Calibri"/>
              </a:rPr>
              <a:t>3380</a:t>
            </a:r>
            <a:r>
              <a:rPr sz="2200" b="1" spc="-5" dirty="0">
                <a:latin typeface="Calibri"/>
                <a:cs typeface="Calibri"/>
              </a:rPr>
              <a:t>:</a:t>
            </a:r>
            <a:r>
              <a:rPr sz="2200" b="1" spc="-5" dirty="0">
                <a:solidFill>
                  <a:srgbClr val="EC7C30"/>
                </a:solidFill>
                <a:latin typeface="Calibri"/>
                <a:cs typeface="Calibri"/>
              </a:rPr>
              <a:t>80</a:t>
            </a:r>
            <a:r>
              <a:rPr sz="2200" spc="-5" dirty="0">
                <a:latin typeface="Calibri"/>
                <a:cs typeface="Calibri"/>
              </a:rPr>
              <a:t>"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-v </a:t>
            </a:r>
            <a:r>
              <a:rPr sz="2200" b="1" spc="-15" dirty="0">
                <a:solidFill>
                  <a:srgbClr val="4471C4"/>
                </a:solidFill>
                <a:latin typeface="Calibri"/>
                <a:cs typeface="Calibri"/>
              </a:rPr>
              <a:t>mysqlData</a:t>
            </a:r>
            <a:r>
              <a:rPr sz="2200" spc="-15" dirty="0">
                <a:latin typeface="Calibri"/>
                <a:cs typeface="Calibri"/>
              </a:rPr>
              <a:t>:\var\lib\mysql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mattrayner/lamp:latest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4532" y="3488962"/>
            <a:ext cx="5578475" cy="288734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marR="266065">
              <a:lnSpc>
                <a:spcPts val="2110"/>
              </a:lnSpc>
              <a:spcBef>
                <a:spcPts val="605"/>
              </a:spcBef>
            </a:pPr>
            <a:r>
              <a:rPr sz="2200" spc="-10" dirty="0">
                <a:latin typeface="Calibri"/>
                <a:cs typeface="Calibri"/>
              </a:rPr>
              <a:t>Legenda: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4471C4"/>
                </a:solidFill>
                <a:latin typeface="Calibri"/>
                <a:cs typeface="Calibri"/>
              </a:rPr>
              <a:t>blu </a:t>
            </a:r>
            <a:r>
              <a:rPr sz="2200" spc="-5" dirty="0">
                <a:latin typeface="Calibri"/>
                <a:cs typeface="Calibri"/>
              </a:rPr>
              <a:t>il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nome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del</a:t>
            </a:r>
            <a:r>
              <a:rPr sz="2200" spc="-10" dirty="0">
                <a:latin typeface="Calibri"/>
                <a:cs typeface="Calibri"/>
              </a:rPr>
              <a:t> volume,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6FAC46"/>
                </a:solidFill>
                <a:latin typeface="Calibri"/>
                <a:cs typeface="Calibri"/>
              </a:rPr>
              <a:t>verde</a:t>
            </a:r>
            <a:r>
              <a:rPr sz="2200" b="1" spc="1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le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porte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host,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EC7C30"/>
                </a:solidFill>
                <a:latin typeface="Calibri"/>
                <a:cs typeface="Calibri"/>
              </a:rPr>
              <a:t>arancio</a:t>
            </a:r>
            <a:r>
              <a:rPr sz="2200" b="1" spc="20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porte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del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container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2200" spc="-5" dirty="0">
                <a:latin typeface="Calibri"/>
                <a:cs typeface="Calibri"/>
              </a:rPr>
              <a:t>Abbiamo </a:t>
            </a:r>
            <a:r>
              <a:rPr sz="2200" spc="-15" dirty="0">
                <a:latin typeface="Calibri"/>
                <a:cs typeface="Calibri"/>
              </a:rPr>
              <a:t>installato:</a:t>
            </a:r>
            <a:r>
              <a:rPr sz="2200" spc="-10" dirty="0">
                <a:latin typeface="Calibri"/>
                <a:cs typeface="Calibri"/>
              </a:rPr>
              <a:t> localhost:</a:t>
            </a:r>
            <a:r>
              <a:rPr sz="2200" b="1" spc="-10" dirty="0">
                <a:solidFill>
                  <a:srgbClr val="6FAC46"/>
                </a:solidFill>
                <a:latin typeface="Calibri"/>
                <a:cs typeface="Calibri"/>
              </a:rPr>
              <a:t>3380</a:t>
            </a:r>
            <a:r>
              <a:rPr sz="2200" spc="-10" dirty="0">
                <a:latin typeface="Calibri"/>
                <a:cs typeface="Calibri"/>
              </a:rPr>
              <a:t>/phpmyadmin</a:t>
            </a:r>
            <a:endParaRPr sz="2200">
              <a:latin typeface="Calibri"/>
              <a:cs typeface="Calibri"/>
            </a:endParaRPr>
          </a:p>
          <a:p>
            <a:pPr marL="12700" marR="5080">
              <a:lnSpc>
                <a:spcPts val="2110"/>
              </a:lnSpc>
              <a:spcBef>
                <a:spcPts val="980"/>
              </a:spcBef>
            </a:pPr>
            <a:r>
              <a:rPr sz="2200" spc="-5" dirty="0">
                <a:latin typeface="Calibri"/>
                <a:cs typeface="Calibri"/>
              </a:rPr>
              <a:t>N.B.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"</a:t>
            </a:r>
            <a:r>
              <a:rPr sz="2200" i="1" spc="-5" dirty="0">
                <a:latin typeface="Calibri"/>
                <a:cs typeface="Calibri"/>
              </a:rPr>
              <a:t>root</a:t>
            </a:r>
            <a:r>
              <a:rPr sz="2200" spc="-5" dirty="0">
                <a:latin typeface="Calibri"/>
                <a:cs typeface="Calibri"/>
              </a:rPr>
              <a:t>"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non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ha </a:t>
            </a:r>
            <a:r>
              <a:rPr sz="2200" spc="-10" dirty="0">
                <a:latin typeface="Calibri"/>
                <a:cs typeface="Calibri"/>
              </a:rPr>
              <a:t>password ma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non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è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utilizabile </a:t>
            </a:r>
            <a:r>
              <a:rPr sz="2200" b="1" spc="-484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da PhpMyAdmin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per </a:t>
            </a:r>
            <a:r>
              <a:rPr sz="2200" spc="-5" dirty="0">
                <a:latin typeface="Calibri"/>
                <a:cs typeface="Calibri"/>
              </a:rPr>
              <a:t>motivi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di</a:t>
            </a:r>
            <a:r>
              <a:rPr sz="2200" spc="-15" dirty="0">
                <a:latin typeface="Calibri"/>
                <a:cs typeface="Calibri"/>
              </a:rPr>
              <a:t> sicurezza.</a:t>
            </a:r>
            <a:endParaRPr sz="2200">
              <a:latin typeface="Calibri"/>
              <a:cs typeface="Calibri"/>
            </a:endParaRPr>
          </a:p>
          <a:p>
            <a:pPr marL="12700" marR="72390" indent="63500">
              <a:lnSpc>
                <a:spcPts val="2110"/>
              </a:lnSpc>
              <a:spcBef>
                <a:spcPts val="1010"/>
              </a:spcBef>
            </a:pP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-15" dirty="0">
                <a:latin typeface="Calibri"/>
                <a:cs typeface="Calibri"/>
              </a:rPr>
              <a:t> fase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di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run,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console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(Se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si </a:t>
            </a:r>
            <a:r>
              <a:rPr sz="2200" spc="-5" dirty="0">
                <a:latin typeface="Calibri"/>
                <a:cs typeface="Calibri"/>
              </a:rPr>
              <a:t>usa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-d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tra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parametri, </a:t>
            </a:r>
            <a:r>
              <a:rPr sz="2200" dirty="0">
                <a:latin typeface="Calibri"/>
                <a:cs typeface="Calibri"/>
              </a:rPr>
              <a:t>si </a:t>
            </a:r>
            <a:r>
              <a:rPr sz="2200" spc="-20" dirty="0">
                <a:latin typeface="Calibri"/>
                <a:cs typeface="Calibri"/>
              </a:rPr>
              <a:t>vedrà </a:t>
            </a:r>
            <a:r>
              <a:rPr sz="2200" dirty="0">
                <a:latin typeface="Calibri"/>
                <a:cs typeface="Calibri"/>
              </a:rPr>
              <a:t>solo </a:t>
            </a:r>
            <a:r>
              <a:rPr sz="2200" spc="-5" dirty="0">
                <a:latin typeface="Calibri"/>
                <a:cs typeface="Calibri"/>
              </a:rPr>
              <a:t>dall'app </a:t>
            </a:r>
            <a:r>
              <a:rPr sz="2200" spc="-10" dirty="0">
                <a:latin typeface="Calibri"/>
                <a:cs typeface="Calibri"/>
              </a:rPr>
              <a:t>desktop) </a:t>
            </a:r>
            <a:r>
              <a:rPr sz="2200" spc="-5" dirty="0">
                <a:latin typeface="Calibri"/>
                <a:cs typeface="Calibri"/>
              </a:rPr>
              <a:t>nei </a:t>
            </a:r>
            <a:r>
              <a:rPr sz="2200" dirty="0">
                <a:latin typeface="Calibri"/>
                <a:cs typeface="Calibri"/>
              </a:rPr>
              <a:t>log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spunterà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account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"</a:t>
            </a:r>
            <a:r>
              <a:rPr sz="2200" i="1" spc="-10" dirty="0">
                <a:latin typeface="Calibri"/>
                <a:cs typeface="Calibri"/>
              </a:rPr>
              <a:t>admin</a:t>
            </a:r>
            <a:r>
              <a:rPr sz="2200" spc="-10" dirty="0">
                <a:latin typeface="Calibri"/>
                <a:cs typeface="Calibri"/>
              </a:rPr>
              <a:t>"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una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password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casuale.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admin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è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utilizzabile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anche </a:t>
            </a:r>
            <a:r>
              <a:rPr sz="2200" spc="-5" dirty="0">
                <a:latin typeface="Calibri"/>
                <a:cs typeface="Calibri"/>
              </a:rPr>
              <a:t>da</a:t>
            </a:r>
            <a:r>
              <a:rPr sz="2200" spc="-10" dirty="0">
                <a:latin typeface="Calibri"/>
                <a:cs typeface="Calibri"/>
              </a:rPr>
              <a:t> remoto.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247" y="1876044"/>
            <a:ext cx="3046475" cy="218236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6804" y="5615940"/>
            <a:ext cx="4600955" cy="63703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D8E9B75666C6D4AB4DA4D3F9E7A7897" ma:contentTypeVersion="15" ma:contentTypeDescription="Creare un nuovo documento." ma:contentTypeScope="" ma:versionID="0ba89548d3a4568d659830a38dce1428">
  <xsd:schema xmlns:xsd="http://www.w3.org/2001/XMLSchema" xmlns:xs="http://www.w3.org/2001/XMLSchema" xmlns:p="http://schemas.microsoft.com/office/2006/metadata/properties" xmlns:ns2="f3bad63c-b69b-40c2-9e41-eeaea76e854b" xmlns:ns3="29afe3b6-cf5e-4d62-af46-ea8514891988" targetNamespace="http://schemas.microsoft.com/office/2006/metadata/properties" ma:root="true" ma:fieldsID="ba6d100d947fcf0c83d901292c48fdce" ns2:_="" ns3:_="">
    <xsd:import namespace="f3bad63c-b69b-40c2-9e41-eeaea76e854b"/>
    <xsd:import namespace="29afe3b6-cf5e-4d62-af46-ea85148919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bad63c-b69b-40c2-9e41-eeaea76e85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afe3b6-cf5e-4d62-af46-ea851489198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30C4324-12A4-47A1-B15F-4C008E6DE16C}"/>
</file>

<file path=customXml/itemProps2.xml><?xml version="1.0" encoding="utf-8"?>
<ds:datastoreItem xmlns:ds="http://schemas.openxmlformats.org/officeDocument/2006/customXml" ds:itemID="{AB2328C4-8D68-4163-8252-7CDE21D13D02}"/>
</file>

<file path=customXml/itemProps3.xml><?xml version="1.0" encoding="utf-8"?>
<ds:datastoreItem xmlns:ds="http://schemas.openxmlformats.org/officeDocument/2006/customXml" ds:itemID="{C30403BF-1CB5-4AB8-9FDE-DF47B65D46C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</TotalTime>
  <Words>1672</Words>
  <Application>Microsoft Macintosh PowerPoint</Application>
  <PresentationFormat>Widescreen</PresentationFormat>
  <Paragraphs>135</Paragraphs>
  <Slides>15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Come usare VSCode  per Spring e non solo!</vt:lpstr>
      <vt:lpstr>Con Windows possiamo usare due parametri di avvio:  (Compatibili con molte altre app Electron)</vt:lpstr>
      <vt:lpstr>Estensioni consigliate per Spring Boot  (A parte quelle di default per Java)</vt:lpstr>
      <vt:lpstr>Inizializzare un progetto</vt:lpstr>
      <vt:lpstr>Snippets 1/3</vt:lpstr>
      <vt:lpstr>Snippets 2/3</vt:lpstr>
      <vt:lpstr>Snippets 3/3</vt:lpstr>
      <vt:lpstr>Idee per MySQL</vt:lpstr>
      <vt:lpstr>Su windows è fortemente consigliato/necessario  usare WSL2.</vt:lpstr>
      <vt:lpstr>Usare l'estensione 'MySQL' su VSCode</vt:lpstr>
      <vt:lpstr>Risoluzione step by step su VSCode</vt:lpstr>
      <vt:lpstr>Usare l'estensione ' Java Code Generators ' su VSCode</vt:lpstr>
      <vt:lpstr>Repositories e Services</vt:lpstr>
      <vt:lpstr>Controllers</vt:lpstr>
      <vt:lpstr>Come eseguire e testare il WS creato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Come usare VSCode per Spring e non solo!</dc:title>
  <dc:creator>Simone Benedetto</dc:creator>
  <cp:lastModifiedBy>Giuseppe Pappalardo</cp:lastModifiedBy>
  <cp:revision>66</cp:revision>
  <dcterms:created xsi:type="dcterms:W3CDTF">2021-06-22T19:25:42Z</dcterms:created>
  <dcterms:modified xsi:type="dcterms:W3CDTF">2022-01-22T21:33:04Z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2020-12-18T00:00:00Z</vt:filetime>
  </property>
  <property fmtid="{D5CDD505-2E9C-101B-9397-08002B2CF9AE}" pid="3" name="Creator">
    <vt:lpwstr>Acrobat PDFMaker 20 per PowerPoint</vt:lpwstr>
  </property>
  <property fmtid="{D5CDD505-2E9C-101B-9397-08002B2CF9AE}" pid="4" name="LastSaved">
    <vt:filetime>2021-06-22T00:00:00Z</vt:filetime>
  </property>
  <property fmtid="{D5CDD505-2E9C-101B-9397-08002B2CF9AE}" pid="5" name="ContentTypeId">
    <vt:lpwstr>0x0101004D8E9B75666C6D4AB4DA4D3F9E7A7897</vt:lpwstr>
  </property>
</Properties>
</file>