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5"/>
  </p:notesMasterIdLst>
  <p:sldIdLst>
    <p:sldId id="256" r:id="rId4"/>
  </p:sldIdLst>
  <p:sldSz cx="43891200" cy="32918400"/>
  <p:notesSz cx="9296400" cy="14722475"/>
  <p:embeddedFontLst>
    <p:embeddedFont>
      <p:font typeface="Arial Black" panose="020B0A04020102020204" pitchFamily="34" charset="0"/>
      <p:regular r:id="rId6"/>
      <p:bold r:id="rId7"/>
    </p:embeddedFont>
    <p:embeddedFont>
      <p:font typeface="Arial Narrow" panose="020B060602020203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552">
          <p15:clr>
            <a:srgbClr val="A4A3A4"/>
          </p15:clr>
        </p15:guide>
        <p15:guide id="2" orient="horz" pos="20285">
          <p15:clr>
            <a:srgbClr val="A4A3A4"/>
          </p15:clr>
        </p15:guide>
        <p15:guide id="3" pos="437">
          <p15:clr>
            <a:srgbClr val="A4A3A4"/>
          </p15:clr>
        </p15:guide>
        <p15:guide id="4" pos="6725">
          <p15:clr>
            <a:srgbClr val="A4A3A4"/>
          </p15:clr>
        </p15:guide>
        <p15:guide id="5" pos="7238">
          <p15:clr>
            <a:srgbClr val="A4A3A4"/>
          </p15:clr>
        </p15:guide>
        <p15:guide id="6" pos="13526">
          <p15:clr>
            <a:srgbClr val="A4A3A4"/>
          </p15:clr>
        </p15:guide>
        <p15:guide id="7" pos="14030">
          <p15:clr>
            <a:srgbClr val="A4A3A4"/>
          </p15:clr>
        </p15:guide>
        <p15:guide id="8" pos="20318">
          <p15:clr>
            <a:srgbClr val="A4A3A4"/>
          </p15:clr>
        </p15:guide>
        <p15:guide id="9" pos="20837">
          <p15:clr>
            <a:srgbClr val="A4A3A4"/>
          </p15:clr>
        </p15:guide>
        <p15:guide id="10" pos="27125">
          <p15:clr>
            <a:srgbClr val="A4A3A4"/>
          </p15:clr>
        </p15:guide>
        <p15:guide id="11" pos="3384">
          <p15:clr>
            <a:srgbClr val="747775"/>
          </p15:clr>
        </p15:guide>
        <p15:guide id="12" orient="horz" pos="3542">
          <p15:clr>
            <a:srgbClr val="747775"/>
          </p15:clr>
        </p15:guide>
        <p15:guide id="13" pos="34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SD6XMR2tYfe5+iBjIVNHgNour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9" y="-749"/>
      </p:cViewPr>
      <p:guideLst>
        <p:guide orient="horz" pos="3552"/>
        <p:guide orient="horz" pos="20285"/>
        <p:guide pos="437"/>
        <p:guide pos="6725"/>
        <p:guide pos="7238"/>
        <p:guide pos="13526"/>
        <p:guide pos="14030"/>
        <p:guide pos="20318"/>
        <p:guide pos="20837"/>
        <p:guide pos="27125"/>
        <p:guide pos="3384"/>
        <p:guide orient="horz" pos="3542"/>
        <p:guide pos="3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1.xml"/><Relationship Id="rId9" Type="http://schemas.openxmlformats.org/officeDocument/2006/relationships/font" Target="fonts/font4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029075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225" tIns="68600" rIns="137225" bIns="686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265738" y="0"/>
            <a:ext cx="4029075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225" tIns="68600" rIns="137225" bIns="686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8375" y="1104900"/>
            <a:ext cx="7359650" cy="55197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30275" y="6992938"/>
            <a:ext cx="7435850" cy="662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225" tIns="68600" rIns="137225" bIns="686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3984288"/>
            <a:ext cx="4029075" cy="735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225" tIns="68600" rIns="137225" bIns="686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265738" y="13984288"/>
            <a:ext cx="4029075" cy="735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225" tIns="68600" rIns="137225" bIns="686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 txBox="1">
            <a:spLocks noGrp="1"/>
          </p:cNvSpPr>
          <p:nvPr>
            <p:ph type="sldNum" idx="12"/>
          </p:nvPr>
        </p:nvSpPr>
        <p:spPr>
          <a:xfrm>
            <a:off x="5265738" y="13984288"/>
            <a:ext cx="4029075" cy="735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225" tIns="68600" rIns="137225" bIns="686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8375" y="1104900"/>
            <a:ext cx="7359650" cy="55197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p1:notes"/>
          <p:cNvSpPr txBox="1">
            <a:spLocks noGrp="1"/>
          </p:cNvSpPr>
          <p:nvPr>
            <p:ph type="body" idx="1"/>
          </p:nvPr>
        </p:nvSpPr>
        <p:spPr>
          <a:xfrm>
            <a:off x="930275" y="6992938"/>
            <a:ext cx="7435850" cy="662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225" tIns="68600" rIns="137225" bIns="68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00" rIns="91250" bIns="45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6583363" y="18653127"/>
            <a:ext cx="30724475" cy="841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400" tIns="456400" rIns="456400" bIns="456400" anchor="t" anchorCtr="0">
            <a:noAutofit/>
          </a:bodyPr>
          <a:lstStyle>
            <a:lvl1pPr lvl="0" algn="ctr">
              <a:spcBef>
                <a:spcPts val="549"/>
              </a:spcBef>
              <a:spcAft>
                <a:spcPts val="0"/>
              </a:spcAft>
              <a:buClr>
                <a:schemeClr val="dk1"/>
              </a:buClr>
              <a:buSzPts val="2747"/>
              <a:buFont typeface="Arial"/>
              <a:buNone/>
              <a:defRPr/>
            </a:lvl1pPr>
            <a:lvl2pPr lvl="1" algn="ctr">
              <a:spcBef>
                <a:spcPts val="549"/>
              </a:spcBef>
              <a:spcAft>
                <a:spcPts val="0"/>
              </a:spcAft>
              <a:buClr>
                <a:schemeClr val="dk1"/>
              </a:buClr>
              <a:buSzPts val="2747"/>
              <a:buFont typeface="Arial"/>
              <a:buNone/>
              <a:defRPr/>
            </a:lvl2pPr>
            <a:lvl3pPr lvl="2" algn="ctr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274"/>
              <a:buFont typeface="Arial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960441" y="1273845"/>
            <a:ext cx="41924287" cy="220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00" rIns="91250" bIns="45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 rot="5400000">
            <a:off x="-7601242" y="13933279"/>
            <a:ext cx="26564222" cy="997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400" tIns="456400" rIns="456400" bIns="4564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 rot="5400000">
            <a:off x="22146419" y="11464134"/>
            <a:ext cx="30929263" cy="1054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00" rIns="91250" bIns="45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 rot="5400000">
            <a:off x="974728" y="992190"/>
            <a:ext cx="30929263" cy="31491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400" tIns="456400" rIns="456400" bIns="4564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00" rIns="91250" bIns="45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6583363" y="18653127"/>
            <a:ext cx="30724475" cy="841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400" tIns="456400" rIns="456400" bIns="456400" anchor="t" anchorCtr="0">
            <a:noAutofit/>
          </a:bodyPr>
          <a:lstStyle>
            <a:lvl1pPr lvl="0" algn="ctr">
              <a:spcBef>
                <a:spcPts val="549"/>
              </a:spcBef>
              <a:spcAft>
                <a:spcPts val="0"/>
              </a:spcAft>
              <a:buClr>
                <a:schemeClr val="dk1"/>
              </a:buClr>
              <a:buSzPts val="2747"/>
              <a:buFont typeface="Arial"/>
              <a:buNone/>
              <a:defRPr/>
            </a:lvl1pPr>
            <a:lvl2pPr lvl="1" algn="ctr">
              <a:spcBef>
                <a:spcPts val="549"/>
              </a:spcBef>
              <a:spcAft>
                <a:spcPts val="0"/>
              </a:spcAft>
              <a:buClr>
                <a:schemeClr val="dk1"/>
              </a:buClr>
              <a:buSzPts val="2747"/>
              <a:buFont typeface="Arial"/>
              <a:buNone/>
              <a:defRPr/>
            </a:lvl2pPr>
            <a:lvl3pPr lvl="2" algn="ctr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274"/>
              <a:buFont typeface="Arial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60441" y="1273845"/>
            <a:ext cx="41924287" cy="220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00" rIns="91250" bIns="45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693738" y="5638299"/>
            <a:ext cx="9974262" cy="26564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400" tIns="456400" rIns="456400" bIns="4564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00" rIns="91250" bIns="456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79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400" tIns="456400" rIns="456400" bIns="456400" anchor="b" anchorCtr="0">
            <a:noAutofit/>
          </a:bodyPr>
          <a:lstStyle>
            <a:lvl1pPr marL="457200" lvl="0" indent="-228600" algn="l">
              <a:spcBef>
                <a:spcPts val="379"/>
              </a:spcBef>
              <a:spcAft>
                <a:spcPts val="0"/>
              </a:spcAft>
              <a:buClr>
                <a:schemeClr val="dk1"/>
              </a:buClr>
              <a:buSzPts val="1895"/>
              <a:buFont typeface="Arial"/>
              <a:buNone/>
              <a:defRPr sz="1895"/>
            </a:lvl1pPr>
            <a:lvl2pPr marL="914400" lvl="1" indent="-22860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None/>
              <a:defRPr sz="1704"/>
            </a:lvl2pPr>
            <a:lvl3pPr marL="1371600" lvl="2" indent="-228600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None/>
              <a:defRPr sz="1516"/>
            </a:lvl3pPr>
            <a:lvl4pPr marL="1828800" lvl="3" indent="-228600" algn="l">
              <a:spcBef>
                <a:spcPts val="265"/>
              </a:spcBef>
              <a:spcAft>
                <a:spcPts val="0"/>
              </a:spcAft>
              <a:buClr>
                <a:schemeClr val="dk1"/>
              </a:buClr>
              <a:buSzPts val="1326"/>
              <a:buFont typeface="Arial"/>
              <a:buNone/>
              <a:defRPr sz="1326"/>
            </a:lvl4pPr>
            <a:lvl5pPr marL="2286000" lvl="4" indent="-228600" algn="l">
              <a:spcBef>
                <a:spcPts val="265"/>
              </a:spcBef>
              <a:spcAft>
                <a:spcPts val="0"/>
              </a:spcAft>
              <a:buClr>
                <a:schemeClr val="dk1"/>
              </a:buClr>
              <a:buSzPts val="1326"/>
              <a:buFont typeface="Arial"/>
              <a:buNone/>
              <a:defRPr sz="1326"/>
            </a:lvl5pPr>
            <a:lvl6pPr marL="2743200" lvl="5" indent="-228600" algn="l">
              <a:spcBef>
                <a:spcPts val="265"/>
              </a:spcBef>
              <a:spcAft>
                <a:spcPts val="0"/>
              </a:spcAft>
              <a:buClr>
                <a:schemeClr val="dk1"/>
              </a:buClr>
              <a:buSzPts val="1326"/>
              <a:buFont typeface="Arial"/>
              <a:buNone/>
              <a:defRPr sz="1326"/>
            </a:lvl6pPr>
            <a:lvl7pPr marL="3200400" lvl="6" indent="-228600" algn="l">
              <a:spcBef>
                <a:spcPts val="265"/>
              </a:spcBef>
              <a:spcAft>
                <a:spcPts val="0"/>
              </a:spcAft>
              <a:buClr>
                <a:schemeClr val="dk1"/>
              </a:buClr>
              <a:buSzPts val="1326"/>
              <a:buFont typeface="Arial"/>
              <a:buNone/>
              <a:defRPr sz="1326"/>
            </a:lvl7pPr>
            <a:lvl8pPr marL="3657600" lvl="7" indent="-228600" algn="l">
              <a:spcBef>
                <a:spcPts val="265"/>
              </a:spcBef>
              <a:spcAft>
                <a:spcPts val="0"/>
              </a:spcAft>
              <a:buClr>
                <a:schemeClr val="dk1"/>
              </a:buClr>
              <a:buSzPts val="1326"/>
              <a:buFont typeface="Arial"/>
              <a:buNone/>
              <a:defRPr sz="1326"/>
            </a:lvl8pPr>
            <a:lvl9pPr marL="4114800" lvl="8" indent="-228600" algn="l">
              <a:spcBef>
                <a:spcPts val="265"/>
              </a:spcBef>
              <a:spcAft>
                <a:spcPts val="0"/>
              </a:spcAft>
              <a:buClr>
                <a:schemeClr val="dk1"/>
              </a:buClr>
              <a:buSzPts val="1326"/>
              <a:buFont typeface="Arial"/>
              <a:buNone/>
              <a:defRPr sz="132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960441" y="1273845"/>
            <a:ext cx="41924287" cy="220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00" rIns="91250" bIns="45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>
            <a:off x="693739" y="5638800"/>
            <a:ext cx="4910137" cy="26563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400" tIns="456400" rIns="456400" bIns="456400" anchor="t" anchorCtr="0">
            <a:noAutofit/>
          </a:bodyPr>
          <a:lstStyle>
            <a:lvl1pPr marL="457200" lvl="0" indent="-397065" algn="l">
              <a:spcBef>
                <a:spcPts val="531"/>
              </a:spcBef>
              <a:spcAft>
                <a:spcPts val="0"/>
              </a:spcAft>
              <a:buClr>
                <a:schemeClr val="dk1"/>
              </a:buClr>
              <a:buSzPts val="2653"/>
              <a:buFont typeface="Arial"/>
              <a:buChar char="•"/>
              <a:defRPr sz="2653"/>
            </a:lvl1pPr>
            <a:lvl2pPr marL="914400" lvl="1" indent="-372999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274"/>
              <a:buFont typeface="Arial"/>
              <a:buChar char="–"/>
              <a:defRPr sz="2274"/>
            </a:lvl2pPr>
            <a:lvl3pPr marL="1371600" lvl="2" indent="-348932" algn="l">
              <a:spcBef>
                <a:spcPts val="379"/>
              </a:spcBef>
              <a:spcAft>
                <a:spcPts val="0"/>
              </a:spcAft>
              <a:buClr>
                <a:schemeClr val="dk1"/>
              </a:buClr>
              <a:buSzPts val="1895"/>
              <a:buFont typeface="Arial"/>
              <a:buChar char="•"/>
              <a:defRPr sz="1895"/>
            </a:lvl3pPr>
            <a:lvl4pPr marL="1828800" lvl="3" indent="-336867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Char char="–"/>
              <a:defRPr sz="1704"/>
            </a:lvl4pPr>
            <a:lvl5pPr marL="2286000" lvl="4" indent="-336867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Char char="»"/>
              <a:defRPr sz="1704"/>
            </a:lvl5pPr>
            <a:lvl6pPr marL="2743200" lvl="5" indent="-336867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Char char="»"/>
              <a:defRPr sz="1704"/>
            </a:lvl6pPr>
            <a:lvl7pPr marL="3200400" lvl="6" indent="-336867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Char char="»"/>
              <a:defRPr sz="1704"/>
            </a:lvl7pPr>
            <a:lvl8pPr marL="3657600" lvl="7" indent="-336867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Char char="»"/>
              <a:defRPr sz="1704"/>
            </a:lvl8pPr>
            <a:lvl9pPr marL="4114800" lvl="8" indent="-336867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Char char="»"/>
              <a:defRPr sz="1704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2"/>
          </p:nvPr>
        </p:nvSpPr>
        <p:spPr>
          <a:xfrm>
            <a:off x="5756279" y="5638800"/>
            <a:ext cx="4911725" cy="26563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400" tIns="456400" rIns="456400" bIns="456400" anchor="t" anchorCtr="0">
            <a:noAutofit/>
          </a:bodyPr>
          <a:lstStyle>
            <a:lvl1pPr marL="457200" lvl="0" indent="-397065" algn="l">
              <a:spcBef>
                <a:spcPts val="531"/>
              </a:spcBef>
              <a:spcAft>
                <a:spcPts val="0"/>
              </a:spcAft>
              <a:buClr>
                <a:schemeClr val="dk1"/>
              </a:buClr>
              <a:buSzPts val="2653"/>
              <a:buFont typeface="Arial"/>
              <a:buChar char="•"/>
              <a:defRPr sz="2653"/>
            </a:lvl1pPr>
            <a:lvl2pPr marL="914400" lvl="1" indent="-372999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274"/>
              <a:buFont typeface="Arial"/>
              <a:buChar char="–"/>
              <a:defRPr sz="2274"/>
            </a:lvl2pPr>
            <a:lvl3pPr marL="1371600" lvl="2" indent="-348932" algn="l">
              <a:spcBef>
                <a:spcPts val="379"/>
              </a:spcBef>
              <a:spcAft>
                <a:spcPts val="0"/>
              </a:spcAft>
              <a:buClr>
                <a:schemeClr val="dk1"/>
              </a:buClr>
              <a:buSzPts val="1895"/>
              <a:buFont typeface="Arial"/>
              <a:buChar char="•"/>
              <a:defRPr sz="1895"/>
            </a:lvl3pPr>
            <a:lvl4pPr marL="1828800" lvl="3" indent="-336867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Char char="–"/>
              <a:defRPr sz="1704"/>
            </a:lvl4pPr>
            <a:lvl5pPr marL="2286000" lvl="4" indent="-336867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Char char="»"/>
              <a:defRPr sz="1704"/>
            </a:lvl5pPr>
            <a:lvl6pPr marL="2743200" lvl="5" indent="-336867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Char char="»"/>
              <a:defRPr sz="1704"/>
            </a:lvl6pPr>
            <a:lvl7pPr marL="3200400" lvl="6" indent="-336867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Char char="»"/>
              <a:defRPr sz="1704"/>
            </a:lvl7pPr>
            <a:lvl8pPr marL="3657600" lvl="7" indent="-336867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Char char="»"/>
              <a:defRPr sz="1704"/>
            </a:lvl8pPr>
            <a:lvl9pPr marL="4114800" lvl="8" indent="-336867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Char char="»"/>
              <a:defRPr sz="1704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00" rIns="91250" bIns="45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>
            <a:off x="2193925" y="7369177"/>
            <a:ext cx="19392900" cy="307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400" tIns="456400" rIns="456400" bIns="456400" anchor="b" anchorCtr="0">
            <a:noAutofit/>
          </a:bodyPr>
          <a:lstStyle>
            <a:lvl1pPr marL="457200" lvl="0" indent="-228600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274"/>
              <a:buFont typeface="Arial"/>
              <a:buNone/>
              <a:defRPr sz="2274" b="1"/>
            </a:lvl1pPr>
            <a:lvl2pPr marL="914400" lvl="1" indent="-228600" algn="l">
              <a:spcBef>
                <a:spcPts val="379"/>
              </a:spcBef>
              <a:spcAft>
                <a:spcPts val="0"/>
              </a:spcAft>
              <a:buClr>
                <a:schemeClr val="dk1"/>
              </a:buClr>
              <a:buSzPts val="1895"/>
              <a:buFont typeface="Arial"/>
              <a:buNone/>
              <a:defRPr sz="1895" b="1"/>
            </a:lvl2pPr>
            <a:lvl3pPr marL="1371600" lvl="2" indent="-22860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None/>
              <a:defRPr sz="1704" b="1"/>
            </a:lvl3pPr>
            <a:lvl4pPr marL="1828800" lvl="3" indent="-228600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None/>
              <a:defRPr sz="1516" b="1"/>
            </a:lvl4pPr>
            <a:lvl5pPr marL="2286000" lvl="4" indent="-228600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None/>
              <a:defRPr sz="1516" b="1"/>
            </a:lvl5pPr>
            <a:lvl6pPr marL="2743200" lvl="5" indent="-228600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None/>
              <a:defRPr sz="1516" b="1"/>
            </a:lvl6pPr>
            <a:lvl7pPr marL="3200400" lvl="6" indent="-228600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None/>
              <a:defRPr sz="1516" b="1"/>
            </a:lvl7pPr>
            <a:lvl8pPr marL="3657600" lvl="7" indent="-228600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None/>
              <a:defRPr sz="1516" b="1"/>
            </a:lvl8pPr>
            <a:lvl9pPr marL="4114800" lvl="8" indent="-228600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None/>
              <a:defRPr sz="1516" b="1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2"/>
          </p:nvPr>
        </p:nvSpPr>
        <p:spPr>
          <a:xfrm>
            <a:off x="2193925" y="10439400"/>
            <a:ext cx="19392900" cy="1896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400" tIns="456400" rIns="456400" bIns="456400" anchor="t" anchorCtr="0">
            <a:noAutofit/>
          </a:bodyPr>
          <a:lstStyle>
            <a:lvl1pPr marL="457200" lvl="0" indent="-372999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274"/>
              <a:buFont typeface="Arial"/>
              <a:buChar char="•"/>
              <a:defRPr sz="2274"/>
            </a:lvl1pPr>
            <a:lvl2pPr marL="914400" lvl="1" indent="-348932" algn="l">
              <a:spcBef>
                <a:spcPts val="379"/>
              </a:spcBef>
              <a:spcAft>
                <a:spcPts val="0"/>
              </a:spcAft>
              <a:buClr>
                <a:schemeClr val="dk1"/>
              </a:buClr>
              <a:buSzPts val="1895"/>
              <a:buFont typeface="Arial"/>
              <a:buChar char="–"/>
              <a:defRPr sz="1895"/>
            </a:lvl2pPr>
            <a:lvl3pPr marL="1371600" lvl="2" indent="-336867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Char char="•"/>
              <a:defRPr sz="1704"/>
            </a:lvl3pPr>
            <a:lvl4pPr marL="1828800" lvl="3" indent="-324866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Char char="–"/>
              <a:defRPr sz="1516"/>
            </a:lvl4pPr>
            <a:lvl5pPr marL="2286000" lvl="4" indent="-324866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Char char="»"/>
              <a:defRPr sz="1516"/>
            </a:lvl5pPr>
            <a:lvl6pPr marL="2743200" lvl="5" indent="-324866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Char char="»"/>
              <a:defRPr sz="1516"/>
            </a:lvl6pPr>
            <a:lvl7pPr marL="3200400" lvl="6" indent="-324866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Char char="»"/>
              <a:defRPr sz="1516"/>
            </a:lvl7pPr>
            <a:lvl8pPr marL="3657600" lvl="7" indent="-324865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Char char="»"/>
              <a:defRPr sz="1516"/>
            </a:lvl8pPr>
            <a:lvl9pPr marL="4114800" lvl="8" indent="-324865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Char char="»"/>
              <a:defRPr sz="1516"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3"/>
          </p:nvPr>
        </p:nvSpPr>
        <p:spPr>
          <a:xfrm>
            <a:off x="22296442" y="7369177"/>
            <a:ext cx="19400837" cy="307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400" tIns="456400" rIns="456400" bIns="456400" anchor="b" anchorCtr="0">
            <a:noAutofit/>
          </a:bodyPr>
          <a:lstStyle>
            <a:lvl1pPr marL="457200" lvl="0" indent="-228600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274"/>
              <a:buFont typeface="Arial"/>
              <a:buNone/>
              <a:defRPr sz="2274" b="1"/>
            </a:lvl1pPr>
            <a:lvl2pPr marL="914400" lvl="1" indent="-228600" algn="l">
              <a:spcBef>
                <a:spcPts val="379"/>
              </a:spcBef>
              <a:spcAft>
                <a:spcPts val="0"/>
              </a:spcAft>
              <a:buClr>
                <a:schemeClr val="dk1"/>
              </a:buClr>
              <a:buSzPts val="1895"/>
              <a:buFont typeface="Arial"/>
              <a:buNone/>
              <a:defRPr sz="1895" b="1"/>
            </a:lvl2pPr>
            <a:lvl3pPr marL="1371600" lvl="2" indent="-22860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None/>
              <a:defRPr sz="1704" b="1"/>
            </a:lvl3pPr>
            <a:lvl4pPr marL="1828800" lvl="3" indent="-228600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None/>
              <a:defRPr sz="1516" b="1"/>
            </a:lvl4pPr>
            <a:lvl5pPr marL="2286000" lvl="4" indent="-228600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None/>
              <a:defRPr sz="1516" b="1"/>
            </a:lvl5pPr>
            <a:lvl6pPr marL="2743200" lvl="5" indent="-228600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None/>
              <a:defRPr sz="1516" b="1"/>
            </a:lvl6pPr>
            <a:lvl7pPr marL="3200400" lvl="6" indent="-228600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None/>
              <a:defRPr sz="1516" b="1"/>
            </a:lvl7pPr>
            <a:lvl8pPr marL="3657600" lvl="7" indent="-228600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None/>
              <a:defRPr sz="1516" b="1"/>
            </a:lvl8pPr>
            <a:lvl9pPr marL="4114800" lvl="8" indent="-228600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None/>
              <a:defRPr sz="1516" b="1"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4"/>
          </p:nvPr>
        </p:nvSpPr>
        <p:spPr>
          <a:xfrm>
            <a:off x="22296442" y="10439400"/>
            <a:ext cx="19400837" cy="1896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400" tIns="456400" rIns="456400" bIns="456400" anchor="t" anchorCtr="0">
            <a:noAutofit/>
          </a:bodyPr>
          <a:lstStyle>
            <a:lvl1pPr marL="457200" lvl="0" indent="-372999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274"/>
              <a:buFont typeface="Arial"/>
              <a:buChar char="•"/>
              <a:defRPr sz="2274"/>
            </a:lvl1pPr>
            <a:lvl2pPr marL="914400" lvl="1" indent="-348932" algn="l">
              <a:spcBef>
                <a:spcPts val="379"/>
              </a:spcBef>
              <a:spcAft>
                <a:spcPts val="0"/>
              </a:spcAft>
              <a:buClr>
                <a:schemeClr val="dk1"/>
              </a:buClr>
              <a:buSzPts val="1895"/>
              <a:buFont typeface="Arial"/>
              <a:buChar char="–"/>
              <a:defRPr sz="1895"/>
            </a:lvl2pPr>
            <a:lvl3pPr marL="1371600" lvl="2" indent="-336867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Char char="•"/>
              <a:defRPr sz="1704"/>
            </a:lvl3pPr>
            <a:lvl4pPr marL="1828800" lvl="3" indent="-324866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Char char="–"/>
              <a:defRPr sz="1516"/>
            </a:lvl4pPr>
            <a:lvl5pPr marL="2286000" lvl="4" indent="-324866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Char char="»"/>
              <a:defRPr sz="1516"/>
            </a:lvl5pPr>
            <a:lvl6pPr marL="2743200" lvl="5" indent="-324866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Char char="»"/>
              <a:defRPr sz="1516"/>
            </a:lvl6pPr>
            <a:lvl7pPr marL="3200400" lvl="6" indent="-324866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Char char="»"/>
              <a:defRPr sz="1516"/>
            </a:lvl7pPr>
            <a:lvl8pPr marL="3657600" lvl="7" indent="-324865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Char char="»"/>
              <a:defRPr sz="1516"/>
            </a:lvl8pPr>
            <a:lvl9pPr marL="4114800" lvl="8" indent="-324865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Char char="»"/>
              <a:defRPr sz="151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960441" y="1273845"/>
            <a:ext cx="41924287" cy="220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00" rIns="91250" bIns="45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2193925" y="1311277"/>
            <a:ext cx="14439900" cy="557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00" rIns="91250" bIns="456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95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17160875" y="1311277"/>
            <a:ext cx="24536400" cy="2809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400" tIns="456400" rIns="456400" bIns="456400" anchor="t" anchorCtr="0">
            <a:noAutofit/>
          </a:bodyPr>
          <a:lstStyle>
            <a:lvl1pPr marL="457200" lvl="0" indent="-421132" algn="l">
              <a:spcBef>
                <a:spcPts val="606"/>
              </a:spcBef>
              <a:spcAft>
                <a:spcPts val="0"/>
              </a:spcAft>
              <a:buClr>
                <a:schemeClr val="dk1"/>
              </a:buClr>
              <a:buSzPts val="3032"/>
              <a:buFont typeface="Arial"/>
              <a:buChar char="•"/>
              <a:defRPr sz="3032"/>
            </a:lvl1pPr>
            <a:lvl2pPr marL="914400" lvl="1" indent="-397065" algn="l">
              <a:spcBef>
                <a:spcPts val="531"/>
              </a:spcBef>
              <a:spcAft>
                <a:spcPts val="0"/>
              </a:spcAft>
              <a:buClr>
                <a:schemeClr val="dk1"/>
              </a:buClr>
              <a:buSzPts val="2653"/>
              <a:buFont typeface="Arial"/>
              <a:buChar char="–"/>
              <a:defRPr sz="2653"/>
            </a:lvl2pPr>
            <a:lvl3pPr marL="1371600" lvl="2" indent="-372999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274"/>
              <a:buFont typeface="Arial"/>
              <a:buChar char="•"/>
              <a:defRPr sz="2274"/>
            </a:lvl3pPr>
            <a:lvl4pPr marL="1828800" lvl="3" indent="-348932" algn="l">
              <a:spcBef>
                <a:spcPts val="379"/>
              </a:spcBef>
              <a:spcAft>
                <a:spcPts val="0"/>
              </a:spcAft>
              <a:buClr>
                <a:schemeClr val="dk1"/>
              </a:buClr>
              <a:buSzPts val="1895"/>
              <a:buFont typeface="Arial"/>
              <a:buChar char="–"/>
              <a:defRPr sz="1895"/>
            </a:lvl4pPr>
            <a:lvl5pPr marL="2286000" lvl="4" indent="-348932" algn="l">
              <a:spcBef>
                <a:spcPts val="379"/>
              </a:spcBef>
              <a:spcAft>
                <a:spcPts val="0"/>
              </a:spcAft>
              <a:buClr>
                <a:schemeClr val="dk1"/>
              </a:buClr>
              <a:buSzPts val="1895"/>
              <a:buFont typeface="Arial"/>
              <a:buChar char="»"/>
              <a:defRPr sz="1895"/>
            </a:lvl5pPr>
            <a:lvl6pPr marL="2743200" lvl="5" indent="-348932" algn="l">
              <a:spcBef>
                <a:spcPts val="379"/>
              </a:spcBef>
              <a:spcAft>
                <a:spcPts val="0"/>
              </a:spcAft>
              <a:buClr>
                <a:schemeClr val="dk1"/>
              </a:buClr>
              <a:buSzPts val="1895"/>
              <a:buFont typeface="Arial"/>
              <a:buChar char="»"/>
              <a:defRPr sz="1895"/>
            </a:lvl6pPr>
            <a:lvl7pPr marL="3200400" lvl="6" indent="-348932" algn="l">
              <a:spcBef>
                <a:spcPts val="379"/>
              </a:spcBef>
              <a:spcAft>
                <a:spcPts val="0"/>
              </a:spcAft>
              <a:buClr>
                <a:schemeClr val="dk1"/>
              </a:buClr>
              <a:buSzPts val="1895"/>
              <a:buFont typeface="Arial"/>
              <a:buChar char="»"/>
              <a:defRPr sz="1895"/>
            </a:lvl7pPr>
            <a:lvl8pPr marL="3657600" lvl="7" indent="-348932" algn="l">
              <a:spcBef>
                <a:spcPts val="379"/>
              </a:spcBef>
              <a:spcAft>
                <a:spcPts val="0"/>
              </a:spcAft>
              <a:buClr>
                <a:schemeClr val="dk1"/>
              </a:buClr>
              <a:buSzPts val="1895"/>
              <a:buFont typeface="Arial"/>
              <a:buChar char="»"/>
              <a:defRPr sz="1895"/>
            </a:lvl8pPr>
            <a:lvl9pPr marL="4114800" lvl="8" indent="-348932" algn="l">
              <a:spcBef>
                <a:spcPts val="379"/>
              </a:spcBef>
              <a:spcAft>
                <a:spcPts val="0"/>
              </a:spcAft>
              <a:buClr>
                <a:schemeClr val="dk1"/>
              </a:buClr>
              <a:buSzPts val="1895"/>
              <a:buFont typeface="Arial"/>
              <a:buChar char="»"/>
              <a:defRPr sz="1895"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2"/>
          </p:nvPr>
        </p:nvSpPr>
        <p:spPr>
          <a:xfrm>
            <a:off x="2193925" y="6888163"/>
            <a:ext cx="14439900" cy="225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400" tIns="456400" rIns="456400" bIns="456400" anchor="t" anchorCtr="0">
            <a:noAutofit/>
          </a:bodyPr>
          <a:lstStyle>
            <a:lvl1pPr marL="457200" lvl="0" indent="-228600" algn="l">
              <a:spcBef>
                <a:spcPts val="265"/>
              </a:spcBef>
              <a:spcAft>
                <a:spcPts val="0"/>
              </a:spcAft>
              <a:buClr>
                <a:schemeClr val="dk1"/>
              </a:buClr>
              <a:buSzPts val="1326"/>
              <a:buFont typeface="Arial"/>
              <a:buNone/>
              <a:defRPr sz="1326"/>
            </a:lvl1pPr>
            <a:lvl2pPr marL="914400" lvl="1" indent="-228600" algn="l">
              <a:spcBef>
                <a:spcPts val="227"/>
              </a:spcBef>
              <a:spcAft>
                <a:spcPts val="0"/>
              </a:spcAft>
              <a:buClr>
                <a:schemeClr val="dk1"/>
              </a:buClr>
              <a:buSzPts val="1137"/>
              <a:buFont typeface="Arial"/>
              <a:buNone/>
              <a:defRPr sz="1137"/>
            </a:lvl2pPr>
            <a:lvl3pPr marL="1371600" lvl="2" indent="-228600" algn="l">
              <a:spcBef>
                <a:spcPts val="189"/>
              </a:spcBef>
              <a:spcAft>
                <a:spcPts val="0"/>
              </a:spcAft>
              <a:buClr>
                <a:schemeClr val="dk1"/>
              </a:buClr>
              <a:buSzPts val="947"/>
              <a:buFont typeface="Arial"/>
              <a:buNone/>
              <a:defRPr sz="947"/>
            </a:lvl3pPr>
            <a:lvl4pPr marL="1828800" lvl="3" indent="-22860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  <a:defRPr sz="853"/>
            </a:lvl4pPr>
            <a:lvl5pPr marL="2286000" lvl="4" indent="-22860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  <a:defRPr sz="853"/>
            </a:lvl5pPr>
            <a:lvl6pPr marL="2743200" lvl="5" indent="-22860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  <a:defRPr sz="853"/>
            </a:lvl6pPr>
            <a:lvl7pPr marL="3200400" lvl="6" indent="-22860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  <a:defRPr sz="853"/>
            </a:lvl7pPr>
            <a:lvl8pPr marL="3657600" lvl="7" indent="-22860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  <a:defRPr sz="853"/>
            </a:lvl8pPr>
            <a:lvl9pPr marL="4114800" lvl="8" indent="-22860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  <a:defRPr sz="853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60441" y="1273845"/>
            <a:ext cx="41924287" cy="220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00" rIns="91250" bIns="45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93738" y="5638299"/>
            <a:ext cx="9974262" cy="26564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400" tIns="456400" rIns="456400" bIns="4564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>
            <a:spLocks noGrp="1"/>
          </p:cNvSpPr>
          <p:nvPr>
            <p:ph type="title"/>
          </p:nvPr>
        </p:nvSpPr>
        <p:spPr>
          <a:xfrm>
            <a:off x="8602667" y="23042563"/>
            <a:ext cx="26335037" cy="272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00" rIns="91250" bIns="456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95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>
            <a:spLocks noGrp="1"/>
          </p:cNvSpPr>
          <p:nvPr>
            <p:ph type="pic" idx="2"/>
          </p:nvPr>
        </p:nvSpPr>
        <p:spPr>
          <a:xfrm>
            <a:off x="8602667" y="2941640"/>
            <a:ext cx="26335037" cy="19750087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3"/>
          <p:cNvSpPr txBox="1">
            <a:spLocks noGrp="1"/>
          </p:cNvSpPr>
          <p:nvPr>
            <p:ph type="body" idx="1"/>
          </p:nvPr>
        </p:nvSpPr>
        <p:spPr>
          <a:xfrm>
            <a:off x="8602667" y="25763538"/>
            <a:ext cx="26335037" cy="386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400" tIns="456400" rIns="456400" bIns="456400" anchor="t" anchorCtr="0">
            <a:noAutofit/>
          </a:bodyPr>
          <a:lstStyle>
            <a:lvl1pPr marL="457200" lvl="0" indent="-228600" algn="l">
              <a:spcBef>
                <a:spcPts val="265"/>
              </a:spcBef>
              <a:spcAft>
                <a:spcPts val="0"/>
              </a:spcAft>
              <a:buClr>
                <a:schemeClr val="dk1"/>
              </a:buClr>
              <a:buSzPts val="1326"/>
              <a:buFont typeface="Arial"/>
              <a:buNone/>
              <a:defRPr sz="1326"/>
            </a:lvl1pPr>
            <a:lvl2pPr marL="914400" lvl="1" indent="-228600" algn="l">
              <a:spcBef>
                <a:spcPts val="227"/>
              </a:spcBef>
              <a:spcAft>
                <a:spcPts val="0"/>
              </a:spcAft>
              <a:buClr>
                <a:schemeClr val="dk1"/>
              </a:buClr>
              <a:buSzPts val="1137"/>
              <a:buFont typeface="Arial"/>
              <a:buNone/>
              <a:defRPr sz="1137"/>
            </a:lvl2pPr>
            <a:lvl3pPr marL="1371600" lvl="2" indent="-228600" algn="l">
              <a:spcBef>
                <a:spcPts val="189"/>
              </a:spcBef>
              <a:spcAft>
                <a:spcPts val="0"/>
              </a:spcAft>
              <a:buClr>
                <a:schemeClr val="dk1"/>
              </a:buClr>
              <a:buSzPts val="947"/>
              <a:buFont typeface="Arial"/>
              <a:buNone/>
              <a:defRPr sz="947"/>
            </a:lvl3pPr>
            <a:lvl4pPr marL="1828800" lvl="3" indent="-22860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  <a:defRPr sz="853"/>
            </a:lvl4pPr>
            <a:lvl5pPr marL="2286000" lvl="4" indent="-22860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  <a:defRPr sz="853"/>
            </a:lvl5pPr>
            <a:lvl6pPr marL="2743200" lvl="5" indent="-22860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  <a:defRPr sz="853"/>
            </a:lvl6pPr>
            <a:lvl7pPr marL="3200400" lvl="6" indent="-22860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  <a:defRPr sz="853"/>
            </a:lvl7pPr>
            <a:lvl8pPr marL="3657600" lvl="7" indent="-22860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  <a:defRPr sz="853"/>
            </a:lvl8pPr>
            <a:lvl9pPr marL="4114800" lvl="8" indent="-22860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  <a:defRPr sz="853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>
            <a:spLocks noGrp="1"/>
          </p:cNvSpPr>
          <p:nvPr>
            <p:ph type="title"/>
          </p:nvPr>
        </p:nvSpPr>
        <p:spPr>
          <a:xfrm>
            <a:off x="960441" y="1273845"/>
            <a:ext cx="41924287" cy="220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00" rIns="91250" bIns="45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body" idx="1"/>
          </p:nvPr>
        </p:nvSpPr>
        <p:spPr>
          <a:xfrm rot="5400000">
            <a:off x="-7601242" y="13933279"/>
            <a:ext cx="26564222" cy="997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400" tIns="456400" rIns="456400" bIns="4564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>
            <a:spLocks noGrp="1"/>
          </p:cNvSpPr>
          <p:nvPr>
            <p:ph type="title"/>
          </p:nvPr>
        </p:nvSpPr>
        <p:spPr>
          <a:xfrm rot="5400000">
            <a:off x="22146419" y="11464134"/>
            <a:ext cx="30929263" cy="1054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00" rIns="91250" bIns="45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body" idx="1"/>
          </p:nvPr>
        </p:nvSpPr>
        <p:spPr>
          <a:xfrm rot="5400000">
            <a:off x="974728" y="992190"/>
            <a:ext cx="30929263" cy="31491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400" tIns="456400" rIns="456400" bIns="4564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00" rIns="91250" bIns="45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subTitle" idx="1"/>
          </p:nvPr>
        </p:nvSpPr>
        <p:spPr>
          <a:xfrm>
            <a:off x="6583363" y="18653127"/>
            <a:ext cx="30724475" cy="841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400" tIns="456400" rIns="456400" bIns="456400" anchor="t" anchorCtr="0">
            <a:noAutofit/>
          </a:bodyPr>
          <a:lstStyle>
            <a:lvl1pPr lvl="0" algn="ctr">
              <a:spcBef>
                <a:spcPts val="549"/>
              </a:spcBef>
              <a:spcAft>
                <a:spcPts val="0"/>
              </a:spcAft>
              <a:buClr>
                <a:schemeClr val="dk1"/>
              </a:buClr>
              <a:buSzPts val="2747"/>
              <a:buFont typeface="Arial"/>
              <a:buNone/>
              <a:defRPr/>
            </a:lvl1pPr>
            <a:lvl2pPr lvl="1" algn="ctr">
              <a:spcBef>
                <a:spcPts val="549"/>
              </a:spcBef>
              <a:spcAft>
                <a:spcPts val="0"/>
              </a:spcAft>
              <a:buClr>
                <a:schemeClr val="dk1"/>
              </a:buClr>
              <a:buSzPts val="2747"/>
              <a:buFont typeface="Arial"/>
              <a:buNone/>
              <a:defRPr/>
            </a:lvl2pPr>
            <a:lvl3pPr lvl="2" algn="ctr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274"/>
              <a:buFont typeface="Arial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>
            <a:spLocks noGrp="1"/>
          </p:cNvSpPr>
          <p:nvPr>
            <p:ph type="title"/>
          </p:nvPr>
        </p:nvSpPr>
        <p:spPr>
          <a:xfrm>
            <a:off x="960441" y="1273845"/>
            <a:ext cx="41924287" cy="220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00" rIns="91250" bIns="45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8"/>
          <p:cNvSpPr txBox="1">
            <a:spLocks noGrp="1"/>
          </p:cNvSpPr>
          <p:nvPr>
            <p:ph type="body" idx="1"/>
          </p:nvPr>
        </p:nvSpPr>
        <p:spPr>
          <a:xfrm>
            <a:off x="693741" y="5638299"/>
            <a:ext cx="42190987" cy="26564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400" tIns="456400" rIns="456400" bIns="4564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00" rIns="91250" bIns="456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79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400" tIns="456400" rIns="456400" bIns="456400" anchor="b" anchorCtr="0">
            <a:noAutofit/>
          </a:bodyPr>
          <a:lstStyle>
            <a:lvl1pPr marL="457200" lvl="0" indent="-228600" algn="l">
              <a:spcBef>
                <a:spcPts val="379"/>
              </a:spcBef>
              <a:spcAft>
                <a:spcPts val="0"/>
              </a:spcAft>
              <a:buClr>
                <a:schemeClr val="dk1"/>
              </a:buClr>
              <a:buSzPts val="1895"/>
              <a:buFont typeface="Arial"/>
              <a:buNone/>
              <a:defRPr sz="1895"/>
            </a:lvl1pPr>
            <a:lvl2pPr marL="914400" lvl="1" indent="-22860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None/>
              <a:defRPr sz="1704"/>
            </a:lvl2pPr>
            <a:lvl3pPr marL="1371600" lvl="2" indent="-228600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None/>
              <a:defRPr sz="1516"/>
            </a:lvl3pPr>
            <a:lvl4pPr marL="1828800" lvl="3" indent="-228600" algn="l">
              <a:spcBef>
                <a:spcPts val="265"/>
              </a:spcBef>
              <a:spcAft>
                <a:spcPts val="0"/>
              </a:spcAft>
              <a:buClr>
                <a:schemeClr val="dk1"/>
              </a:buClr>
              <a:buSzPts val="1326"/>
              <a:buFont typeface="Arial"/>
              <a:buNone/>
              <a:defRPr sz="1326"/>
            </a:lvl4pPr>
            <a:lvl5pPr marL="2286000" lvl="4" indent="-228600" algn="l">
              <a:spcBef>
                <a:spcPts val="265"/>
              </a:spcBef>
              <a:spcAft>
                <a:spcPts val="0"/>
              </a:spcAft>
              <a:buClr>
                <a:schemeClr val="dk1"/>
              </a:buClr>
              <a:buSzPts val="1326"/>
              <a:buFont typeface="Arial"/>
              <a:buNone/>
              <a:defRPr sz="1326"/>
            </a:lvl5pPr>
            <a:lvl6pPr marL="2743200" lvl="5" indent="-228600" algn="l">
              <a:spcBef>
                <a:spcPts val="265"/>
              </a:spcBef>
              <a:spcAft>
                <a:spcPts val="0"/>
              </a:spcAft>
              <a:buClr>
                <a:schemeClr val="dk1"/>
              </a:buClr>
              <a:buSzPts val="1326"/>
              <a:buFont typeface="Arial"/>
              <a:buNone/>
              <a:defRPr sz="1326"/>
            </a:lvl6pPr>
            <a:lvl7pPr marL="3200400" lvl="6" indent="-228600" algn="l">
              <a:spcBef>
                <a:spcPts val="265"/>
              </a:spcBef>
              <a:spcAft>
                <a:spcPts val="0"/>
              </a:spcAft>
              <a:buClr>
                <a:schemeClr val="dk1"/>
              </a:buClr>
              <a:buSzPts val="1326"/>
              <a:buFont typeface="Arial"/>
              <a:buNone/>
              <a:defRPr sz="1326"/>
            </a:lvl7pPr>
            <a:lvl8pPr marL="3657600" lvl="7" indent="-228600" algn="l">
              <a:spcBef>
                <a:spcPts val="265"/>
              </a:spcBef>
              <a:spcAft>
                <a:spcPts val="0"/>
              </a:spcAft>
              <a:buClr>
                <a:schemeClr val="dk1"/>
              </a:buClr>
              <a:buSzPts val="1326"/>
              <a:buFont typeface="Arial"/>
              <a:buNone/>
              <a:defRPr sz="1326"/>
            </a:lvl8pPr>
            <a:lvl9pPr marL="4114800" lvl="8" indent="-228600" algn="l">
              <a:spcBef>
                <a:spcPts val="265"/>
              </a:spcBef>
              <a:spcAft>
                <a:spcPts val="0"/>
              </a:spcAft>
              <a:buClr>
                <a:schemeClr val="dk1"/>
              </a:buClr>
              <a:buSzPts val="1326"/>
              <a:buFont typeface="Arial"/>
              <a:buNone/>
              <a:defRPr sz="132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>
            <a:spLocks noGrp="1"/>
          </p:cNvSpPr>
          <p:nvPr>
            <p:ph type="title"/>
          </p:nvPr>
        </p:nvSpPr>
        <p:spPr>
          <a:xfrm>
            <a:off x="960441" y="1273845"/>
            <a:ext cx="41924287" cy="220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00" rIns="91250" bIns="45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0"/>
          <p:cNvSpPr txBox="1">
            <a:spLocks noGrp="1"/>
          </p:cNvSpPr>
          <p:nvPr>
            <p:ph type="body" idx="1"/>
          </p:nvPr>
        </p:nvSpPr>
        <p:spPr>
          <a:xfrm>
            <a:off x="693738" y="5638800"/>
            <a:ext cx="21018500" cy="26563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400" tIns="456400" rIns="456400" bIns="456400" anchor="t" anchorCtr="0">
            <a:noAutofit/>
          </a:bodyPr>
          <a:lstStyle>
            <a:lvl1pPr marL="457200" lvl="0" indent="-397065" algn="l">
              <a:spcBef>
                <a:spcPts val="531"/>
              </a:spcBef>
              <a:spcAft>
                <a:spcPts val="0"/>
              </a:spcAft>
              <a:buClr>
                <a:schemeClr val="dk1"/>
              </a:buClr>
              <a:buSzPts val="2653"/>
              <a:buFont typeface="Arial"/>
              <a:buChar char="•"/>
              <a:defRPr sz="2653"/>
            </a:lvl1pPr>
            <a:lvl2pPr marL="914400" lvl="1" indent="-372999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274"/>
              <a:buFont typeface="Arial"/>
              <a:buChar char="–"/>
              <a:defRPr sz="2274"/>
            </a:lvl2pPr>
            <a:lvl3pPr marL="1371600" lvl="2" indent="-348932" algn="l">
              <a:spcBef>
                <a:spcPts val="379"/>
              </a:spcBef>
              <a:spcAft>
                <a:spcPts val="0"/>
              </a:spcAft>
              <a:buClr>
                <a:schemeClr val="dk1"/>
              </a:buClr>
              <a:buSzPts val="1895"/>
              <a:buFont typeface="Arial"/>
              <a:buChar char="•"/>
              <a:defRPr sz="1895"/>
            </a:lvl3pPr>
            <a:lvl4pPr marL="1828800" lvl="3" indent="-336867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Char char="–"/>
              <a:defRPr sz="1704"/>
            </a:lvl4pPr>
            <a:lvl5pPr marL="2286000" lvl="4" indent="-336867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Char char="»"/>
              <a:defRPr sz="1704"/>
            </a:lvl5pPr>
            <a:lvl6pPr marL="2743200" lvl="5" indent="-336867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Char char="»"/>
              <a:defRPr sz="1704"/>
            </a:lvl6pPr>
            <a:lvl7pPr marL="3200400" lvl="6" indent="-336867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Char char="»"/>
              <a:defRPr sz="1704"/>
            </a:lvl7pPr>
            <a:lvl8pPr marL="3657600" lvl="7" indent="-336867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Char char="»"/>
              <a:defRPr sz="1704"/>
            </a:lvl8pPr>
            <a:lvl9pPr marL="4114800" lvl="8" indent="-336867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Char char="»"/>
              <a:defRPr sz="1704"/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body" idx="2"/>
          </p:nvPr>
        </p:nvSpPr>
        <p:spPr>
          <a:xfrm>
            <a:off x="21864641" y="5638800"/>
            <a:ext cx="21020087" cy="26563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400" tIns="456400" rIns="456400" bIns="456400" anchor="t" anchorCtr="0">
            <a:noAutofit/>
          </a:bodyPr>
          <a:lstStyle>
            <a:lvl1pPr marL="457200" lvl="0" indent="-397065" algn="l">
              <a:spcBef>
                <a:spcPts val="531"/>
              </a:spcBef>
              <a:spcAft>
                <a:spcPts val="0"/>
              </a:spcAft>
              <a:buClr>
                <a:schemeClr val="dk1"/>
              </a:buClr>
              <a:buSzPts val="2653"/>
              <a:buFont typeface="Arial"/>
              <a:buChar char="•"/>
              <a:defRPr sz="2653"/>
            </a:lvl1pPr>
            <a:lvl2pPr marL="914400" lvl="1" indent="-372999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274"/>
              <a:buFont typeface="Arial"/>
              <a:buChar char="–"/>
              <a:defRPr sz="2274"/>
            </a:lvl2pPr>
            <a:lvl3pPr marL="1371600" lvl="2" indent="-348932" algn="l">
              <a:spcBef>
                <a:spcPts val="379"/>
              </a:spcBef>
              <a:spcAft>
                <a:spcPts val="0"/>
              </a:spcAft>
              <a:buClr>
                <a:schemeClr val="dk1"/>
              </a:buClr>
              <a:buSzPts val="1895"/>
              <a:buFont typeface="Arial"/>
              <a:buChar char="•"/>
              <a:defRPr sz="1895"/>
            </a:lvl3pPr>
            <a:lvl4pPr marL="1828800" lvl="3" indent="-336867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Char char="–"/>
              <a:defRPr sz="1704"/>
            </a:lvl4pPr>
            <a:lvl5pPr marL="2286000" lvl="4" indent="-336867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Char char="»"/>
              <a:defRPr sz="1704"/>
            </a:lvl5pPr>
            <a:lvl6pPr marL="2743200" lvl="5" indent="-336867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Char char="»"/>
              <a:defRPr sz="1704"/>
            </a:lvl6pPr>
            <a:lvl7pPr marL="3200400" lvl="6" indent="-336867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Char char="»"/>
              <a:defRPr sz="1704"/>
            </a:lvl7pPr>
            <a:lvl8pPr marL="3657600" lvl="7" indent="-336867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Char char="»"/>
              <a:defRPr sz="1704"/>
            </a:lvl8pPr>
            <a:lvl9pPr marL="4114800" lvl="8" indent="-336867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Char char="»"/>
              <a:defRPr sz="1704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 txBox="1"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00" rIns="91250" bIns="45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1"/>
          <p:cNvSpPr txBox="1">
            <a:spLocks noGrp="1"/>
          </p:cNvSpPr>
          <p:nvPr>
            <p:ph type="body" idx="1"/>
          </p:nvPr>
        </p:nvSpPr>
        <p:spPr>
          <a:xfrm>
            <a:off x="2193925" y="7369177"/>
            <a:ext cx="19392900" cy="307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400" tIns="456400" rIns="456400" bIns="456400" anchor="b" anchorCtr="0">
            <a:noAutofit/>
          </a:bodyPr>
          <a:lstStyle>
            <a:lvl1pPr marL="457200" lvl="0" indent="-228600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274"/>
              <a:buFont typeface="Arial"/>
              <a:buNone/>
              <a:defRPr sz="2274" b="1"/>
            </a:lvl1pPr>
            <a:lvl2pPr marL="914400" lvl="1" indent="-228600" algn="l">
              <a:spcBef>
                <a:spcPts val="379"/>
              </a:spcBef>
              <a:spcAft>
                <a:spcPts val="0"/>
              </a:spcAft>
              <a:buClr>
                <a:schemeClr val="dk1"/>
              </a:buClr>
              <a:buSzPts val="1895"/>
              <a:buFont typeface="Arial"/>
              <a:buNone/>
              <a:defRPr sz="1895" b="1"/>
            </a:lvl2pPr>
            <a:lvl3pPr marL="1371600" lvl="2" indent="-22860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None/>
              <a:defRPr sz="1704" b="1"/>
            </a:lvl3pPr>
            <a:lvl4pPr marL="1828800" lvl="3" indent="-228600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None/>
              <a:defRPr sz="1516" b="1"/>
            </a:lvl4pPr>
            <a:lvl5pPr marL="2286000" lvl="4" indent="-228600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None/>
              <a:defRPr sz="1516" b="1"/>
            </a:lvl5pPr>
            <a:lvl6pPr marL="2743200" lvl="5" indent="-228600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None/>
              <a:defRPr sz="1516" b="1"/>
            </a:lvl6pPr>
            <a:lvl7pPr marL="3200400" lvl="6" indent="-228600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None/>
              <a:defRPr sz="1516" b="1"/>
            </a:lvl7pPr>
            <a:lvl8pPr marL="3657600" lvl="7" indent="-228600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None/>
              <a:defRPr sz="1516" b="1"/>
            </a:lvl8pPr>
            <a:lvl9pPr marL="4114800" lvl="8" indent="-228600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None/>
              <a:defRPr sz="1516" b="1"/>
            </a:lvl9pPr>
          </a:lstStyle>
          <a:p>
            <a:endParaRPr/>
          </a:p>
        </p:txBody>
      </p:sp>
      <p:sp>
        <p:nvSpPr>
          <p:cNvPr id="126" name="Google Shape;126;p31"/>
          <p:cNvSpPr txBox="1">
            <a:spLocks noGrp="1"/>
          </p:cNvSpPr>
          <p:nvPr>
            <p:ph type="body" idx="2"/>
          </p:nvPr>
        </p:nvSpPr>
        <p:spPr>
          <a:xfrm>
            <a:off x="2193925" y="10439400"/>
            <a:ext cx="19392900" cy="1896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400" tIns="456400" rIns="456400" bIns="456400" anchor="t" anchorCtr="0">
            <a:noAutofit/>
          </a:bodyPr>
          <a:lstStyle>
            <a:lvl1pPr marL="457200" lvl="0" indent="-372999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274"/>
              <a:buFont typeface="Arial"/>
              <a:buChar char="•"/>
              <a:defRPr sz="2274"/>
            </a:lvl1pPr>
            <a:lvl2pPr marL="914400" lvl="1" indent="-348932" algn="l">
              <a:spcBef>
                <a:spcPts val="379"/>
              </a:spcBef>
              <a:spcAft>
                <a:spcPts val="0"/>
              </a:spcAft>
              <a:buClr>
                <a:schemeClr val="dk1"/>
              </a:buClr>
              <a:buSzPts val="1895"/>
              <a:buFont typeface="Arial"/>
              <a:buChar char="–"/>
              <a:defRPr sz="1895"/>
            </a:lvl2pPr>
            <a:lvl3pPr marL="1371600" lvl="2" indent="-336867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Char char="•"/>
              <a:defRPr sz="1704"/>
            </a:lvl3pPr>
            <a:lvl4pPr marL="1828800" lvl="3" indent="-324866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Char char="–"/>
              <a:defRPr sz="1516"/>
            </a:lvl4pPr>
            <a:lvl5pPr marL="2286000" lvl="4" indent="-324866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Char char="»"/>
              <a:defRPr sz="1516"/>
            </a:lvl5pPr>
            <a:lvl6pPr marL="2743200" lvl="5" indent="-324866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Char char="»"/>
              <a:defRPr sz="1516"/>
            </a:lvl6pPr>
            <a:lvl7pPr marL="3200400" lvl="6" indent="-324866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Char char="»"/>
              <a:defRPr sz="1516"/>
            </a:lvl7pPr>
            <a:lvl8pPr marL="3657600" lvl="7" indent="-324865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Char char="»"/>
              <a:defRPr sz="1516"/>
            </a:lvl8pPr>
            <a:lvl9pPr marL="4114800" lvl="8" indent="-324865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Char char="»"/>
              <a:defRPr sz="1516"/>
            </a:lvl9pPr>
          </a:lstStyle>
          <a:p>
            <a:endParaRPr/>
          </a:p>
        </p:txBody>
      </p:sp>
      <p:sp>
        <p:nvSpPr>
          <p:cNvPr id="127" name="Google Shape;127;p31"/>
          <p:cNvSpPr txBox="1">
            <a:spLocks noGrp="1"/>
          </p:cNvSpPr>
          <p:nvPr>
            <p:ph type="body" idx="3"/>
          </p:nvPr>
        </p:nvSpPr>
        <p:spPr>
          <a:xfrm>
            <a:off x="22296442" y="7369177"/>
            <a:ext cx="19400837" cy="307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400" tIns="456400" rIns="456400" bIns="456400" anchor="b" anchorCtr="0">
            <a:noAutofit/>
          </a:bodyPr>
          <a:lstStyle>
            <a:lvl1pPr marL="457200" lvl="0" indent="-228600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274"/>
              <a:buFont typeface="Arial"/>
              <a:buNone/>
              <a:defRPr sz="2274" b="1"/>
            </a:lvl1pPr>
            <a:lvl2pPr marL="914400" lvl="1" indent="-228600" algn="l">
              <a:spcBef>
                <a:spcPts val="379"/>
              </a:spcBef>
              <a:spcAft>
                <a:spcPts val="0"/>
              </a:spcAft>
              <a:buClr>
                <a:schemeClr val="dk1"/>
              </a:buClr>
              <a:buSzPts val="1895"/>
              <a:buFont typeface="Arial"/>
              <a:buNone/>
              <a:defRPr sz="1895" b="1"/>
            </a:lvl2pPr>
            <a:lvl3pPr marL="1371600" lvl="2" indent="-22860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None/>
              <a:defRPr sz="1704" b="1"/>
            </a:lvl3pPr>
            <a:lvl4pPr marL="1828800" lvl="3" indent="-228600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None/>
              <a:defRPr sz="1516" b="1"/>
            </a:lvl4pPr>
            <a:lvl5pPr marL="2286000" lvl="4" indent="-228600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None/>
              <a:defRPr sz="1516" b="1"/>
            </a:lvl5pPr>
            <a:lvl6pPr marL="2743200" lvl="5" indent="-228600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None/>
              <a:defRPr sz="1516" b="1"/>
            </a:lvl6pPr>
            <a:lvl7pPr marL="3200400" lvl="6" indent="-228600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None/>
              <a:defRPr sz="1516" b="1"/>
            </a:lvl7pPr>
            <a:lvl8pPr marL="3657600" lvl="7" indent="-228600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None/>
              <a:defRPr sz="1516" b="1"/>
            </a:lvl8pPr>
            <a:lvl9pPr marL="4114800" lvl="8" indent="-228600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None/>
              <a:defRPr sz="1516" b="1"/>
            </a:lvl9pPr>
          </a:lstStyle>
          <a:p>
            <a:endParaRPr/>
          </a:p>
        </p:txBody>
      </p:sp>
      <p:sp>
        <p:nvSpPr>
          <p:cNvPr id="128" name="Google Shape;128;p31"/>
          <p:cNvSpPr txBox="1">
            <a:spLocks noGrp="1"/>
          </p:cNvSpPr>
          <p:nvPr>
            <p:ph type="body" idx="4"/>
          </p:nvPr>
        </p:nvSpPr>
        <p:spPr>
          <a:xfrm>
            <a:off x="22296442" y="10439400"/>
            <a:ext cx="19400837" cy="1896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400" tIns="456400" rIns="456400" bIns="456400" anchor="t" anchorCtr="0">
            <a:noAutofit/>
          </a:bodyPr>
          <a:lstStyle>
            <a:lvl1pPr marL="457200" lvl="0" indent="-372999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274"/>
              <a:buFont typeface="Arial"/>
              <a:buChar char="•"/>
              <a:defRPr sz="2274"/>
            </a:lvl1pPr>
            <a:lvl2pPr marL="914400" lvl="1" indent="-348932" algn="l">
              <a:spcBef>
                <a:spcPts val="379"/>
              </a:spcBef>
              <a:spcAft>
                <a:spcPts val="0"/>
              </a:spcAft>
              <a:buClr>
                <a:schemeClr val="dk1"/>
              </a:buClr>
              <a:buSzPts val="1895"/>
              <a:buFont typeface="Arial"/>
              <a:buChar char="–"/>
              <a:defRPr sz="1895"/>
            </a:lvl2pPr>
            <a:lvl3pPr marL="1371600" lvl="2" indent="-336867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Char char="•"/>
              <a:defRPr sz="1704"/>
            </a:lvl3pPr>
            <a:lvl4pPr marL="1828800" lvl="3" indent="-324866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Char char="–"/>
              <a:defRPr sz="1516"/>
            </a:lvl4pPr>
            <a:lvl5pPr marL="2286000" lvl="4" indent="-324866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Char char="»"/>
              <a:defRPr sz="1516"/>
            </a:lvl5pPr>
            <a:lvl6pPr marL="2743200" lvl="5" indent="-324866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Char char="»"/>
              <a:defRPr sz="1516"/>
            </a:lvl6pPr>
            <a:lvl7pPr marL="3200400" lvl="6" indent="-324866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Char char="»"/>
              <a:defRPr sz="1516"/>
            </a:lvl7pPr>
            <a:lvl8pPr marL="3657600" lvl="7" indent="-324865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Char char="»"/>
              <a:defRPr sz="1516"/>
            </a:lvl8pPr>
            <a:lvl9pPr marL="4114800" lvl="8" indent="-324865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Char char="»"/>
              <a:defRPr sz="151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>
            <a:spLocks noGrp="1"/>
          </p:cNvSpPr>
          <p:nvPr>
            <p:ph type="title"/>
          </p:nvPr>
        </p:nvSpPr>
        <p:spPr>
          <a:xfrm>
            <a:off x="960441" y="1273845"/>
            <a:ext cx="41924287" cy="220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00" rIns="91250" bIns="45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00" rIns="91250" bIns="456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79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400" tIns="456400" rIns="456400" bIns="456400" anchor="b" anchorCtr="0">
            <a:noAutofit/>
          </a:bodyPr>
          <a:lstStyle>
            <a:lvl1pPr marL="457200" lvl="0" indent="-228600" algn="l">
              <a:spcBef>
                <a:spcPts val="379"/>
              </a:spcBef>
              <a:spcAft>
                <a:spcPts val="0"/>
              </a:spcAft>
              <a:buClr>
                <a:schemeClr val="dk1"/>
              </a:buClr>
              <a:buSzPts val="1895"/>
              <a:buFont typeface="Arial"/>
              <a:buNone/>
              <a:defRPr sz="1895"/>
            </a:lvl1pPr>
            <a:lvl2pPr marL="914400" lvl="1" indent="-22860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None/>
              <a:defRPr sz="1704"/>
            </a:lvl2pPr>
            <a:lvl3pPr marL="1371600" lvl="2" indent="-228600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None/>
              <a:defRPr sz="1516"/>
            </a:lvl3pPr>
            <a:lvl4pPr marL="1828800" lvl="3" indent="-228600" algn="l">
              <a:spcBef>
                <a:spcPts val="265"/>
              </a:spcBef>
              <a:spcAft>
                <a:spcPts val="0"/>
              </a:spcAft>
              <a:buClr>
                <a:schemeClr val="dk1"/>
              </a:buClr>
              <a:buSzPts val="1326"/>
              <a:buFont typeface="Arial"/>
              <a:buNone/>
              <a:defRPr sz="1326"/>
            </a:lvl4pPr>
            <a:lvl5pPr marL="2286000" lvl="4" indent="-228600" algn="l">
              <a:spcBef>
                <a:spcPts val="265"/>
              </a:spcBef>
              <a:spcAft>
                <a:spcPts val="0"/>
              </a:spcAft>
              <a:buClr>
                <a:schemeClr val="dk1"/>
              </a:buClr>
              <a:buSzPts val="1326"/>
              <a:buFont typeface="Arial"/>
              <a:buNone/>
              <a:defRPr sz="1326"/>
            </a:lvl5pPr>
            <a:lvl6pPr marL="2743200" lvl="5" indent="-228600" algn="l">
              <a:spcBef>
                <a:spcPts val="265"/>
              </a:spcBef>
              <a:spcAft>
                <a:spcPts val="0"/>
              </a:spcAft>
              <a:buClr>
                <a:schemeClr val="dk1"/>
              </a:buClr>
              <a:buSzPts val="1326"/>
              <a:buFont typeface="Arial"/>
              <a:buNone/>
              <a:defRPr sz="1326"/>
            </a:lvl6pPr>
            <a:lvl7pPr marL="3200400" lvl="6" indent="-228600" algn="l">
              <a:spcBef>
                <a:spcPts val="265"/>
              </a:spcBef>
              <a:spcAft>
                <a:spcPts val="0"/>
              </a:spcAft>
              <a:buClr>
                <a:schemeClr val="dk1"/>
              </a:buClr>
              <a:buSzPts val="1326"/>
              <a:buFont typeface="Arial"/>
              <a:buNone/>
              <a:defRPr sz="1326"/>
            </a:lvl7pPr>
            <a:lvl8pPr marL="3657600" lvl="7" indent="-228600" algn="l">
              <a:spcBef>
                <a:spcPts val="265"/>
              </a:spcBef>
              <a:spcAft>
                <a:spcPts val="0"/>
              </a:spcAft>
              <a:buClr>
                <a:schemeClr val="dk1"/>
              </a:buClr>
              <a:buSzPts val="1326"/>
              <a:buFont typeface="Arial"/>
              <a:buNone/>
              <a:defRPr sz="1326"/>
            </a:lvl8pPr>
            <a:lvl9pPr marL="4114800" lvl="8" indent="-228600" algn="l">
              <a:spcBef>
                <a:spcPts val="265"/>
              </a:spcBef>
              <a:spcAft>
                <a:spcPts val="0"/>
              </a:spcAft>
              <a:buClr>
                <a:schemeClr val="dk1"/>
              </a:buClr>
              <a:buSzPts val="1326"/>
              <a:buFont typeface="Arial"/>
              <a:buNone/>
              <a:defRPr sz="132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>
            <a:spLocks noGrp="1"/>
          </p:cNvSpPr>
          <p:nvPr>
            <p:ph type="title"/>
          </p:nvPr>
        </p:nvSpPr>
        <p:spPr>
          <a:xfrm>
            <a:off x="2193925" y="1311277"/>
            <a:ext cx="14439900" cy="557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00" rIns="91250" bIns="456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95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4"/>
          <p:cNvSpPr txBox="1">
            <a:spLocks noGrp="1"/>
          </p:cNvSpPr>
          <p:nvPr>
            <p:ph type="body" idx="1"/>
          </p:nvPr>
        </p:nvSpPr>
        <p:spPr>
          <a:xfrm>
            <a:off x="17160875" y="1311277"/>
            <a:ext cx="24536400" cy="2809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400" tIns="456400" rIns="456400" bIns="456400" anchor="t" anchorCtr="0">
            <a:noAutofit/>
          </a:bodyPr>
          <a:lstStyle>
            <a:lvl1pPr marL="457200" lvl="0" indent="-421132" algn="l">
              <a:spcBef>
                <a:spcPts val="606"/>
              </a:spcBef>
              <a:spcAft>
                <a:spcPts val="0"/>
              </a:spcAft>
              <a:buClr>
                <a:schemeClr val="dk1"/>
              </a:buClr>
              <a:buSzPts val="3032"/>
              <a:buFont typeface="Arial"/>
              <a:buChar char="•"/>
              <a:defRPr sz="3032"/>
            </a:lvl1pPr>
            <a:lvl2pPr marL="914400" lvl="1" indent="-397065" algn="l">
              <a:spcBef>
                <a:spcPts val="531"/>
              </a:spcBef>
              <a:spcAft>
                <a:spcPts val="0"/>
              </a:spcAft>
              <a:buClr>
                <a:schemeClr val="dk1"/>
              </a:buClr>
              <a:buSzPts val="2653"/>
              <a:buFont typeface="Arial"/>
              <a:buChar char="–"/>
              <a:defRPr sz="2653"/>
            </a:lvl2pPr>
            <a:lvl3pPr marL="1371600" lvl="2" indent="-372999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274"/>
              <a:buFont typeface="Arial"/>
              <a:buChar char="•"/>
              <a:defRPr sz="2274"/>
            </a:lvl3pPr>
            <a:lvl4pPr marL="1828800" lvl="3" indent="-348932" algn="l">
              <a:spcBef>
                <a:spcPts val="379"/>
              </a:spcBef>
              <a:spcAft>
                <a:spcPts val="0"/>
              </a:spcAft>
              <a:buClr>
                <a:schemeClr val="dk1"/>
              </a:buClr>
              <a:buSzPts val="1895"/>
              <a:buFont typeface="Arial"/>
              <a:buChar char="–"/>
              <a:defRPr sz="1895"/>
            </a:lvl4pPr>
            <a:lvl5pPr marL="2286000" lvl="4" indent="-348932" algn="l">
              <a:spcBef>
                <a:spcPts val="379"/>
              </a:spcBef>
              <a:spcAft>
                <a:spcPts val="0"/>
              </a:spcAft>
              <a:buClr>
                <a:schemeClr val="dk1"/>
              </a:buClr>
              <a:buSzPts val="1895"/>
              <a:buFont typeface="Arial"/>
              <a:buChar char="»"/>
              <a:defRPr sz="1895"/>
            </a:lvl5pPr>
            <a:lvl6pPr marL="2743200" lvl="5" indent="-348932" algn="l">
              <a:spcBef>
                <a:spcPts val="379"/>
              </a:spcBef>
              <a:spcAft>
                <a:spcPts val="0"/>
              </a:spcAft>
              <a:buClr>
                <a:schemeClr val="dk1"/>
              </a:buClr>
              <a:buSzPts val="1895"/>
              <a:buFont typeface="Arial"/>
              <a:buChar char="»"/>
              <a:defRPr sz="1895"/>
            </a:lvl6pPr>
            <a:lvl7pPr marL="3200400" lvl="6" indent="-348932" algn="l">
              <a:spcBef>
                <a:spcPts val="379"/>
              </a:spcBef>
              <a:spcAft>
                <a:spcPts val="0"/>
              </a:spcAft>
              <a:buClr>
                <a:schemeClr val="dk1"/>
              </a:buClr>
              <a:buSzPts val="1895"/>
              <a:buFont typeface="Arial"/>
              <a:buChar char="»"/>
              <a:defRPr sz="1895"/>
            </a:lvl7pPr>
            <a:lvl8pPr marL="3657600" lvl="7" indent="-348932" algn="l">
              <a:spcBef>
                <a:spcPts val="379"/>
              </a:spcBef>
              <a:spcAft>
                <a:spcPts val="0"/>
              </a:spcAft>
              <a:buClr>
                <a:schemeClr val="dk1"/>
              </a:buClr>
              <a:buSzPts val="1895"/>
              <a:buFont typeface="Arial"/>
              <a:buChar char="»"/>
              <a:defRPr sz="1895"/>
            </a:lvl8pPr>
            <a:lvl9pPr marL="4114800" lvl="8" indent="-348932" algn="l">
              <a:spcBef>
                <a:spcPts val="379"/>
              </a:spcBef>
              <a:spcAft>
                <a:spcPts val="0"/>
              </a:spcAft>
              <a:buClr>
                <a:schemeClr val="dk1"/>
              </a:buClr>
              <a:buSzPts val="1895"/>
              <a:buFont typeface="Arial"/>
              <a:buChar char="»"/>
              <a:defRPr sz="1895"/>
            </a:lvl9pPr>
          </a:lstStyle>
          <a:p>
            <a:endParaRPr/>
          </a:p>
        </p:txBody>
      </p:sp>
      <p:sp>
        <p:nvSpPr>
          <p:cNvPr id="135" name="Google Shape;135;p34"/>
          <p:cNvSpPr txBox="1">
            <a:spLocks noGrp="1"/>
          </p:cNvSpPr>
          <p:nvPr>
            <p:ph type="body" idx="2"/>
          </p:nvPr>
        </p:nvSpPr>
        <p:spPr>
          <a:xfrm>
            <a:off x="2193925" y="6888163"/>
            <a:ext cx="14439900" cy="225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400" tIns="456400" rIns="456400" bIns="456400" anchor="t" anchorCtr="0">
            <a:noAutofit/>
          </a:bodyPr>
          <a:lstStyle>
            <a:lvl1pPr marL="457200" lvl="0" indent="-228600" algn="l">
              <a:spcBef>
                <a:spcPts val="265"/>
              </a:spcBef>
              <a:spcAft>
                <a:spcPts val="0"/>
              </a:spcAft>
              <a:buClr>
                <a:schemeClr val="dk1"/>
              </a:buClr>
              <a:buSzPts val="1326"/>
              <a:buFont typeface="Arial"/>
              <a:buNone/>
              <a:defRPr sz="1326"/>
            </a:lvl1pPr>
            <a:lvl2pPr marL="914400" lvl="1" indent="-228600" algn="l">
              <a:spcBef>
                <a:spcPts val="227"/>
              </a:spcBef>
              <a:spcAft>
                <a:spcPts val="0"/>
              </a:spcAft>
              <a:buClr>
                <a:schemeClr val="dk1"/>
              </a:buClr>
              <a:buSzPts val="1137"/>
              <a:buFont typeface="Arial"/>
              <a:buNone/>
              <a:defRPr sz="1137"/>
            </a:lvl2pPr>
            <a:lvl3pPr marL="1371600" lvl="2" indent="-228600" algn="l">
              <a:spcBef>
                <a:spcPts val="189"/>
              </a:spcBef>
              <a:spcAft>
                <a:spcPts val="0"/>
              </a:spcAft>
              <a:buClr>
                <a:schemeClr val="dk1"/>
              </a:buClr>
              <a:buSzPts val="947"/>
              <a:buFont typeface="Arial"/>
              <a:buNone/>
              <a:defRPr sz="947"/>
            </a:lvl3pPr>
            <a:lvl4pPr marL="1828800" lvl="3" indent="-22860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  <a:defRPr sz="853"/>
            </a:lvl4pPr>
            <a:lvl5pPr marL="2286000" lvl="4" indent="-22860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  <a:defRPr sz="853"/>
            </a:lvl5pPr>
            <a:lvl6pPr marL="2743200" lvl="5" indent="-22860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  <a:defRPr sz="853"/>
            </a:lvl6pPr>
            <a:lvl7pPr marL="3200400" lvl="6" indent="-22860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  <a:defRPr sz="853"/>
            </a:lvl7pPr>
            <a:lvl8pPr marL="3657600" lvl="7" indent="-22860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  <a:defRPr sz="853"/>
            </a:lvl8pPr>
            <a:lvl9pPr marL="4114800" lvl="8" indent="-22860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  <a:defRPr sz="853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5"/>
          <p:cNvSpPr txBox="1">
            <a:spLocks noGrp="1"/>
          </p:cNvSpPr>
          <p:nvPr>
            <p:ph type="title"/>
          </p:nvPr>
        </p:nvSpPr>
        <p:spPr>
          <a:xfrm>
            <a:off x="8602667" y="23042563"/>
            <a:ext cx="26335037" cy="272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00" rIns="91250" bIns="456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95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5"/>
          <p:cNvSpPr>
            <a:spLocks noGrp="1"/>
          </p:cNvSpPr>
          <p:nvPr>
            <p:ph type="pic" idx="2"/>
          </p:nvPr>
        </p:nvSpPr>
        <p:spPr>
          <a:xfrm>
            <a:off x="8602667" y="2941640"/>
            <a:ext cx="26335037" cy="19750087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35"/>
          <p:cNvSpPr txBox="1">
            <a:spLocks noGrp="1"/>
          </p:cNvSpPr>
          <p:nvPr>
            <p:ph type="body" idx="1"/>
          </p:nvPr>
        </p:nvSpPr>
        <p:spPr>
          <a:xfrm>
            <a:off x="8602667" y="25763538"/>
            <a:ext cx="26335037" cy="386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400" tIns="456400" rIns="456400" bIns="456400" anchor="t" anchorCtr="0">
            <a:noAutofit/>
          </a:bodyPr>
          <a:lstStyle>
            <a:lvl1pPr marL="457200" lvl="0" indent="-228600" algn="l">
              <a:spcBef>
                <a:spcPts val="265"/>
              </a:spcBef>
              <a:spcAft>
                <a:spcPts val="0"/>
              </a:spcAft>
              <a:buClr>
                <a:schemeClr val="dk1"/>
              </a:buClr>
              <a:buSzPts val="1326"/>
              <a:buFont typeface="Arial"/>
              <a:buNone/>
              <a:defRPr sz="1326"/>
            </a:lvl1pPr>
            <a:lvl2pPr marL="914400" lvl="1" indent="-228600" algn="l">
              <a:spcBef>
                <a:spcPts val="227"/>
              </a:spcBef>
              <a:spcAft>
                <a:spcPts val="0"/>
              </a:spcAft>
              <a:buClr>
                <a:schemeClr val="dk1"/>
              </a:buClr>
              <a:buSzPts val="1137"/>
              <a:buFont typeface="Arial"/>
              <a:buNone/>
              <a:defRPr sz="1137"/>
            </a:lvl2pPr>
            <a:lvl3pPr marL="1371600" lvl="2" indent="-228600" algn="l">
              <a:spcBef>
                <a:spcPts val="189"/>
              </a:spcBef>
              <a:spcAft>
                <a:spcPts val="0"/>
              </a:spcAft>
              <a:buClr>
                <a:schemeClr val="dk1"/>
              </a:buClr>
              <a:buSzPts val="947"/>
              <a:buFont typeface="Arial"/>
              <a:buNone/>
              <a:defRPr sz="947"/>
            </a:lvl3pPr>
            <a:lvl4pPr marL="1828800" lvl="3" indent="-22860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  <a:defRPr sz="853"/>
            </a:lvl4pPr>
            <a:lvl5pPr marL="2286000" lvl="4" indent="-22860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  <a:defRPr sz="853"/>
            </a:lvl5pPr>
            <a:lvl6pPr marL="2743200" lvl="5" indent="-22860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  <a:defRPr sz="853"/>
            </a:lvl6pPr>
            <a:lvl7pPr marL="3200400" lvl="6" indent="-22860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  <a:defRPr sz="853"/>
            </a:lvl7pPr>
            <a:lvl8pPr marL="3657600" lvl="7" indent="-22860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  <a:defRPr sz="853"/>
            </a:lvl8pPr>
            <a:lvl9pPr marL="4114800" lvl="8" indent="-22860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  <a:defRPr sz="853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6"/>
          <p:cNvSpPr txBox="1">
            <a:spLocks noGrp="1"/>
          </p:cNvSpPr>
          <p:nvPr>
            <p:ph type="title"/>
          </p:nvPr>
        </p:nvSpPr>
        <p:spPr>
          <a:xfrm>
            <a:off x="960441" y="1273845"/>
            <a:ext cx="41924287" cy="220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00" rIns="91250" bIns="45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6"/>
          <p:cNvSpPr txBox="1">
            <a:spLocks noGrp="1"/>
          </p:cNvSpPr>
          <p:nvPr>
            <p:ph type="body" idx="1"/>
          </p:nvPr>
        </p:nvSpPr>
        <p:spPr>
          <a:xfrm rot="5400000">
            <a:off x="8507123" y="-2175084"/>
            <a:ext cx="26564222" cy="42190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400" tIns="456400" rIns="456400" bIns="4564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"/>
          <p:cNvSpPr txBox="1">
            <a:spLocks noGrp="1"/>
          </p:cNvSpPr>
          <p:nvPr>
            <p:ph type="title"/>
          </p:nvPr>
        </p:nvSpPr>
        <p:spPr>
          <a:xfrm rot="5400000">
            <a:off x="22146419" y="11464134"/>
            <a:ext cx="30929263" cy="1054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00" rIns="91250" bIns="45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7"/>
          <p:cNvSpPr txBox="1">
            <a:spLocks noGrp="1"/>
          </p:cNvSpPr>
          <p:nvPr>
            <p:ph type="body" idx="1"/>
          </p:nvPr>
        </p:nvSpPr>
        <p:spPr>
          <a:xfrm rot="5400000">
            <a:off x="974728" y="992190"/>
            <a:ext cx="30929263" cy="31491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400" tIns="456400" rIns="456400" bIns="4564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60441" y="1273845"/>
            <a:ext cx="41924287" cy="220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00" rIns="91250" bIns="45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693739" y="5638800"/>
            <a:ext cx="4910137" cy="26563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400" tIns="456400" rIns="456400" bIns="456400" anchor="t" anchorCtr="0">
            <a:noAutofit/>
          </a:bodyPr>
          <a:lstStyle>
            <a:lvl1pPr marL="457200" lvl="0" indent="-397065" algn="l">
              <a:spcBef>
                <a:spcPts val="531"/>
              </a:spcBef>
              <a:spcAft>
                <a:spcPts val="0"/>
              </a:spcAft>
              <a:buClr>
                <a:schemeClr val="dk1"/>
              </a:buClr>
              <a:buSzPts val="2653"/>
              <a:buFont typeface="Arial"/>
              <a:buChar char="•"/>
              <a:defRPr sz="2653"/>
            </a:lvl1pPr>
            <a:lvl2pPr marL="914400" lvl="1" indent="-372999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274"/>
              <a:buFont typeface="Arial"/>
              <a:buChar char="–"/>
              <a:defRPr sz="2274"/>
            </a:lvl2pPr>
            <a:lvl3pPr marL="1371600" lvl="2" indent="-348932" algn="l">
              <a:spcBef>
                <a:spcPts val="379"/>
              </a:spcBef>
              <a:spcAft>
                <a:spcPts val="0"/>
              </a:spcAft>
              <a:buClr>
                <a:schemeClr val="dk1"/>
              </a:buClr>
              <a:buSzPts val="1895"/>
              <a:buFont typeface="Arial"/>
              <a:buChar char="•"/>
              <a:defRPr sz="1895"/>
            </a:lvl3pPr>
            <a:lvl4pPr marL="1828800" lvl="3" indent="-336867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Char char="–"/>
              <a:defRPr sz="1704"/>
            </a:lvl4pPr>
            <a:lvl5pPr marL="2286000" lvl="4" indent="-336867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Char char="»"/>
              <a:defRPr sz="1704"/>
            </a:lvl5pPr>
            <a:lvl6pPr marL="2743200" lvl="5" indent="-336867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Char char="»"/>
              <a:defRPr sz="1704"/>
            </a:lvl6pPr>
            <a:lvl7pPr marL="3200400" lvl="6" indent="-336867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Char char="»"/>
              <a:defRPr sz="1704"/>
            </a:lvl7pPr>
            <a:lvl8pPr marL="3657600" lvl="7" indent="-336867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Char char="»"/>
              <a:defRPr sz="1704"/>
            </a:lvl8pPr>
            <a:lvl9pPr marL="4114800" lvl="8" indent="-336867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Char char="»"/>
              <a:defRPr sz="1704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756279" y="5638800"/>
            <a:ext cx="4911725" cy="26563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400" tIns="456400" rIns="456400" bIns="456400" anchor="t" anchorCtr="0">
            <a:noAutofit/>
          </a:bodyPr>
          <a:lstStyle>
            <a:lvl1pPr marL="457200" lvl="0" indent="-397065" algn="l">
              <a:spcBef>
                <a:spcPts val="531"/>
              </a:spcBef>
              <a:spcAft>
                <a:spcPts val="0"/>
              </a:spcAft>
              <a:buClr>
                <a:schemeClr val="dk1"/>
              </a:buClr>
              <a:buSzPts val="2653"/>
              <a:buFont typeface="Arial"/>
              <a:buChar char="•"/>
              <a:defRPr sz="2653"/>
            </a:lvl1pPr>
            <a:lvl2pPr marL="914400" lvl="1" indent="-372999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274"/>
              <a:buFont typeface="Arial"/>
              <a:buChar char="–"/>
              <a:defRPr sz="2274"/>
            </a:lvl2pPr>
            <a:lvl3pPr marL="1371600" lvl="2" indent="-348932" algn="l">
              <a:spcBef>
                <a:spcPts val="379"/>
              </a:spcBef>
              <a:spcAft>
                <a:spcPts val="0"/>
              </a:spcAft>
              <a:buClr>
                <a:schemeClr val="dk1"/>
              </a:buClr>
              <a:buSzPts val="1895"/>
              <a:buFont typeface="Arial"/>
              <a:buChar char="•"/>
              <a:defRPr sz="1895"/>
            </a:lvl3pPr>
            <a:lvl4pPr marL="1828800" lvl="3" indent="-336867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Char char="–"/>
              <a:defRPr sz="1704"/>
            </a:lvl4pPr>
            <a:lvl5pPr marL="2286000" lvl="4" indent="-336867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Char char="»"/>
              <a:defRPr sz="1704"/>
            </a:lvl5pPr>
            <a:lvl6pPr marL="2743200" lvl="5" indent="-336867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Char char="»"/>
              <a:defRPr sz="1704"/>
            </a:lvl6pPr>
            <a:lvl7pPr marL="3200400" lvl="6" indent="-336867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Char char="»"/>
              <a:defRPr sz="1704"/>
            </a:lvl7pPr>
            <a:lvl8pPr marL="3657600" lvl="7" indent="-336867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Char char="»"/>
              <a:defRPr sz="1704"/>
            </a:lvl8pPr>
            <a:lvl9pPr marL="4114800" lvl="8" indent="-336867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Char char="»"/>
              <a:defRPr sz="1704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00" rIns="91250" bIns="45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2193925" y="7369177"/>
            <a:ext cx="19392900" cy="307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400" tIns="456400" rIns="456400" bIns="456400" anchor="b" anchorCtr="0">
            <a:noAutofit/>
          </a:bodyPr>
          <a:lstStyle>
            <a:lvl1pPr marL="457200" lvl="0" indent="-228600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274"/>
              <a:buFont typeface="Arial"/>
              <a:buNone/>
              <a:defRPr sz="2274" b="1"/>
            </a:lvl1pPr>
            <a:lvl2pPr marL="914400" lvl="1" indent="-228600" algn="l">
              <a:spcBef>
                <a:spcPts val="379"/>
              </a:spcBef>
              <a:spcAft>
                <a:spcPts val="0"/>
              </a:spcAft>
              <a:buClr>
                <a:schemeClr val="dk1"/>
              </a:buClr>
              <a:buSzPts val="1895"/>
              <a:buFont typeface="Arial"/>
              <a:buNone/>
              <a:defRPr sz="1895" b="1"/>
            </a:lvl2pPr>
            <a:lvl3pPr marL="1371600" lvl="2" indent="-22860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None/>
              <a:defRPr sz="1704" b="1"/>
            </a:lvl3pPr>
            <a:lvl4pPr marL="1828800" lvl="3" indent="-228600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None/>
              <a:defRPr sz="1516" b="1"/>
            </a:lvl4pPr>
            <a:lvl5pPr marL="2286000" lvl="4" indent="-228600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None/>
              <a:defRPr sz="1516" b="1"/>
            </a:lvl5pPr>
            <a:lvl6pPr marL="2743200" lvl="5" indent="-228600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None/>
              <a:defRPr sz="1516" b="1"/>
            </a:lvl6pPr>
            <a:lvl7pPr marL="3200400" lvl="6" indent="-228600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None/>
              <a:defRPr sz="1516" b="1"/>
            </a:lvl7pPr>
            <a:lvl8pPr marL="3657600" lvl="7" indent="-228600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None/>
              <a:defRPr sz="1516" b="1"/>
            </a:lvl8pPr>
            <a:lvl9pPr marL="4114800" lvl="8" indent="-228600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None/>
              <a:defRPr sz="1516" b="1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193925" y="10439400"/>
            <a:ext cx="19392900" cy="1896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400" tIns="456400" rIns="456400" bIns="456400" anchor="t" anchorCtr="0">
            <a:noAutofit/>
          </a:bodyPr>
          <a:lstStyle>
            <a:lvl1pPr marL="457200" lvl="0" indent="-372999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274"/>
              <a:buFont typeface="Arial"/>
              <a:buChar char="•"/>
              <a:defRPr sz="2274"/>
            </a:lvl1pPr>
            <a:lvl2pPr marL="914400" lvl="1" indent="-348932" algn="l">
              <a:spcBef>
                <a:spcPts val="379"/>
              </a:spcBef>
              <a:spcAft>
                <a:spcPts val="0"/>
              </a:spcAft>
              <a:buClr>
                <a:schemeClr val="dk1"/>
              </a:buClr>
              <a:buSzPts val="1895"/>
              <a:buFont typeface="Arial"/>
              <a:buChar char="–"/>
              <a:defRPr sz="1895"/>
            </a:lvl2pPr>
            <a:lvl3pPr marL="1371600" lvl="2" indent="-336867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Char char="•"/>
              <a:defRPr sz="1704"/>
            </a:lvl3pPr>
            <a:lvl4pPr marL="1828800" lvl="3" indent="-324866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Char char="–"/>
              <a:defRPr sz="1516"/>
            </a:lvl4pPr>
            <a:lvl5pPr marL="2286000" lvl="4" indent="-324866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Char char="»"/>
              <a:defRPr sz="1516"/>
            </a:lvl5pPr>
            <a:lvl6pPr marL="2743200" lvl="5" indent="-324866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Char char="»"/>
              <a:defRPr sz="1516"/>
            </a:lvl6pPr>
            <a:lvl7pPr marL="3200400" lvl="6" indent="-324866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Char char="»"/>
              <a:defRPr sz="1516"/>
            </a:lvl7pPr>
            <a:lvl8pPr marL="3657600" lvl="7" indent="-324865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Char char="»"/>
              <a:defRPr sz="1516"/>
            </a:lvl8pPr>
            <a:lvl9pPr marL="4114800" lvl="8" indent="-324865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Char char="»"/>
              <a:defRPr sz="1516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22296442" y="7369177"/>
            <a:ext cx="19400837" cy="307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400" tIns="456400" rIns="456400" bIns="456400" anchor="b" anchorCtr="0">
            <a:noAutofit/>
          </a:bodyPr>
          <a:lstStyle>
            <a:lvl1pPr marL="457200" lvl="0" indent="-228600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274"/>
              <a:buFont typeface="Arial"/>
              <a:buNone/>
              <a:defRPr sz="2274" b="1"/>
            </a:lvl1pPr>
            <a:lvl2pPr marL="914400" lvl="1" indent="-228600" algn="l">
              <a:spcBef>
                <a:spcPts val="379"/>
              </a:spcBef>
              <a:spcAft>
                <a:spcPts val="0"/>
              </a:spcAft>
              <a:buClr>
                <a:schemeClr val="dk1"/>
              </a:buClr>
              <a:buSzPts val="1895"/>
              <a:buFont typeface="Arial"/>
              <a:buNone/>
              <a:defRPr sz="1895" b="1"/>
            </a:lvl2pPr>
            <a:lvl3pPr marL="1371600" lvl="2" indent="-22860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None/>
              <a:defRPr sz="1704" b="1"/>
            </a:lvl3pPr>
            <a:lvl4pPr marL="1828800" lvl="3" indent="-228600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None/>
              <a:defRPr sz="1516" b="1"/>
            </a:lvl4pPr>
            <a:lvl5pPr marL="2286000" lvl="4" indent="-228600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None/>
              <a:defRPr sz="1516" b="1"/>
            </a:lvl5pPr>
            <a:lvl6pPr marL="2743200" lvl="5" indent="-228600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None/>
              <a:defRPr sz="1516" b="1"/>
            </a:lvl6pPr>
            <a:lvl7pPr marL="3200400" lvl="6" indent="-228600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None/>
              <a:defRPr sz="1516" b="1"/>
            </a:lvl7pPr>
            <a:lvl8pPr marL="3657600" lvl="7" indent="-228600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None/>
              <a:defRPr sz="1516" b="1"/>
            </a:lvl8pPr>
            <a:lvl9pPr marL="4114800" lvl="8" indent="-228600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None/>
              <a:defRPr sz="1516" b="1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4"/>
          </p:nvPr>
        </p:nvSpPr>
        <p:spPr>
          <a:xfrm>
            <a:off x="22296442" y="10439400"/>
            <a:ext cx="19400837" cy="1896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400" tIns="456400" rIns="456400" bIns="456400" anchor="t" anchorCtr="0">
            <a:noAutofit/>
          </a:bodyPr>
          <a:lstStyle>
            <a:lvl1pPr marL="457200" lvl="0" indent="-372999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274"/>
              <a:buFont typeface="Arial"/>
              <a:buChar char="•"/>
              <a:defRPr sz="2274"/>
            </a:lvl1pPr>
            <a:lvl2pPr marL="914400" lvl="1" indent="-348932" algn="l">
              <a:spcBef>
                <a:spcPts val="379"/>
              </a:spcBef>
              <a:spcAft>
                <a:spcPts val="0"/>
              </a:spcAft>
              <a:buClr>
                <a:schemeClr val="dk1"/>
              </a:buClr>
              <a:buSzPts val="1895"/>
              <a:buFont typeface="Arial"/>
              <a:buChar char="–"/>
              <a:defRPr sz="1895"/>
            </a:lvl2pPr>
            <a:lvl3pPr marL="1371600" lvl="2" indent="-336867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Char char="•"/>
              <a:defRPr sz="1704"/>
            </a:lvl3pPr>
            <a:lvl4pPr marL="1828800" lvl="3" indent="-324866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Char char="–"/>
              <a:defRPr sz="1516"/>
            </a:lvl4pPr>
            <a:lvl5pPr marL="2286000" lvl="4" indent="-324866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Char char="»"/>
              <a:defRPr sz="1516"/>
            </a:lvl5pPr>
            <a:lvl6pPr marL="2743200" lvl="5" indent="-324866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Char char="»"/>
              <a:defRPr sz="1516"/>
            </a:lvl6pPr>
            <a:lvl7pPr marL="3200400" lvl="6" indent="-324866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Char char="»"/>
              <a:defRPr sz="1516"/>
            </a:lvl7pPr>
            <a:lvl8pPr marL="3657600" lvl="7" indent="-324865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Char char="»"/>
              <a:defRPr sz="1516"/>
            </a:lvl8pPr>
            <a:lvl9pPr marL="4114800" lvl="8" indent="-324865" algn="l">
              <a:spcBef>
                <a:spcPts val="303"/>
              </a:spcBef>
              <a:spcAft>
                <a:spcPts val="0"/>
              </a:spcAft>
              <a:buClr>
                <a:schemeClr val="dk1"/>
              </a:buClr>
              <a:buSzPts val="1516"/>
              <a:buFont typeface="Arial"/>
              <a:buChar char="»"/>
              <a:defRPr sz="151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960441" y="1273845"/>
            <a:ext cx="41924287" cy="220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00" rIns="91250" bIns="45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2193925" y="1311277"/>
            <a:ext cx="14439900" cy="557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00" rIns="91250" bIns="456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95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17160875" y="1311277"/>
            <a:ext cx="24536400" cy="2809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400" tIns="456400" rIns="456400" bIns="456400" anchor="t" anchorCtr="0">
            <a:noAutofit/>
          </a:bodyPr>
          <a:lstStyle>
            <a:lvl1pPr marL="457200" lvl="0" indent="-421132" algn="l">
              <a:spcBef>
                <a:spcPts val="606"/>
              </a:spcBef>
              <a:spcAft>
                <a:spcPts val="0"/>
              </a:spcAft>
              <a:buClr>
                <a:schemeClr val="dk1"/>
              </a:buClr>
              <a:buSzPts val="3032"/>
              <a:buFont typeface="Arial"/>
              <a:buChar char="•"/>
              <a:defRPr sz="3032"/>
            </a:lvl1pPr>
            <a:lvl2pPr marL="914400" lvl="1" indent="-397065" algn="l">
              <a:spcBef>
                <a:spcPts val="531"/>
              </a:spcBef>
              <a:spcAft>
                <a:spcPts val="0"/>
              </a:spcAft>
              <a:buClr>
                <a:schemeClr val="dk1"/>
              </a:buClr>
              <a:buSzPts val="2653"/>
              <a:buFont typeface="Arial"/>
              <a:buChar char="–"/>
              <a:defRPr sz="2653"/>
            </a:lvl2pPr>
            <a:lvl3pPr marL="1371600" lvl="2" indent="-372999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274"/>
              <a:buFont typeface="Arial"/>
              <a:buChar char="•"/>
              <a:defRPr sz="2274"/>
            </a:lvl3pPr>
            <a:lvl4pPr marL="1828800" lvl="3" indent="-348932" algn="l">
              <a:spcBef>
                <a:spcPts val="379"/>
              </a:spcBef>
              <a:spcAft>
                <a:spcPts val="0"/>
              </a:spcAft>
              <a:buClr>
                <a:schemeClr val="dk1"/>
              </a:buClr>
              <a:buSzPts val="1895"/>
              <a:buFont typeface="Arial"/>
              <a:buChar char="–"/>
              <a:defRPr sz="1895"/>
            </a:lvl4pPr>
            <a:lvl5pPr marL="2286000" lvl="4" indent="-348932" algn="l">
              <a:spcBef>
                <a:spcPts val="379"/>
              </a:spcBef>
              <a:spcAft>
                <a:spcPts val="0"/>
              </a:spcAft>
              <a:buClr>
                <a:schemeClr val="dk1"/>
              </a:buClr>
              <a:buSzPts val="1895"/>
              <a:buFont typeface="Arial"/>
              <a:buChar char="»"/>
              <a:defRPr sz="1895"/>
            </a:lvl5pPr>
            <a:lvl6pPr marL="2743200" lvl="5" indent="-348932" algn="l">
              <a:spcBef>
                <a:spcPts val="379"/>
              </a:spcBef>
              <a:spcAft>
                <a:spcPts val="0"/>
              </a:spcAft>
              <a:buClr>
                <a:schemeClr val="dk1"/>
              </a:buClr>
              <a:buSzPts val="1895"/>
              <a:buFont typeface="Arial"/>
              <a:buChar char="»"/>
              <a:defRPr sz="1895"/>
            </a:lvl6pPr>
            <a:lvl7pPr marL="3200400" lvl="6" indent="-348932" algn="l">
              <a:spcBef>
                <a:spcPts val="379"/>
              </a:spcBef>
              <a:spcAft>
                <a:spcPts val="0"/>
              </a:spcAft>
              <a:buClr>
                <a:schemeClr val="dk1"/>
              </a:buClr>
              <a:buSzPts val="1895"/>
              <a:buFont typeface="Arial"/>
              <a:buChar char="»"/>
              <a:defRPr sz="1895"/>
            </a:lvl7pPr>
            <a:lvl8pPr marL="3657600" lvl="7" indent="-348932" algn="l">
              <a:spcBef>
                <a:spcPts val="379"/>
              </a:spcBef>
              <a:spcAft>
                <a:spcPts val="0"/>
              </a:spcAft>
              <a:buClr>
                <a:schemeClr val="dk1"/>
              </a:buClr>
              <a:buSzPts val="1895"/>
              <a:buFont typeface="Arial"/>
              <a:buChar char="»"/>
              <a:defRPr sz="1895"/>
            </a:lvl8pPr>
            <a:lvl9pPr marL="4114800" lvl="8" indent="-348932" algn="l">
              <a:spcBef>
                <a:spcPts val="379"/>
              </a:spcBef>
              <a:spcAft>
                <a:spcPts val="0"/>
              </a:spcAft>
              <a:buClr>
                <a:schemeClr val="dk1"/>
              </a:buClr>
              <a:buSzPts val="1895"/>
              <a:buFont typeface="Arial"/>
              <a:buChar char="»"/>
              <a:defRPr sz="1895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2193925" y="6888163"/>
            <a:ext cx="14439900" cy="225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400" tIns="456400" rIns="456400" bIns="456400" anchor="t" anchorCtr="0">
            <a:noAutofit/>
          </a:bodyPr>
          <a:lstStyle>
            <a:lvl1pPr marL="457200" lvl="0" indent="-228600" algn="l">
              <a:spcBef>
                <a:spcPts val="265"/>
              </a:spcBef>
              <a:spcAft>
                <a:spcPts val="0"/>
              </a:spcAft>
              <a:buClr>
                <a:schemeClr val="dk1"/>
              </a:buClr>
              <a:buSzPts val="1326"/>
              <a:buFont typeface="Arial"/>
              <a:buNone/>
              <a:defRPr sz="1326"/>
            </a:lvl1pPr>
            <a:lvl2pPr marL="914400" lvl="1" indent="-228600" algn="l">
              <a:spcBef>
                <a:spcPts val="227"/>
              </a:spcBef>
              <a:spcAft>
                <a:spcPts val="0"/>
              </a:spcAft>
              <a:buClr>
                <a:schemeClr val="dk1"/>
              </a:buClr>
              <a:buSzPts val="1137"/>
              <a:buFont typeface="Arial"/>
              <a:buNone/>
              <a:defRPr sz="1137"/>
            </a:lvl2pPr>
            <a:lvl3pPr marL="1371600" lvl="2" indent="-228600" algn="l">
              <a:spcBef>
                <a:spcPts val="189"/>
              </a:spcBef>
              <a:spcAft>
                <a:spcPts val="0"/>
              </a:spcAft>
              <a:buClr>
                <a:schemeClr val="dk1"/>
              </a:buClr>
              <a:buSzPts val="947"/>
              <a:buFont typeface="Arial"/>
              <a:buNone/>
              <a:defRPr sz="947"/>
            </a:lvl3pPr>
            <a:lvl4pPr marL="1828800" lvl="3" indent="-22860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  <a:defRPr sz="853"/>
            </a:lvl4pPr>
            <a:lvl5pPr marL="2286000" lvl="4" indent="-22860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  <a:defRPr sz="853"/>
            </a:lvl5pPr>
            <a:lvl6pPr marL="2743200" lvl="5" indent="-22860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  <a:defRPr sz="853"/>
            </a:lvl6pPr>
            <a:lvl7pPr marL="3200400" lvl="6" indent="-22860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  <a:defRPr sz="853"/>
            </a:lvl7pPr>
            <a:lvl8pPr marL="3657600" lvl="7" indent="-22860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  <a:defRPr sz="853"/>
            </a:lvl8pPr>
            <a:lvl9pPr marL="4114800" lvl="8" indent="-22860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  <a:defRPr sz="853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8602667" y="23042563"/>
            <a:ext cx="26335037" cy="272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00" rIns="91250" bIns="456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95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>
            <a:spLocks noGrp="1"/>
          </p:cNvSpPr>
          <p:nvPr>
            <p:ph type="pic" idx="2"/>
          </p:nvPr>
        </p:nvSpPr>
        <p:spPr>
          <a:xfrm>
            <a:off x="8602667" y="2941640"/>
            <a:ext cx="26335037" cy="19750087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8602667" y="25763538"/>
            <a:ext cx="26335037" cy="386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400" tIns="456400" rIns="456400" bIns="456400" anchor="t" anchorCtr="0">
            <a:noAutofit/>
          </a:bodyPr>
          <a:lstStyle>
            <a:lvl1pPr marL="457200" lvl="0" indent="-228600" algn="l">
              <a:spcBef>
                <a:spcPts val="265"/>
              </a:spcBef>
              <a:spcAft>
                <a:spcPts val="0"/>
              </a:spcAft>
              <a:buClr>
                <a:schemeClr val="dk1"/>
              </a:buClr>
              <a:buSzPts val="1326"/>
              <a:buFont typeface="Arial"/>
              <a:buNone/>
              <a:defRPr sz="1326"/>
            </a:lvl1pPr>
            <a:lvl2pPr marL="914400" lvl="1" indent="-228600" algn="l">
              <a:spcBef>
                <a:spcPts val="227"/>
              </a:spcBef>
              <a:spcAft>
                <a:spcPts val="0"/>
              </a:spcAft>
              <a:buClr>
                <a:schemeClr val="dk1"/>
              </a:buClr>
              <a:buSzPts val="1137"/>
              <a:buFont typeface="Arial"/>
              <a:buNone/>
              <a:defRPr sz="1137"/>
            </a:lvl2pPr>
            <a:lvl3pPr marL="1371600" lvl="2" indent="-228600" algn="l">
              <a:spcBef>
                <a:spcPts val="189"/>
              </a:spcBef>
              <a:spcAft>
                <a:spcPts val="0"/>
              </a:spcAft>
              <a:buClr>
                <a:schemeClr val="dk1"/>
              </a:buClr>
              <a:buSzPts val="947"/>
              <a:buFont typeface="Arial"/>
              <a:buNone/>
              <a:defRPr sz="947"/>
            </a:lvl3pPr>
            <a:lvl4pPr marL="1828800" lvl="3" indent="-22860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  <a:defRPr sz="853"/>
            </a:lvl4pPr>
            <a:lvl5pPr marL="2286000" lvl="4" indent="-22860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  <a:defRPr sz="853"/>
            </a:lvl5pPr>
            <a:lvl6pPr marL="2743200" lvl="5" indent="-22860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  <a:defRPr sz="853"/>
            </a:lvl6pPr>
            <a:lvl7pPr marL="3200400" lvl="6" indent="-22860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  <a:defRPr sz="853"/>
            </a:lvl7pPr>
            <a:lvl8pPr marL="3657600" lvl="7" indent="-22860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  <a:defRPr sz="853"/>
            </a:lvl8pPr>
            <a:lvl9pPr marL="4114800" lvl="8" indent="-22860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  <a:defRPr sz="853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43891200" cy="48006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47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693738" y="5638299"/>
            <a:ext cx="9974262" cy="2656422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47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2754" y="4800603"/>
            <a:ext cx="43765693" cy="121819"/>
          </a:xfrm>
          <a:prstGeom prst="rect">
            <a:avLst/>
          </a:prstGeom>
          <a:solidFill>
            <a:srgbClr val="660000"/>
          </a:solidFill>
          <a:ln w="152400" cap="flat" cmpd="sng">
            <a:solidFill>
              <a:srgbClr val="FF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47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609600" y="32444657"/>
            <a:ext cx="2514600" cy="306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450" tIns="43200" rIns="86450" bIns="43200" anchor="t" anchorCtr="0">
            <a:spAutoFit/>
          </a:bodyPr>
          <a:lstStyle/>
          <a:p>
            <a:pPr marL="0" marR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3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TEMPLATE DESIGN © 2008</a:t>
            </a:r>
            <a:endParaRPr/>
          </a:p>
          <a:p>
            <a:pPr marL="0" marR="0" lvl="0" indent="0" algn="l" rtl="0">
              <a:lnSpc>
                <a:spcPct val="65000"/>
              </a:lnSpc>
              <a:spcBef>
                <a:spcPts val="474"/>
              </a:spcBef>
              <a:spcAft>
                <a:spcPts val="0"/>
              </a:spcAft>
              <a:buNone/>
            </a:pPr>
            <a:r>
              <a:rPr lang="en-US" sz="947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www.PosterPresentations.com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960441" y="1273845"/>
            <a:ext cx="41924287" cy="220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00" rIns="91250" bIns="456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148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148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148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148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148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148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148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148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148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693738" y="5638299"/>
            <a:ext cx="9974262" cy="26564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400" tIns="456400" rIns="456400" bIns="456400" anchor="t" anchorCtr="0">
            <a:noAutofit/>
          </a:bodyPr>
          <a:lstStyle>
            <a:lvl1pPr marL="457200" marR="0" lvl="0" indent="-403034" algn="l" rtl="0">
              <a:spcBef>
                <a:spcPts val="549"/>
              </a:spcBef>
              <a:spcAft>
                <a:spcPts val="0"/>
              </a:spcAft>
              <a:buClr>
                <a:schemeClr val="dk1"/>
              </a:buClr>
              <a:buSzPts val="2747"/>
              <a:buFont typeface="Arial"/>
              <a:buChar char="•"/>
              <a:defRPr sz="27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3034" algn="l" rtl="0">
              <a:spcBef>
                <a:spcPts val="549"/>
              </a:spcBef>
              <a:spcAft>
                <a:spcPts val="0"/>
              </a:spcAft>
              <a:buClr>
                <a:schemeClr val="dk1"/>
              </a:buClr>
              <a:buSzPts val="2747"/>
              <a:buFont typeface="Arial"/>
              <a:buChar char="–"/>
              <a:defRPr sz="27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2999" algn="l" rtl="0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274"/>
              <a:buFont typeface="Arial"/>
              <a:buChar char="•"/>
              <a:defRPr sz="22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0" y="0"/>
            <a:ext cx="43891200" cy="32918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47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11490325" y="5638299"/>
            <a:ext cx="9982200" cy="2656422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47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22272625" y="5638299"/>
            <a:ext cx="9982200" cy="2656422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47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33078738" y="5638299"/>
            <a:ext cx="9982200" cy="2656422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47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0"/>
            <a:ext cx="43891200" cy="4800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47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693738" y="5638299"/>
            <a:ext cx="9974262" cy="2656422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47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0" y="4800600"/>
            <a:ext cx="43891200" cy="130844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47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609600" y="32444657"/>
            <a:ext cx="2514600" cy="306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450" tIns="43200" rIns="86450" bIns="43200" anchor="t" anchorCtr="0">
            <a:spAutoFit/>
          </a:bodyPr>
          <a:lstStyle/>
          <a:p>
            <a:pPr marL="0" marR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3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POSTER TEMPLATE BY:</a:t>
            </a:r>
            <a:endParaRPr/>
          </a:p>
          <a:p>
            <a:pPr marL="0" marR="0" lvl="0" indent="0" algn="l" rtl="0">
              <a:lnSpc>
                <a:spcPct val="65000"/>
              </a:lnSpc>
              <a:spcBef>
                <a:spcPts val="474"/>
              </a:spcBef>
              <a:spcAft>
                <a:spcPts val="0"/>
              </a:spcAft>
              <a:buNone/>
            </a:pPr>
            <a:r>
              <a:rPr lang="en-US" sz="947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www.PosterPresentations.com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960441" y="1273845"/>
            <a:ext cx="41924287" cy="220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00" rIns="91250" bIns="456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148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148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148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148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148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148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148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148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148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693738" y="5638299"/>
            <a:ext cx="9974262" cy="26564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400" tIns="456400" rIns="456400" bIns="456400" anchor="t" anchorCtr="0">
            <a:noAutofit/>
          </a:bodyPr>
          <a:lstStyle>
            <a:lvl1pPr marL="457200" marR="0" lvl="0" indent="-403034" algn="l" rtl="0">
              <a:spcBef>
                <a:spcPts val="549"/>
              </a:spcBef>
              <a:spcAft>
                <a:spcPts val="0"/>
              </a:spcAft>
              <a:buClr>
                <a:schemeClr val="dk1"/>
              </a:buClr>
              <a:buSzPts val="2747"/>
              <a:buFont typeface="Arial"/>
              <a:buChar char="•"/>
              <a:defRPr sz="27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3034" algn="l" rtl="0">
              <a:spcBef>
                <a:spcPts val="549"/>
              </a:spcBef>
              <a:spcAft>
                <a:spcPts val="0"/>
              </a:spcAft>
              <a:buClr>
                <a:schemeClr val="dk1"/>
              </a:buClr>
              <a:buSzPts val="2747"/>
              <a:buFont typeface="Arial"/>
              <a:buChar char="–"/>
              <a:defRPr sz="27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2999" algn="l" rtl="0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274"/>
              <a:buFont typeface="Arial"/>
              <a:buChar char="•"/>
              <a:defRPr sz="22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0" y="0"/>
            <a:ext cx="43891200" cy="32918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47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11490325" y="5638299"/>
            <a:ext cx="20764500" cy="2656422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47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33078738" y="5638299"/>
            <a:ext cx="9982200" cy="2656422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47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/>
          <p:nvPr/>
        </p:nvSpPr>
        <p:spPr>
          <a:xfrm>
            <a:off x="0" y="0"/>
            <a:ext cx="43891200" cy="4800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47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4" name="Google Shape;104;p26"/>
          <p:cNvSpPr/>
          <p:nvPr/>
        </p:nvSpPr>
        <p:spPr>
          <a:xfrm>
            <a:off x="693738" y="5638299"/>
            <a:ext cx="42367200" cy="2656422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47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5" name="Google Shape;105;p26"/>
          <p:cNvSpPr/>
          <p:nvPr/>
        </p:nvSpPr>
        <p:spPr>
          <a:xfrm>
            <a:off x="0" y="4800600"/>
            <a:ext cx="43891200" cy="130844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47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609600" y="32444657"/>
            <a:ext cx="2514600" cy="306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450" tIns="43200" rIns="86450" bIns="43200" anchor="t" anchorCtr="0">
            <a:spAutoFit/>
          </a:bodyPr>
          <a:lstStyle/>
          <a:p>
            <a:pPr marL="0" marR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3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POSTER TEMPLATE BY:</a:t>
            </a:r>
            <a:endParaRPr/>
          </a:p>
          <a:p>
            <a:pPr marL="0" marR="0" lvl="0" indent="0" algn="l" rtl="0">
              <a:lnSpc>
                <a:spcPct val="65000"/>
              </a:lnSpc>
              <a:spcBef>
                <a:spcPts val="474"/>
              </a:spcBef>
              <a:spcAft>
                <a:spcPts val="0"/>
              </a:spcAft>
              <a:buNone/>
            </a:pPr>
            <a:r>
              <a:rPr lang="en-US" sz="947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www.PosterPresentations.com</a:t>
            </a:r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960441" y="1273845"/>
            <a:ext cx="41924287" cy="220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00" rIns="91250" bIns="456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148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148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148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148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148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148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148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148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148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693741" y="5638299"/>
            <a:ext cx="42190987" cy="26564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400" tIns="456400" rIns="456400" bIns="456400" anchor="t" anchorCtr="0">
            <a:noAutofit/>
          </a:bodyPr>
          <a:lstStyle>
            <a:lvl1pPr marL="457200" marR="0" lvl="0" indent="-403034" algn="l" rtl="0">
              <a:spcBef>
                <a:spcPts val="549"/>
              </a:spcBef>
              <a:spcAft>
                <a:spcPts val="0"/>
              </a:spcAft>
              <a:buClr>
                <a:schemeClr val="dk1"/>
              </a:buClr>
              <a:buSzPts val="2747"/>
              <a:buFont typeface="Arial"/>
              <a:buChar char="•"/>
              <a:defRPr sz="27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3034" algn="l" rtl="0">
              <a:spcBef>
                <a:spcPts val="549"/>
              </a:spcBef>
              <a:spcAft>
                <a:spcPts val="0"/>
              </a:spcAft>
              <a:buClr>
                <a:schemeClr val="dk1"/>
              </a:buClr>
              <a:buSzPts val="2747"/>
              <a:buFont typeface="Arial"/>
              <a:buChar char="–"/>
              <a:defRPr sz="27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2999" algn="l" rtl="0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274"/>
              <a:buFont typeface="Arial"/>
              <a:buChar char="•"/>
              <a:defRPr sz="22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6"/>
          <p:cNvSpPr/>
          <p:nvPr/>
        </p:nvSpPr>
        <p:spPr>
          <a:xfrm>
            <a:off x="0" y="0"/>
            <a:ext cx="43891200" cy="32918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47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/>
          <p:nvPr/>
        </p:nvSpPr>
        <p:spPr>
          <a:xfrm>
            <a:off x="1155032" y="532482"/>
            <a:ext cx="41581137" cy="288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425" tIns="43200" rIns="86425" bIns="432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7"/>
              <a:buFont typeface="Arial"/>
              <a:buNone/>
            </a:pPr>
            <a:endParaRPr sz="1137" b="1" i="0" u="sng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3"/>
              <a:buFont typeface="Arial"/>
              <a:buNone/>
            </a:pPr>
            <a:endParaRPr sz="4263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3"/>
              <a:buFont typeface="Arial"/>
              <a:buNone/>
            </a:pPr>
            <a:endParaRPr sz="4263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3"/>
              <a:buFont typeface="Arial"/>
              <a:buNone/>
            </a:pPr>
            <a:endParaRPr sz="4263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3"/>
              <a:buFont typeface="Arial"/>
              <a:buNone/>
            </a:pPr>
            <a:endParaRPr sz="4263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 txBox="1"/>
          <p:nvPr/>
        </p:nvSpPr>
        <p:spPr>
          <a:xfrm>
            <a:off x="713256" y="5668377"/>
            <a:ext cx="9993900" cy="78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86450" tIns="43200" rIns="86450" bIns="432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48"/>
              <a:buFont typeface="Arial"/>
              <a:buNone/>
            </a:pPr>
            <a:endParaRPr sz="4548" b="1" i="0" u="none" strike="noStrike" cap="none">
              <a:solidFill>
                <a:srgbClr val="F8F8F8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15788442" y="8134523"/>
            <a:ext cx="2128086" cy="182456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433125" tIns="433125" rIns="433125" bIns="4331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47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15788439" y="8067928"/>
            <a:ext cx="2335631" cy="182456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433125" tIns="433125" rIns="433125" bIns="4331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47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55" name="Google Shape;155;p1"/>
          <p:cNvCxnSpPr/>
          <p:nvPr/>
        </p:nvCxnSpPr>
        <p:spPr>
          <a:xfrm>
            <a:off x="33460409" y="6510588"/>
            <a:ext cx="7367326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6" name="Google Shape;156;p1"/>
          <p:cNvSpPr txBox="1"/>
          <p:nvPr/>
        </p:nvSpPr>
        <p:spPr>
          <a:xfrm>
            <a:off x="32489390" y="26906236"/>
            <a:ext cx="9440662" cy="51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47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endParaRPr/>
          </a:p>
        </p:txBody>
      </p:sp>
      <p:sp>
        <p:nvSpPr>
          <p:cNvPr id="157" name="Google Shape;157;p1"/>
          <p:cNvSpPr txBox="1"/>
          <p:nvPr/>
        </p:nvSpPr>
        <p:spPr>
          <a:xfrm>
            <a:off x="1833914" y="6409859"/>
            <a:ext cx="9427644" cy="899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11" b="1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47" b="0" i="0" u="none" strike="noStrike" cap="none" baseline="30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8" name="Google Shape;158;p1"/>
          <p:cNvSpPr txBox="1"/>
          <p:nvPr/>
        </p:nvSpPr>
        <p:spPr>
          <a:xfrm>
            <a:off x="12071152" y="7246315"/>
            <a:ext cx="9427644" cy="937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747" b="0" i="0" u="none" strike="noStrike" cap="none" baseline="30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747" b="0" i="0" u="none" strike="noStrike" cap="none" baseline="30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747" b="0" i="0" u="none" strike="noStrike" cap="none" baseline="30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9" name="Google Shape;159;p1"/>
          <p:cNvSpPr txBox="1"/>
          <p:nvPr/>
        </p:nvSpPr>
        <p:spPr>
          <a:xfrm>
            <a:off x="22299304" y="7322594"/>
            <a:ext cx="9427644" cy="937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747" b="0" i="0" u="none" strike="noStrike" cap="none" baseline="30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747" b="0" i="0" u="none" strike="noStrike" cap="none" baseline="30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747" b="0" i="0" u="none" strike="noStrike" cap="none" baseline="30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60" name="Google Shape;16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449332" y="3010390"/>
            <a:ext cx="7286839" cy="1746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5034" y="2974944"/>
            <a:ext cx="7286839" cy="1746048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"/>
          <p:cNvSpPr/>
          <p:nvPr/>
        </p:nvSpPr>
        <p:spPr>
          <a:xfrm>
            <a:off x="32545253" y="11459878"/>
            <a:ext cx="9031806" cy="675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9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endParaRPr/>
          </a:p>
        </p:txBody>
      </p:sp>
      <p:sp>
        <p:nvSpPr>
          <p:cNvPr id="163" name="Google Shape;163;p1"/>
          <p:cNvSpPr txBox="1"/>
          <p:nvPr/>
        </p:nvSpPr>
        <p:spPr>
          <a:xfrm>
            <a:off x="34197186" y="10020605"/>
            <a:ext cx="264816" cy="51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47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/>
          </a:p>
        </p:txBody>
      </p:sp>
      <p:sp>
        <p:nvSpPr>
          <p:cNvPr id="164" name="Google Shape;164;p1"/>
          <p:cNvSpPr txBox="1"/>
          <p:nvPr/>
        </p:nvSpPr>
        <p:spPr>
          <a:xfrm>
            <a:off x="713256" y="9579432"/>
            <a:ext cx="9993900" cy="78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86450" tIns="43200" rIns="86450" bIns="432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48"/>
              <a:buFont typeface="Arial"/>
              <a:buNone/>
            </a:pPr>
            <a:endParaRPr sz="4548" b="1" u="none">
              <a:solidFill>
                <a:srgbClr val="F8F8F8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9022028" y="708566"/>
            <a:ext cx="25034278" cy="329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37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Implementing a Toy Compiler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53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Andrew DeSimone, Brian Toone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53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Mathematics and Computer Science</a:t>
            </a:r>
            <a:endParaRPr/>
          </a:p>
        </p:txBody>
      </p:sp>
      <p:sp>
        <p:nvSpPr>
          <p:cNvPr id="166" name="Google Shape;166;p1"/>
          <p:cNvSpPr txBox="1"/>
          <p:nvPr/>
        </p:nvSpPr>
        <p:spPr>
          <a:xfrm>
            <a:off x="11506279" y="5644540"/>
            <a:ext cx="9993900" cy="78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86450" tIns="43200" rIns="86450" bIns="432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48"/>
              <a:buFont typeface="Arial"/>
              <a:buNone/>
            </a:pPr>
            <a:endParaRPr sz="4548" b="1" u="none">
              <a:solidFill>
                <a:srgbClr val="F8F8F8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7" name="Google Shape;167;p1"/>
          <p:cNvSpPr txBox="1"/>
          <p:nvPr/>
        </p:nvSpPr>
        <p:spPr>
          <a:xfrm>
            <a:off x="22299304" y="5622697"/>
            <a:ext cx="9993973" cy="7871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86450" tIns="43200" rIns="86450" bIns="432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48"/>
              <a:buFont typeface="Arial"/>
              <a:buNone/>
            </a:pPr>
            <a:endParaRPr sz="4548" b="1" u="none">
              <a:solidFill>
                <a:srgbClr val="F8F8F8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8" name="Google Shape;168;p1"/>
          <p:cNvSpPr txBox="1"/>
          <p:nvPr/>
        </p:nvSpPr>
        <p:spPr>
          <a:xfrm>
            <a:off x="33053416" y="5608146"/>
            <a:ext cx="10059200" cy="7871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86450" tIns="43200" rIns="86450" bIns="432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48"/>
              <a:buFont typeface="Arial"/>
              <a:buNone/>
            </a:pPr>
            <a:endParaRPr sz="4548" b="1" u="none">
              <a:solidFill>
                <a:srgbClr val="F8F8F8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9" name="Google Shape;169;p1"/>
          <p:cNvSpPr txBox="1"/>
          <p:nvPr/>
        </p:nvSpPr>
        <p:spPr>
          <a:xfrm>
            <a:off x="713350" y="6758063"/>
            <a:ext cx="99939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chemeClr val="dk1"/>
                </a:solidFill>
              </a:rPr>
              <a:t>Central Research Question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What are the key challenges in language design and compiler development?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Can the performance differences between compiled and interpreted languages be quantified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70" name="Google Shape;170;p1"/>
          <p:cNvSpPr txBox="1"/>
          <p:nvPr/>
        </p:nvSpPr>
        <p:spPr>
          <a:xfrm>
            <a:off x="713250" y="10535675"/>
            <a:ext cx="9993900" cy="21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chemeClr val="dk1"/>
                </a:solidFill>
              </a:rPr>
              <a:t>Background</a:t>
            </a:r>
            <a:endParaRPr sz="5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</a:rPr>
              <a:t>How machines think:</a:t>
            </a:r>
            <a:endParaRPr sz="3000" b="1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Follow instruction precisely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Instructions must be unambiguous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Instructions must be in the machine’s native language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</a:rPr>
              <a:t>How humans think:</a:t>
            </a:r>
            <a:endParaRPr sz="3000" b="1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Think abstractly and contextually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High tolerance for error or ambiguity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Fill in gaps based on intuition and prior knowledge</a:t>
            </a:r>
            <a:endParaRPr sz="3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</a:rPr>
              <a:t>Programming languages:</a:t>
            </a:r>
            <a:endParaRPr sz="3000" b="1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Bridge the gap between human and machine thinking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Human-readable syntax for easier understanding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Well-defined instructions that can be translated into machine code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</a:rPr>
              <a:t>Human program:</a:t>
            </a:r>
            <a:endParaRPr sz="3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I want the machine to say “Hello, world”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</a:rPr>
              <a:t>Computer program:</a:t>
            </a:r>
            <a:endParaRPr sz="30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</a:rPr>
              <a:t>Machine instructions:</a:t>
            </a:r>
            <a:endParaRPr sz="30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</a:rPr>
              <a:t>Compiler: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Translates human-readable code into machine code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Operates in multiple passes:</a:t>
            </a:r>
            <a:endParaRPr sz="3000">
              <a:solidFill>
                <a:schemeClr val="dk1"/>
              </a:solidFill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r>
              <a:rPr lang="en-US" sz="3000">
                <a:solidFill>
                  <a:schemeClr val="dk1"/>
                </a:solidFill>
              </a:rPr>
              <a:t>Lexing pass (words and punctuation)</a:t>
            </a:r>
            <a:endParaRPr sz="3000">
              <a:solidFill>
                <a:schemeClr val="dk1"/>
              </a:solidFill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r>
              <a:rPr lang="en-US" sz="3000">
                <a:solidFill>
                  <a:schemeClr val="dk1"/>
                </a:solidFill>
              </a:rPr>
              <a:t>Parsing pass (sentences)</a:t>
            </a:r>
            <a:endParaRPr sz="3000">
              <a:solidFill>
                <a:schemeClr val="dk1"/>
              </a:solidFill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r>
              <a:rPr lang="en-US" sz="3000">
                <a:solidFill>
                  <a:schemeClr val="dk1"/>
                </a:solidFill>
              </a:rPr>
              <a:t>Intermediate representation</a:t>
            </a:r>
            <a:endParaRPr sz="3000">
              <a:solidFill>
                <a:schemeClr val="dk1"/>
              </a:solidFill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r>
              <a:rPr lang="en-US" sz="3000">
                <a:solidFill>
                  <a:schemeClr val="dk1"/>
                </a:solidFill>
              </a:rPr>
              <a:t>Optimization</a:t>
            </a:r>
            <a:endParaRPr sz="3000">
              <a:solidFill>
                <a:schemeClr val="dk1"/>
              </a:solidFill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r>
              <a:rPr lang="en-US" sz="3000">
                <a:solidFill>
                  <a:schemeClr val="dk1"/>
                </a:solidFill>
              </a:rPr>
              <a:t>Code generation (instructions)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171" name="Google Shape;17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3225" y="21028088"/>
            <a:ext cx="5137750" cy="25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7263" y="24156864"/>
            <a:ext cx="7694470" cy="32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"/>
          <p:cNvSpPr txBox="1"/>
          <p:nvPr/>
        </p:nvSpPr>
        <p:spPr>
          <a:xfrm>
            <a:off x="11520075" y="6758075"/>
            <a:ext cx="9966300" cy="25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chemeClr val="dk1"/>
                </a:solidFill>
              </a:rPr>
              <a:t>Planned Implementation</a:t>
            </a:r>
            <a:endParaRPr sz="5000" b="1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Define Language Grammar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Write a Lexer by Hand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Write a Parser using Recursive Descent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Generate LLVM IR</a:t>
            </a:r>
            <a:endParaRPr sz="3000">
              <a:solidFill>
                <a:schemeClr val="dk1"/>
              </a:solidFill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chemeClr val="dk1"/>
                </a:solidFill>
              </a:rPr>
              <a:t>Problems</a:t>
            </a:r>
            <a:endParaRPr sz="5000" b="1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Frequent issues with language definition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Handwritten lexers/parsers lacked flexibility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Generators enabled easier language definition experimentation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LLVM toolkit was unstable on Windows</a:t>
            </a:r>
            <a:endParaRPr sz="3000">
              <a:solidFill>
                <a:schemeClr val="dk1"/>
              </a:solidFill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000">
                <a:solidFill>
                  <a:schemeClr val="dk1"/>
                </a:solidFill>
              </a:rPr>
            </a:br>
            <a:r>
              <a:rPr lang="en-US" sz="5000" b="1">
                <a:solidFill>
                  <a:schemeClr val="dk1"/>
                </a:solidFill>
              </a:rPr>
              <a:t>Actual Implementation</a:t>
            </a:r>
            <a:endParaRPr sz="5000" b="1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Define Language Grammar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Generate Lexer using Flex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Generate Parser using Bison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Modify Grammar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Generate C IR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chemeClr val="dk1"/>
                </a:solidFill>
              </a:rPr>
              <a:t>Minimum Viable Product</a:t>
            </a:r>
            <a:endParaRPr sz="5000" b="1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Supports fundamental arithmetic operations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Handles 32-bit integer variables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Capable of outputting results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Restricted to basic operations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Limited compared to other toy languages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Functions as a proof of concept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chemeClr val="dk1"/>
                </a:solidFill>
              </a:rPr>
              <a:t>Language Definition</a:t>
            </a:r>
            <a:endParaRPr sz="30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</a:rPr>
              <a:t>Lexical Grammar:</a:t>
            </a:r>
            <a:endParaRPr sz="3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number = [0-9]+</a:t>
            </a:r>
            <a:endParaRPr sz="3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asterik = "*"</a:t>
            </a:r>
            <a:endParaRPr sz="3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plus = "+"</a:t>
            </a:r>
            <a:endParaRPr sz="3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semicolon = ";"</a:t>
            </a:r>
            <a:endParaRPr sz="3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</a:rPr>
              <a:t>Sentence Grammar:</a:t>
            </a:r>
            <a:endParaRPr sz="3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&lt;program&gt; := &lt;vars&gt; &lt;stmts&gt; semicolon</a:t>
            </a:r>
            <a:endParaRPr sz="3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&lt;vars&gt; := number</a:t>
            </a:r>
            <a:endParaRPr sz="3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&lt;stmts&gt; := &lt;multstmts&gt; &lt;addstmts&gt;</a:t>
            </a:r>
            <a:endParaRPr sz="3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&lt;multstmts&gt; := {asterik number}*</a:t>
            </a:r>
            <a:endParaRPr sz="3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&lt;addstmts&gt; := {plus number}*</a:t>
            </a:r>
            <a:endParaRPr sz="3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</p:txBody>
      </p:sp>
      <p:sp>
        <p:nvSpPr>
          <p:cNvPr id="174" name="Google Shape;174;p1"/>
          <p:cNvSpPr txBox="1"/>
          <p:nvPr/>
        </p:nvSpPr>
        <p:spPr>
          <a:xfrm>
            <a:off x="713253" y="18007623"/>
            <a:ext cx="9993900" cy="78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86450" tIns="43200" rIns="86450" bIns="432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48"/>
              <a:buFont typeface="Arial"/>
              <a:buNone/>
            </a:pPr>
            <a:endParaRPr sz="4548" b="1" u="none">
              <a:solidFill>
                <a:srgbClr val="F8F8F8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5" name="Google Shape;175;p1"/>
          <p:cNvSpPr txBox="1"/>
          <p:nvPr/>
        </p:nvSpPr>
        <p:spPr>
          <a:xfrm>
            <a:off x="11506279" y="9579422"/>
            <a:ext cx="9993900" cy="78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86450" tIns="43200" rIns="86450" bIns="432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48"/>
              <a:buFont typeface="Arial"/>
              <a:buNone/>
            </a:pPr>
            <a:endParaRPr sz="4548" b="1" u="none">
              <a:solidFill>
                <a:srgbClr val="F8F8F8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6" name="Google Shape;176;p1"/>
          <p:cNvSpPr txBox="1"/>
          <p:nvPr/>
        </p:nvSpPr>
        <p:spPr>
          <a:xfrm>
            <a:off x="11492504" y="13514297"/>
            <a:ext cx="9993900" cy="78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86450" tIns="43200" rIns="86450" bIns="432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48"/>
              <a:buFont typeface="Arial"/>
              <a:buNone/>
            </a:pPr>
            <a:endParaRPr sz="4548" b="1" u="none">
              <a:solidFill>
                <a:srgbClr val="F8F8F8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7" name="Google Shape;177;p1"/>
          <p:cNvSpPr txBox="1"/>
          <p:nvPr/>
        </p:nvSpPr>
        <p:spPr>
          <a:xfrm>
            <a:off x="11492504" y="17449172"/>
            <a:ext cx="9993900" cy="78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86450" tIns="43200" rIns="86450" bIns="432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48"/>
              <a:buFont typeface="Arial"/>
              <a:buNone/>
            </a:pPr>
            <a:endParaRPr sz="4548" b="1" u="none">
              <a:solidFill>
                <a:srgbClr val="F8F8F8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8" name="Google Shape;178;p1"/>
          <p:cNvSpPr txBox="1"/>
          <p:nvPr/>
        </p:nvSpPr>
        <p:spPr>
          <a:xfrm>
            <a:off x="11492504" y="22107947"/>
            <a:ext cx="9993900" cy="78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86450" tIns="43200" rIns="86450" bIns="432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48"/>
              <a:buFont typeface="Arial"/>
              <a:buNone/>
            </a:pPr>
            <a:endParaRPr sz="4548" b="1" u="none">
              <a:solidFill>
                <a:srgbClr val="F8F8F8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79" name="Google Shape;179;p1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750317" y="11823498"/>
            <a:ext cx="8572500" cy="530066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"/>
          <p:cNvSpPr txBox="1"/>
          <p:nvPr/>
        </p:nvSpPr>
        <p:spPr>
          <a:xfrm>
            <a:off x="33069750" y="22735025"/>
            <a:ext cx="9966300" cy="61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References</a:t>
            </a: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[1] Keith Cooper and Linda Torczon. Engineering a Compiler. 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[2] About — LLVM 21.0.0git documentation. Retrieved April 9, 2025 from https://llvm.org/docs/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[3] Crafting Interpreters. Retrieved April 9, 2025 from https://craftinginterpreters.com/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[4] GCC online documentation - GNU Project. Retrieved April 9, 2025 from https://gcc.gnu.org/onlinedocs/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[5] GNU Bison - The Yacc-compatible Parser Generator - GNU Project - Free Software Foundation. Retrieved April 9, 2025 from https://www.gnu.org/software/bison/manual/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[6] Lexical Analysis With Flex, for Flex 2.6.2: Top. Retrieved April 9, 2025 from https://westes.github.io/flex/manual/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[7] LLVM Hello World | Dr James Hamilton. Retrieved April 9, 2025 from https://jameshamilton.eu/programming/llvm-hello-world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/>
          </a:p>
        </p:txBody>
      </p:sp>
      <p:sp>
        <p:nvSpPr>
          <p:cNvPr id="181" name="Google Shape;181;p1"/>
          <p:cNvSpPr txBox="1"/>
          <p:nvPr/>
        </p:nvSpPr>
        <p:spPr>
          <a:xfrm>
            <a:off x="33102404" y="21929372"/>
            <a:ext cx="9993900" cy="78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86450" tIns="43200" rIns="86450" bIns="432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48"/>
              <a:buFont typeface="Arial"/>
              <a:buNone/>
            </a:pPr>
            <a:endParaRPr sz="4548" b="1" u="none">
              <a:solidFill>
                <a:srgbClr val="F8F8F8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2" name="Google Shape;182;p1"/>
          <p:cNvSpPr txBox="1"/>
          <p:nvPr/>
        </p:nvSpPr>
        <p:spPr>
          <a:xfrm>
            <a:off x="33039625" y="6665113"/>
            <a:ext cx="9993900" cy="15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chemeClr val="dk1"/>
                </a:solidFill>
              </a:rPr>
              <a:t>Performance Methodology</a:t>
            </a:r>
            <a:endParaRPr sz="5000" b="1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Compare Interpreted vs. Compiled Languages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Python as the interpreted language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Unoptimized C as a proxy for toy language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Factorial for Benchmarking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chemeClr val="dk1"/>
                </a:solidFill>
              </a:rPr>
              <a:t>Results</a:t>
            </a:r>
            <a:endParaRPr sz="5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chemeClr val="dk1"/>
                </a:solidFill>
              </a:rPr>
              <a:t>Conclusion</a:t>
            </a:r>
            <a:endParaRPr sz="5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In terms of raw performance the compiled code significantly outperformed interpreted code. However this is not without drawbacks, in large scale programs compilation times become a concern. Furthermore, interpreted languages can save you significant development time.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83" name="Google Shape;183;p1"/>
          <p:cNvSpPr txBox="1"/>
          <p:nvPr/>
        </p:nvSpPr>
        <p:spPr>
          <a:xfrm>
            <a:off x="33053366" y="9602396"/>
            <a:ext cx="10059300" cy="78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86450" tIns="43200" rIns="86450" bIns="432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48"/>
              <a:buFont typeface="Arial"/>
              <a:buNone/>
            </a:pPr>
            <a:endParaRPr sz="4548" b="1" u="none">
              <a:solidFill>
                <a:srgbClr val="F8F8F8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4" name="Google Shape;184;p1"/>
          <p:cNvSpPr txBox="1"/>
          <p:nvPr/>
        </p:nvSpPr>
        <p:spPr>
          <a:xfrm>
            <a:off x="33053366" y="17084721"/>
            <a:ext cx="10059300" cy="78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86450" tIns="43200" rIns="86450" bIns="432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48"/>
              <a:buFont typeface="Arial"/>
              <a:buNone/>
            </a:pPr>
            <a:endParaRPr sz="4548" b="1" u="none">
              <a:solidFill>
                <a:srgbClr val="F8F8F8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5" name="Google Shape;185;p1"/>
          <p:cNvSpPr txBox="1"/>
          <p:nvPr/>
        </p:nvSpPr>
        <p:spPr>
          <a:xfrm>
            <a:off x="22321038" y="8292288"/>
            <a:ext cx="9966300" cy="9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chemeClr val="dk1"/>
                </a:solidFill>
              </a:rPr>
              <a:t>“3*4+2;”</a:t>
            </a:r>
            <a:endParaRPr sz="5000" b="1">
              <a:solidFill>
                <a:schemeClr val="dk1"/>
              </a:solidFill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26450213" y="9659638"/>
            <a:ext cx="1613700" cy="2801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"/>
          <p:cNvSpPr txBox="1"/>
          <p:nvPr/>
        </p:nvSpPr>
        <p:spPr>
          <a:xfrm>
            <a:off x="22282563" y="12680488"/>
            <a:ext cx="99663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chemeClr val="dk1"/>
                </a:solidFill>
              </a:rPr>
              <a:t>&lt;N, 3&gt;,&lt;*&gt;,&lt;N, 4&gt;,&lt;+&gt;,&lt;N, 2&gt;,&lt;;&gt;</a:t>
            </a:r>
            <a:endParaRPr sz="5000" b="1">
              <a:solidFill>
                <a:schemeClr val="dk1"/>
              </a:solidFill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26497338" y="14141638"/>
            <a:ext cx="1613700" cy="2801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"/>
          <p:cNvSpPr txBox="1"/>
          <p:nvPr/>
        </p:nvSpPr>
        <p:spPr>
          <a:xfrm>
            <a:off x="22282688" y="17527663"/>
            <a:ext cx="9966300" cy="53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chemeClr val="dk1"/>
                </a:solidFill>
              </a:rPr>
              <a:t>Program</a:t>
            </a:r>
            <a:endParaRPr sz="50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chemeClr val="dk1"/>
                </a:solidFill>
              </a:rPr>
              <a:t>Vars                              </a:t>
            </a:r>
            <a:r>
              <a:rPr lang="en-US" sz="5000" b="1" dirty="0" err="1">
                <a:solidFill>
                  <a:schemeClr val="dk1"/>
                </a:solidFill>
              </a:rPr>
              <a:t>Stmts</a:t>
            </a:r>
            <a:endParaRPr sz="50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chemeClr val="dk1"/>
                </a:solidFill>
              </a:rPr>
              <a:t>			</a:t>
            </a:r>
            <a:r>
              <a:rPr lang="en-US" sz="5000" b="1" dirty="0" err="1">
                <a:solidFill>
                  <a:schemeClr val="dk1"/>
                </a:solidFill>
              </a:rPr>
              <a:t>MultStmts</a:t>
            </a:r>
            <a:r>
              <a:rPr lang="en-US" sz="5000" b="1" dirty="0">
                <a:solidFill>
                  <a:schemeClr val="dk1"/>
                </a:solidFill>
              </a:rPr>
              <a:t>     </a:t>
            </a:r>
            <a:r>
              <a:rPr lang="en-US" sz="5000" b="1" dirty="0" err="1">
                <a:solidFill>
                  <a:schemeClr val="dk1"/>
                </a:solidFill>
              </a:rPr>
              <a:t>AddStmts</a:t>
            </a:r>
            <a:endParaRPr sz="50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chemeClr val="dk1"/>
                </a:solidFill>
              </a:rPr>
              <a:t>3              4                        2</a:t>
            </a:r>
            <a:endParaRPr sz="5000" b="1" dirty="0">
              <a:solidFill>
                <a:schemeClr val="dk1"/>
              </a:solidFill>
            </a:endParaRPr>
          </a:p>
        </p:txBody>
      </p:sp>
      <p:cxnSp>
        <p:nvCxnSpPr>
          <p:cNvPr id="190" name="Google Shape;190;p1"/>
          <p:cNvCxnSpPr/>
          <p:nvPr/>
        </p:nvCxnSpPr>
        <p:spPr>
          <a:xfrm flipH="1">
            <a:off x="23834788" y="18374338"/>
            <a:ext cx="2857500" cy="11643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1"/>
          <p:cNvCxnSpPr/>
          <p:nvPr/>
        </p:nvCxnSpPr>
        <p:spPr>
          <a:xfrm>
            <a:off x="27851238" y="18283917"/>
            <a:ext cx="1619400" cy="8955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1"/>
          <p:cNvCxnSpPr/>
          <p:nvPr/>
        </p:nvCxnSpPr>
        <p:spPr>
          <a:xfrm flipH="1">
            <a:off x="25974463" y="19882538"/>
            <a:ext cx="3429000" cy="7620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193;p1"/>
          <p:cNvCxnSpPr/>
          <p:nvPr/>
        </p:nvCxnSpPr>
        <p:spPr>
          <a:xfrm>
            <a:off x="29957241" y="19920638"/>
            <a:ext cx="19200" cy="723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1"/>
          <p:cNvCxnSpPr/>
          <p:nvPr/>
        </p:nvCxnSpPr>
        <p:spPr>
          <a:xfrm flipH="1">
            <a:off x="22636317" y="19968996"/>
            <a:ext cx="228600" cy="20766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1"/>
          <p:cNvCxnSpPr/>
          <p:nvPr/>
        </p:nvCxnSpPr>
        <p:spPr>
          <a:xfrm>
            <a:off x="25364863" y="21558938"/>
            <a:ext cx="0" cy="666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1"/>
          <p:cNvCxnSpPr/>
          <p:nvPr/>
        </p:nvCxnSpPr>
        <p:spPr>
          <a:xfrm>
            <a:off x="29721698" y="21447875"/>
            <a:ext cx="95400" cy="7431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Google Shape;197;p1"/>
          <p:cNvSpPr/>
          <p:nvPr/>
        </p:nvSpPr>
        <p:spPr>
          <a:xfrm>
            <a:off x="26471200" y="23584038"/>
            <a:ext cx="1613700" cy="2801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"/>
          <p:cNvSpPr txBox="1"/>
          <p:nvPr/>
        </p:nvSpPr>
        <p:spPr>
          <a:xfrm>
            <a:off x="22282688" y="26664338"/>
            <a:ext cx="9966300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chemeClr val="dk1"/>
                </a:solidFill>
              </a:rPr>
              <a:t>Store A, 3</a:t>
            </a:r>
            <a:endParaRPr sz="50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chemeClr val="dk1"/>
                </a:solidFill>
              </a:rPr>
              <a:t>Mult A, 4</a:t>
            </a:r>
            <a:endParaRPr sz="50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chemeClr val="dk1"/>
                </a:solidFill>
              </a:rPr>
              <a:t>Add A, 2</a:t>
            </a:r>
            <a:endParaRPr sz="50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chemeClr val="dk1"/>
                </a:solidFill>
              </a:rPr>
              <a:t>Print A</a:t>
            </a:r>
            <a:endParaRPr sz="5000" b="1">
              <a:solidFill>
                <a:schemeClr val="dk1"/>
              </a:solidFill>
            </a:endParaRPr>
          </a:p>
        </p:txBody>
      </p:sp>
      <p:sp>
        <p:nvSpPr>
          <p:cNvPr id="199" name="Google Shape;199;p1"/>
          <p:cNvSpPr txBox="1"/>
          <p:nvPr/>
        </p:nvSpPr>
        <p:spPr>
          <a:xfrm>
            <a:off x="24041325" y="6768925"/>
            <a:ext cx="5943600" cy="11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chemeClr val="dk1"/>
                </a:solidFill>
              </a:rPr>
              <a:t>Compilation Steps</a:t>
            </a:r>
            <a:endParaRPr sz="50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</Words>
  <Application>Microsoft Office PowerPoint</Application>
  <PresentationFormat>Custom</PresentationFormat>
  <Paragraphs>152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 Black</vt:lpstr>
      <vt:lpstr>Arial</vt:lpstr>
      <vt:lpstr>Arial Narrow</vt:lpstr>
      <vt:lpstr>Custom Design</vt:lpstr>
      <vt:lpstr>1_Custom Design</vt:lpstr>
      <vt:lpstr>2_Custom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Walters, Jillian</dc:creator>
  <cp:lastModifiedBy>DeSimone, Andrew</cp:lastModifiedBy>
  <cp:revision>1</cp:revision>
  <dcterms:created xsi:type="dcterms:W3CDTF">2017-10-22T18:30:47Z</dcterms:created>
  <dcterms:modified xsi:type="dcterms:W3CDTF">2025-04-09T10:20:38Z</dcterms:modified>
</cp:coreProperties>
</file>