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693" y="3832225"/>
            <a:ext cx="5174615" cy="973455"/>
          </a:xfrm>
        </p:spPr>
        <p:txBody>
          <a:bodyPr/>
          <a:lstStyle/>
          <a:p>
            <a:r>
              <a:rPr lang="ro-RO"/>
              <a:t>Învățare umană, peformanță digitală</a:t>
            </a:r>
            <a:endParaRPr lang="ro-RO"/>
          </a:p>
        </p:txBody>
      </p:sp>
      <p:grpSp>
        <p:nvGrpSpPr>
          <p:cNvPr id="17" name="Group 16"/>
          <p:cNvGrpSpPr/>
          <p:nvPr/>
        </p:nvGrpSpPr>
        <p:grpSpPr>
          <a:xfrm>
            <a:off x="8709025" y="1742440"/>
            <a:ext cx="2898140" cy="4297045"/>
            <a:chOff x="720" y="667"/>
            <a:chExt cx="4564" cy="6767"/>
          </a:xfrm>
        </p:grpSpPr>
        <p:sp>
          <p:nvSpPr>
            <p:cNvPr id="4" name="Rounded Rectangle 3"/>
            <p:cNvSpPr/>
            <p:nvPr/>
          </p:nvSpPr>
          <p:spPr>
            <a:xfrm>
              <a:off x="720" y="1706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68" y="5151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6" y="6396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24" y="3129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60" y="667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585" y="482600"/>
            <a:ext cx="2613660" cy="4674870"/>
            <a:chOff x="13810" y="1451"/>
            <a:chExt cx="4116" cy="7362"/>
          </a:xfrm>
        </p:grpSpPr>
        <p:sp>
          <p:nvSpPr>
            <p:cNvPr id="9" name="Rounded Rectangle 8"/>
            <p:cNvSpPr/>
            <p:nvPr/>
          </p:nvSpPr>
          <p:spPr>
            <a:xfrm>
              <a:off x="13810" y="1451"/>
              <a:ext cx="1224" cy="1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428" y="3913"/>
              <a:ext cx="1224" cy="10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36" y="6231"/>
              <a:ext cx="1224" cy="1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068" y="7774"/>
              <a:ext cx="1224" cy="103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702" y="2490"/>
              <a:ext cx="1224" cy="103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 dir="u"/>
      </p:transition>
    </mc:Choice>
    <mc:Fallback>
      <p:transition spd="med">
        <p:pull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95" y="137160"/>
            <a:ext cx="5257800" cy="1080135"/>
          </a:xfrm>
        </p:spPr>
        <p:txBody>
          <a:bodyPr/>
          <a:p>
            <a:r>
              <a:rPr lang="ro-RO" altLang="en-US"/>
              <a:t>Începuturile </a:t>
            </a:r>
            <a:r>
              <a:rPr lang="ro-RO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Misiunii</a:t>
            </a:r>
            <a:r>
              <a:rPr lang="ro-RO" altLang="en-US"/>
              <a:t>...</a:t>
            </a:r>
            <a:endParaRPr lang="ro-RO" altLang="en-US"/>
          </a:p>
        </p:txBody>
      </p:sp>
      <p:pic>
        <p:nvPicPr>
          <p:cNvPr id="4" name="Content Placeholder 3" descr="5f9e216423dc66fdbcbd4c703f3a771b"/>
          <p:cNvPicPr>
            <a:picLocks noChangeAspect="1"/>
          </p:cNvPicPr>
          <p:nvPr>
            <p:ph sz="half" idx="1"/>
          </p:nvPr>
        </p:nvPicPr>
        <p:blipFill>
          <a:blip r:embed="rId1"/>
          <a:srcRect t="17717" b="4589"/>
          <a:stretch>
            <a:fillRect/>
          </a:stretch>
        </p:blipFill>
        <p:spPr>
          <a:xfrm>
            <a:off x="1574800" y="1215390"/>
            <a:ext cx="4521200" cy="5321300"/>
          </a:xfrm>
          <a:prstGeom prst="rect">
            <a:avLst/>
          </a:prstGeom>
        </p:spPr>
      </p:pic>
      <p:pic>
        <p:nvPicPr>
          <p:cNvPr id="5" name="Content Placeholder 4" descr="try this brain experiment"/>
          <p:cNvPicPr>
            <a:picLocks noChangeAspect="1"/>
          </p:cNvPicPr>
          <p:nvPr>
            <p:ph sz="half" idx="2"/>
          </p:nvPr>
        </p:nvPicPr>
        <p:blipFill>
          <a:blip r:embed="rId2"/>
          <a:srcRect l="21714" t="9937" r="20855"/>
          <a:stretch>
            <a:fillRect/>
          </a:stretch>
        </p:blipFill>
        <p:spPr>
          <a:xfrm>
            <a:off x="7865110" y="635"/>
            <a:ext cx="3653790" cy="685736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-8729980" y="-19050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0"/>
            <a:ext cx="681482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" name="Group 28"/>
          <p:cNvGrpSpPr/>
          <p:nvPr/>
        </p:nvGrpSpPr>
        <p:grpSpPr>
          <a:xfrm flipH="1">
            <a:off x="466090" y="820103"/>
            <a:ext cx="2018030" cy="5217795"/>
            <a:chOff x="734" y="482"/>
            <a:chExt cx="3178" cy="8217"/>
          </a:xfrm>
        </p:grpSpPr>
        <p:grpSp>
          <p:nvGrpSpPr>
            <p:cNvPr id="10" name="Group 9"/>
            <p:cNvGrpSpPr/>
            <p:nvPr/>
          </p:nvGrpSpPr>
          <p:grpSpPr>
            <a:xfrm>
              <a:off x="734" y="482"/>
              <a:ext cx="1741" cy="6767"/>
              <a:chOff x="720" y="667"/>
              <a:chExt cx="4564" cy="676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0" y="170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768" y="5151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176" y="639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224" y="3129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060" y="667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72" y="1933"/>
              <a:ext cx="1741" cy="6767"/>
              <a:chOff x="720" y="667"/>
              <a:chExt cx="4564" cy="676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20" y="170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768" y="5151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176" y="639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224" y="3129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060" y="667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9906000" y="698183"/>
            <a:ext cx="2065020" cy="5461635"/>
            <a:chOff x="15700" y="482"/>
            <a:chExt cx="3178" cy="8011"/>
          </a:xfrm>
        </p:grpSpPr>
        <p:grpSp>
          <p:nvGrpSpPr>
            <p:cNvPr id="17" name="Group 16"/>
            <p:cNvGrpSpPr/>
            <p:nvPr/>
          </p:nvGrpSpPr>
          <p:grpSpPr>
            <a:xfrm>
              <a:off x="17138" y="1727"/>
              <a:ext cx="1741" cy="6767"/>
              <a:chOff x="720" y="667"/>
              <a:chExt cx="4564" cy="676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20" y="170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768" y="5151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76" y="639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224" y="3129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060" y="667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700" y="482"/>
              <a:ext cx="1741" cy="6767"/>
              <a:chOff x="720" y="667"/>
              <a:chExt cx="4564" cy="6767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20" y="170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768" y="5151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176" y="6396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224" y="3129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060" y="667"/>
                <a:ext cx="1224" cy="10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rcRect l="6935" r="8352"/>
          <a:stretch>
            <a:fillRect/>
          </a:stretch>
        </p:blipFill>
        <p:spPr>
          <a:xfrm>
            <a:off x="0" y="0"/>
            <a:ext cx="5809615" cy="6858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78075" y="7737475"/>
          <a:ext cx="7435215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1430000" imgH="7620000" progId="Paint.Picture">
                  <p:embed/>
                </p:oleObj>
              </mc:Choice>
              <mc:Fallback>
                <p:oleObj name="" r:id="rId2" imgW="11430000" imgH="76200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rcRect l="3647" r="4619"/>
                      <a:stretch>
                        <a:fillRect/>
                      </a:stretch>
                    </p:blipFill>
                    <p:spPr>
                      <a:xfrm>
                        <a:off x="2378075" y="7737475"/>
                        <a:ext cx="7435215" cy="540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Arrow Connector 1"/>
          <p:cNvCxnSpPr/>
          <p:nvPr/>
        </p:nvCxnSpPr>
        <p:spPr>
          <a:xfrm flipH="1">
            <a:off x="4297045" y="925195"/>
            <a:ext cx="4836795" cy="86296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73910" y="948055"/>
            <a:ext cx="7034530" cy="19246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80990" y="920750"/>
            <a:ext cx="3727450" cy="28867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60575" y="934085"/>
            <a:ext cx="7007225" cy="38900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8545322" y="233680"/>
            <a:ext cx="1865376" cy="1554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5"/>
          <a:srcRect t="17954" b="5815"/>
          <a:stretch>
            <a:fillRect/>
          </a:stretch>
        </p:blipFill>
        <p:spPr>
          <a:xfrm>
            <a:off x="7729220" y="2285365"/>
            <a:ext cx="3785235" cy="4366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83678" y="76835"/>
          <a:ext cx="9224645" cy="670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1430000" imgH="7620000" progId="Paint.Picture">
                  <p:embed/>
                </p:oleObj>
              </mc:Choice>
              <mc:Fallback>
                <p:oleObj name="" r:id="rId1" imgW="11430000" imgH="76200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rcRect l="3647" r="4619"/>
                      <a:stretch>
                        <a:fillRect/>
                      </a:stretch>
                    </p:blipFill>
                    <p:spPr>
                      <a:xfrm>
                        <a:off x="1483678" y="76835"/>
                        <a:ext cx="9224645" cy="670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rcRect l="4432" t="7546" r="3560" b="7879"/>
          <a:stretch>
            <a:fillRect/>
          </a:stretch>
        </p:blipFill>
        <p:spPr>
          <a:xfrm>
            <a:off x="0" y="1190625"/>
            <a:ext cx="12192635" cy="4476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6520" y="768350"/>
            <a:ext cx="9458960" cy="532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Content Placeholder 1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305" y="27305"/>
            <a:ext cx="6803390" cy="6803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Widescreen</PresentationFormat>
  <Paragraphs>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WORDLEarn</vt:lpstr>
      <vt:lpstr>Începuturile Misiunii...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WordleBot</dc:title>
  <dc:creator>user</dc:creator>
  <cp:lastModifiedBy>user</cp:lastModifiedBy>
  <cp:revision>7</cp:revision>
  <dcterms:created xsi:type="dcterms:W3CDTF">2024-05-20T07:39:00Z</dcterms:created>
  <dcterms:modified xsi:type="dcterms:W3CDTF">2024-05-20T09:34:29Z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0402B0BAC6C44056BE7E054362D2F48A_12</vt:lpwstr>
  </property>
  <property fmtid="{D5CDD505-2E9C-101B-9397-08002B2CF9AE}" pid="3" name="KSOProductBuildVer">
    <vt:lpwstr>1033-12.2.0.16909</vt:lpwstr>
  </property>
</Properties>
</file>