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arlow SemiBold"/>
      <p:regular r:id="rId11"/>
      <p:bold r:id="rId12"/>
      <p:italic r:id="rId13"/>
      <p:boldItalic r:id="rId14"/>
    </p:embeddedFont>
    <p:embeddedFont>
      <p:font typeface="Barlow Light"/>
      <p:regular r:id="rId15"/>
      <p:bold r:id="rId16"/>
      <p:italic r:id="rId17"/>
      <p:boldItalic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font" Target="fonts/BarlowSemiBold-regular.fntdata"/><Relationship Id="rId22" Type="http://schemas.openxmlformats.org/officeDocument/2006/relationships/font" Target="fonts/Barlow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-italic.fntdata"/><Relationship Id="rId13" Type="http://schemas.openxmlformats.org/officeDocument/2006/relationships/font" Target="fonts/BarlowSemiBold-italic.fntdata"/><Relationship Id="rId12" Type="http://schemas.openxmlformats.org/officeDocument/2006/relationships/font" Target="fonts/Barlow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Light-regular.fntdata"/><Relationship Id="rId14" Type="http://schemas.openxmlformats.org/officeDocument/2006/relationships/font" Target="fonts/BarlowSemiBold-boldItalic.fntdata"/><Relationship Id="rId17" Type="http://schemas.openxmlformats.org/officeDocument/2006/relationships/font" Target="fonts/BarlowLight-italic.fntdata"/><Relationship Id="rId16" Type="http://schemas.openxmlformats.org/officeDocument/2006/relationships/font" Target="fonts/Barlow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regular.fntdata"/><Relationship Id="rId6" Type="http://schemas.openxmlformats.org/officeDocument/2006/relationships/slide" Target="slides/slide1.xml"/><Relationship Id="rId18" Type="http://schemas.openxmlformats.org/officeDocument/2006/relationships/font" Target="fonts/Barlow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d4f63fd8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d4f63fd8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d4f63fd8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d4f63fd8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c61ac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c61ac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c61ac2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c61ac2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d4f63fd8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d4f63fd8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  <a:alpha val="46370"/>
                </a:srgbClr>
              </a:gs>
              <a:gs pos="50000">
                <a:srgbClr val="FFFFFF">
                  <a:alpha val="0"/>
                  <a:alpha val="46370"/>
                </a:srgbClr>
              </a:gs>
              <a:gs pos="100000">
                <a:schemeClr val="lt1">
                  <a:alpha val="46370"/>
                </a:scheme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41403" y="3124853"/>
            <a:ext cx="8801751" cy="2018725"/>
            <a:chOff x="-4395163" y="751996"/>
            <a:chExt cx="13539073" cy="3105254"/>
          </a:xfrm>
        </p:grpSpPr>
        <p:sp>
          <p:nvSpPr>
            <p:cNvPr id="12" name="Google Shape;12;p2"/>
            <p:cNvSpPr/>
            <p:nvPr/>
          </p:nvSpPr>
          <p:spPr>
            <a:xfrm>
              <a:off x="5833150" y="752100"/>
              <a:ext cx="743025" cy="3102950"/>
            </a:xfrm>
            <a:custGeom>
              <a:rect b="b" l="l" r="r" t="t"/>
              <a:pathLst>
                <a:path extrusionOk="0" h="124118" w="29721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395163" y="1285649"/>
              <a:ext cx="102288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33500" y="751996"/>
              <a:ext cx="738775" cy="745525"/>
            </a:xfrm>
            <a:custGeom>
              <a:rect b="b" l="l" r="r" t="t"/>
              <a:pathLst>
                <a:path extrusionOk="0" h="29821" w="29551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6572284" y="752119"/>
              <a:ext cx="2571600" cy="2115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395163" y="1285742"/>
              <a:ext cx="10228800" cy="211800"/>
            </a:xfrm>
            <a:prstGeom prst="rect">
              <a:avLst/>
            </a:pr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34" name="Google Shape;134;p11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 rot="10800000">
            <a:off x="125800" y="4"/>
            <a:ext cx="9018200" cy="468805"/>
            <a:chOff x="8" y="4674804"/>
            <a:chExt cx="9018200" cy="468805"/>
          </a:xfrm>
        </p:grpSpPr>
        <p:sp>
          <p:nvSpPr>
            <p:cNvPr id="138" name="Google Shape;138;p11"/>
            <p:cNvSpPr/>
            <p:nvPr/>
          </p:nvSpPr>
          <p:spPr>
            <a:xfrm rot="10800000"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rect b="b" l="l" r="r" t="t"/>
              <a:pathLst>
                <a:path extrusionOk="0" h="52411" w="2366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0" name="Google Shape;140;p11"/>
            <p:cNvSpPr/>
            <p:nvPr/>
          </p:nvSpPr>
          <p:spPr>
            <a:xfrm rot="10800000">
              <a:off x="633808" y="4674838"/>
              <a:ext cx="8384400" cy="331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ribbon">
  <p:cSld name="BLANK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2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43" name="Google Shape;143;p12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 rot="10800000">
            <a:off x="0" y="-47"/>
            <a:ext cx="9144000" cy="5157522"/>
            <a:chOff x="8" y="-13862"/>
            <a:chExt cx="9144000" cy="5157522"/>
          </a:xfrm>
        </p:grpSpPr>
        <p:sp>
          <p:nvSpPr>
            <p:cNvPr id="147" name="Google Shape;147;p12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66508" y="-13862"/>
              <a:ext cx="267425" cy="5157350"/>
            </a:xfrm>
            <a:custGeom>
              <a:rect b="b" l="l" r="r" t="t"/>
              <a:pathLst>
                <a:path extrusionOk="0" h="206294" w="10697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9" name="Google Shape;149;p12"/>
            <p:cNvSpPr/>
            <p:nvPr/>
          </p:nvSpPr>
          <p:spPr>
            <a:xfrm rot="10800000">
              <a:off x="633908" y="382913"/>
              <a:ext cx="8510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81000" y="752088"/>
            <a:ext cx="8762909" cy="3105763"/>
            <a:chOff x="381000" y="752088"/>
            <a:chExt cx="8762909" cy="3105763"/>
          </a:xfrm>
        </p:grpSpPr>
        <p:sp>
          <p:nvSpPr>
            <p:cNvPr id="21" name="Google Shape;21;p3"/>
            <p:cNvSpPr/>
            <p:nvPr/>
          </p:nvSpPr>
          <p:spPr>
            <a:xfrm>
              <a:off x="5833150" y="752100"/>
              <a:ext cx="743025" cy="3102950"/>
            </a:xfrm>
            <a:custGeom>
              <a:rect b="b" l="l" r="r" t="t"/>
              <a:pathLst>
                <a:path extrusionOk="0" h="124118" w="29721">
                  <a:moveTo>
                    <a:pt x="29559" y="0"/>
                  </a:moveTo>
                  <a:lnTo>
                    <a:pt x="0" y="21343"/>
                  </a:lnTo>
                  <a:lnTo>
                    <a:pt x="0" y="124118"/>
                  </a:lnTo>
                  <a:lnTo>
                    <a:pt x="29721" y="102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2" name="Google Shape;22;p3"/>
            <p:cNvSpPr/>
            <p:nvPr/>
          </p:nvSpPr>
          <p:spPr>
            <a:xfrm>
              <a:off x="6572309" y="752088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81000" y="1285650"/>
              <a:ext cx="5452500" cy="2571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833500" y="3112325"/>
              <a:ext cx="738775" cy="745525"/>
            </a:xfrm>
            <a:custGeom>
              <a:rect b="b" l="l" r="r" t="t"/>
              <a:pathLst>
                <a:path extrusionOk="0" h="29821" w="29551">
                  <a:moveTo>
                    <a:pt x="29397" y="0"/>
                  </a:moveTo>
                  <a:lnTo>
                    <a:pt x="64" y="21385"/>
                  </a:lnTo>
                  <a:lnTo>
                    <a:pt x="0" y="29821"/>
                  </a:lnTo>
                  <a:lnTo>
                    <a:pt x="29551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6572284" y="3112333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1000" y="36459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ctrTitle"/>
          </p:nvPr>
        </p:nvSpPr>
        <p:spPr>
          <a:xfrm>
            <a:off x="614975" y="2026650"/>
            <a:ext cx="4969500" cy="56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614975" y="2611075"/>
            <a:ext cx="4969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381000" y="380950"/>
            <a:ext cx="8762909" cy="4384250"/>
            <a:chOff x="381000" y="380950"/>
            <a:chExt cx="8762909" cy="4384250"/>
          </a:xfrm>
        </p:grpSpPr>
        <p:sp>
          <p:nvSpPr>
            <p:cNvPr id="31" name="Google Shape;31;p4"/>
            <p:cNvSpPr/>
            <p:nvPr/>
          </p:nvSpPr>
          <p:spPr>
            <a:xfrm>
              <a:off x="5829300" y="380950"/>
              <a:ext cx="746875" cy="4382725"/>
            </a:xfrm>
            <a:custGeom>
              <a:rect b="b" l="l" r="r" t="t"/>
              <a:pathLst>
                <a:path extrusionOk="0" h="175309" w="29875">
                  <a:moveTo>
                    <a:pt x="29713" y="25517"/>
                  </a:moveTo>
                  <a:lnTo>
                    <a:pt x="0" y="0"/>
                  </a:lnTo>
                  <a:lnTo>
                    <a:pt x="100" y="175309"/>
                  </a:lnTo>
                  <a:lnTo>
                    <a:pt x="29875" y="1283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5830600" y="3379100"/>
              <a:ext cx="741675" cy="1384575"/>
            </a:xfrm>
            <a:custGeom>
              <a:rect b="b" l="l" r="r" t="t"/>
              <a:pathLst>
                <a:path extrusionOk="0" h="55383" w="29667">
                  <a:moveTo>
                    <a:pt x="29513" y="0"/>
                  </a:moveTo>
                  <a:lnTo>
                    <a:pt x="0" y="46895"/>
                  </a:lnTo>
                  <a:lnTo>
                    <a:pt x="0" y="55383"/>
                  </a:lnTo>
                  <a:lnTo>
                    <a:pt x="29667" y="8625"/>
                  </a:lnTo>
                  <a:close/>
                </a:path>
              </a:pathLst>
            </a:custGeom>
            <a:solidFill>
              <a:srgbClr val="001F46">
                <a:alpha val="20110"/>
              </a:srgbClr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 rot="10800000">
              <a:off x="6572309" y="1017613"/>
              <a:ext cx="2571600" cy="2571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381000" y="381000"/>
              <a:ext cx="5452500" cy="4384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572284" y="3377858"/>
              <a:ext cx="2571600" cy="2115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81000" y="4550600"/>
              <a:ext cx="5452500" cy="2118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38" name="Google Shape;38;p4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105629" y="1039525"/>
            <a:ext cx="4055100" cy="29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▸"/>
              <a:defRPr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▹"/>
              <a:defRPr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/>
        </p:nvSpPr>
        <p:spPr>
          <a:xfrm>
            <a:off x="723450" y="720725"/>
            <a:ext cx="38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“</a:t>
            </a:r>
            <a:endParaRPr sz="9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45" name="Google Shape;45;p5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54" name="Google Shape;54;p5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61" name="Google Shape;61;p6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614975" y="391350"/>
            <a:ext cx="3613200" cy="9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14975" y="1476575"/>
            <a:ext cx="36132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 rot="10800000">
            <a:off x="4572000" y="-47"/>
            <a:ext cx="4572000" cy="5157522"/>
            <a:chOff x="8" y="-13862"/>
            <a:chExt cx="4572000" cy="5157522"/>
          </a:xfrm>
        </p:grpSpPr>
        <p:sp>
          <p:nvSpPr>
            <p:cNvPr id="67" name="Google Shape;67;p6"/>
            <p:cNvSpPr/>
            <p:nvPr/>
          </p:nvSpPr>
          <p:spPr>
            <a:xfrm rot="10800000">
              <a:off x="8" y="160"/>
              <a:ext cx="377100" cy="514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66508" y="-13862"/>
              <a:ext cx="267425" cy="5157350"/>
            </a:xfrm>
            <a:custGeom>
              <a:rect b="b" l="l" r="r" t="t"/>
              <a:pathLst>
                <a:path extrusionOk="0" h="206294" w="10697">
                  <a:moveTo>
                    <a:pt x="369" y="206294"/>
                  </a:moveTo>
                  <a:lnTo>
                    <a:pt x="10697" y="190844"/>
                  </a:lnTo>
                  <a:lnTo>
                    <a:pt x="10623" y="15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" name="Google Shape;69;p6"/>
            <p:cNvSpPr/>
            <p:nvPr/>
          </p:nvSpPr>
          <p:spPr>
            <a:xfrm rot="10800000">
              <a:off x="633908" y="382913"/>
              <a:ext cx="3938100" cy="4376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730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72" name="Google Shape;72;p7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77" name="Google Shape;77;p7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7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80" name="Google Shape;80;p7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81" name="Google Shape;81;p7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7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▸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▹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89" name="Google Shape;89;p8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93" name="Google Shape;93;p8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94" name="Google Shape;94;p8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8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97" name="Google Shape;97;p8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98" name="Google Shape;98;p8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" name="Google Shape;100;p8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61497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8"/>
          <p:cNvSpPr txBox="1"/>
          <p:nvPr>
            <p:ph idx="2" type="body"/>
          </p:nvPr>
        </p:nvSpPr>
        <p:spPr>
          <a:xfrm>
            <a:off x="2949570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3" type="body"/>
          </p:nvPr>
        </p:nvSpPr>
        <p:spPr>
          <a:xfrm>
            <a:off x="5284165" y="1705175"/>
            <a:ext cx="20886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9"/>
          <p:cNvGrpSpPr/>
          <p:nvPr/>
        </p:nvGrpSpPr>
        <p:grpSpPr>
          <a:xfrm>
            <a:off x="0" y="4762400"/>
            <a:ext cx="603997" cy="381100"/>
            <a:chOff x="0" y="4762400"/>
            <a:chExt cx="603997" cy="381100"/>
          </a:xfrm>
        </p:grpSpPr>
        <p:sp>
          <p:nvSpPr>
            <p:cNvPr id="107" name="Google Shape;107;p9"/>
            <p:cNvSpPr/>
            <p:nvPr/>
          </p:nvSpPr>
          <p:spPr>
            <a:xfrm>
              <a:off x="380497" y="4762400"/>
              <a:ext cx="223500" cy="3810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4762500"/>
              <a:ext cx="381000" cy="381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381000" y="0"/>
            <a:ext cx="8763111" cy="1310918"/>
            <a:chOff x="381000" y="0"/>
            <a:chExt cx="8763111" cy="1310918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381000" y="0"/>
              <a:ext cx="8763111" cy="1310300"/>
              <a:chOff x="381000" y="0"/>
              <a:chExt cx="8763111" cy="1310300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7371879" y="0"/>
                <a:ext cx="721985" cy="1310275"/>
              </a:xfrm>
              <a:custGeom>
                <a:rect b="b" l="l" r="r" t="t"/>
                <a:pathLst>
                  <a:path extrusionOk="0" h="52411" w="23660">
                    <a:moveTo>
                      <a:pt x="23655" y="0"/>
                    </a:moveTo>
                    <a:lnTo>
                      <a:pt x="0" y="15445"/>
                    </a:lnTo>
                    <a:lnTo>
                      <a:pt x="14" y="52411"/>
                    </a:lnTo>
                    <a:lnTo>
                      <a:pt x="23660" y="421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12" name="Google Shape;112;p9"/>
              <p:cNvSpPr/>
              <p:nvPr/>
            </p:nvSpPr>
            <p:spPr>
              <a:xfrm>
                <a:off x="8090211" y="0"/>
                <a:ext cx="1053900" cy="1053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381000" y="384200"/>
                <a:ext cx="6990900" cy="9261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730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9"/>
            <p:cNvGrpSpPr/>
            <p:nvPr/>
          </p:nvGrpSpPr>
          <p:grpSpPr>
            <a:xfrm>
              <a:off x="381000" y="967217"/>
              <a:ext cx="8763100" cy="343701"/>
              <a:chOff x="381000" y="862358"/>
              <a:chExt cx="8763100" cy="576872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7370250" y="863755"/>
                <a:ext cx="719800" cy="575475"/>
              </a:xfrm>
              <a:custGeom>
                <a:rect b="b" l="l" r="r" t="t"/>
                <a:pathLst>
                  <a:path extrusionOk="0" h="23019" w="28792">
                    <a:moveTo>
                      <a:pt x="28792" y="0"/>
                    </a:moveTo>
                    <a:lnTo>
                      <a:pt x="53" y="17878"/>
                    </a:lnTo>
                    <a:lnTo>
                      <a:pt x="0" y="23019"/>
                    </a:lnTo>
                    <a:lnTo>
                      <a:pt x="28792" y="5853"/>
                    </a:lnTo>
                    <a:close/>
                  </a:path>
                </a:pathLst>
              </a:custGeom>
              <a:solidFill>
                <a:srgbClr val="001F46">
                  <a:alpha val="20110"/>
                </a:srgbClr>
              </a:solidFill>
              <a:ln>
                <a:noFill/>
              </a:ln>
            </p:spPr>
          </p:sp>
          <p:sp>
            <p:nvSpPr>
              <p:cNvPr id="116" name="Google Shape;116;p9"/>
              <p:cNvSpPr/>
              <p:nvPr/>
            </p:nvSpPr>
            <p:spPr>
              <a:xfrm>
                <a:off x="8090200" y="862358"/>
                <a:ext cx="1053900" cy="1455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81000" y="1310303"/>
                <a:ext cx="6990900" cy="127800"/>
              </a:xfrm>
              <a:prstGeom prst="rect">
                <a:avLst/>
              </a:prstGeom>
              <a:solidFill>
                <a:srgbClr val="001F46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 rot="10800000">
            <a:off x="7365397" y="75"/>
            <a:ext cx="724800" cy="1055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8" y="4674804"/>
            <a:ext cx="8088217" cy="468805"/>
            <a:chOff x="8" y="4674804"/>
            <a:chExt cx="8088217" cy="468805"/>
          </a:xfrm>
        </p:grpSpPr>
        <p:sp>
          <p:nvSpPr>
            <p:cNvPr id="123" name="Google Shape;123;p10"/>
            <p:cNvSpPr/>
            <p:nvPr/>
          </p:nvSpPr>
          <p:spPr>
            <a:xfrm>
              <a:off x="8" y="4766509"/>
              <a:ext cx="377100" cy="3771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rot="10800000">
              <a:off x="375687" y="4674804"/>
              <a:ext cx="258249" cy="468685"/>
            </a:xfrm>
            <a:custGeom>
              <a:rect b="b" l="l" r="r" t="t"/>
              <a:pathLst>
                <a:path extrusionOk="0" h="52411" w="23660">
                  <a:moveTo>
                    <a:pt x="23655" y="0"/>
                  </a:moveTo>
                  <a:lnTo>
                    <a:pt x="0" y="15445"/>
                  </a:lnTo>
                  <a:lnTo>
                    <a:pt x="14" y="52411"/>
                  </a:lnTo>
                  <a:lnTo>
                    <a:pt x="23660" y="4217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25" name="Google Shape;125;p10"/>
            <p:cNvSpPr/>
            <p:nvPr/>
          </p:nvSpPr>
          <p:spPr>
            <a:xfrm rot="10800000">
              <a:off x="633825" y="4674850"/>
              <a:ext cx="7454400" cy="3312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73000">
                  <a:schemeClr val="accent6"/>
                </a:gs>
                <a:gs pos="100000">
                  <a:srgbClr val="C3CFDE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8090200" y="0"/>
            <a:ext cx="1053910" cy="1053917"/>
            <a:chOff x="8090200" y="0"/>
            <a:chExt cx="1053910" cy="1053917"/>
          </a:xfrm>
        </p:grpSpPr>
        <p:sp>
          <p:nvSpPr>
            <p:cNvPr id="128" name="Google Shape;128;p10"/>
            <p:cNvSpPr/>
            <p:nvPr/>
          </p:nvSpPr>
          <p:spPr>
            <a:xfrm>
              <a:off x="8090211" y="0"/>
              <a:ext cx="1053900" cy="1053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90200" y="967217"/>
              <a:ext cx="1053900" cy="86700"/>
            </a:xfrm>
            <a:prstGeom prst="rect">
              <a:avLst/>
            </a:prstGeom>
            <a:solidFill>
              <a:srgbClr val="001F46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814200" y="4674800"/>
            <a:ext cx="7104000" cy="3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31" name="Google Shape;131;p10"/>
          <p:cNvSpPr/>
          <p:nvPr/>
        </p:nvSpPr>
        <p:spPr>
          <a:xfrm>
            <a:off x="7366400" y="0"/>
            <a:ext cx="723250" cy="1051175"/>
          </a:xfrm>
          <a:custGeom>
            <a:rect b="b" l="l" r="r" t="t"/>
            <a:pathLst>
              <a:path extrusionOk="0" h="42047" w="28930">
                <a:moveTo>
                  <a:pt x="0" y="0"/>
                </a:moveTo>
                <a:lnTo>
                  <a:pt x="28930" y="42047"/>
                </a:lnTo>
                <a:lnTo>
                  <a:pt x="28930" y="38739"/>
                </a:lnTo>
                <a:lnTo>
                  <a:pt x="2908" y="74"/>
                </a:lnTo>
                <a:close/>
              </a:path>
            </a:pathLst>
          </a:custGeom>
          <a:solidFill>
            <a:srgbClr val="001F46">
              <a:alpha val="2011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0" y="4762400"/>
            <a:ext cx="381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 algn="ctr">
              <a:buNone/>
              <a:defRPr sz="11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dding.cool/2018/02/waveforms/" TargetMode="External"/><Relationship Id="rId4" Type="http://schemas.openxmlformats.org/officeDocument/2006/relationships/hyperlink" Target="https://forum.derivative.ca/t/converting-image-into-audio-and-back/12089" TargetMode="External"/><Relationship Id="rId5" Type="http://schemas.openxmlformats.org/officeDocument/2006/relationships/hyperlink" Target="https://www.shadertoy.com/view/Xltfzj" TargetMode="External"/><Relationship Id="rId6" Type="http://schemas.openxmlformats.org/officeDocument/2006/relationships/hyperlink" Target="https://hdrihav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ctrTitle"/>
          </p:nvPr>
        </p:nvSpPr>
        <p:spPr>
          <a:xfrm>
            <a:off x="614975" y="3124850"/>
            <a:ext cx="6058800" cy="15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Growth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up/down scrolling treelike structure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Data, roots, plant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User interaction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character creator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Take in JSON data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Get data from visual turing pattern, analyze it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does average color (or smth else) fluctuate?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if we generate sound from it?</a:t>
            </a:r>
            <a:endParaRPr sz="1400"/>
          </a:p>
        </p:txBody>
      </p:sp>
      <p:sp>
        <p:nvSpPr>
          <p:cNvPr id="165" name="Google Shape;165;p15"/>
          <p:cNvSpPr txBox="1"/>
          <p:nvPr>
            <p:ph idx="2" type="body"/>
          </p:nvPr>
        </p:nvSpPr>
        <p:spPr>
          <a:xfrm>
            <a:off x="4187378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Game with audio input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Match pattern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Sine wave stability changes are like seasons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O</a:t>
            </a:r>
            <a:r>
              <a:rPr lang="en" sz="1400"/>
              <a:t>verpopulation causes reduction in population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614975" y="1705175"/>
            <a:ext cx="6757800" cy="28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project uses a modified reaction-diffusion to create leaf shapes, with branching somewhat similar to leaf veins. The most notable functional changes are: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 decay, meaning all growth is permanent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 upwards-directed force to encourage growth in 1 direction.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Decreasing diffusion1 rate over time, to produce smaller veins further out.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There are also aesthetic changes to more resemble a leaf, and the above functionalities can also be controlled through new slider parameters.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I’ve been interested in procedural plant growth for a while, as one thing I feel modern 3D software lacks is good, easy-to-use procedural plants. They tend to have too many parameters and still look bad. So, while this leaf-generation program is not 3D, or very accurate, it was an exploration into procedural plants.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0" y="152400"/>
            <a:ext cx="455325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853" y="152400"/>
            <a:ext cx="32409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614975" y="391350"/>
            <a:ext cx="6757800" cy="91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Resources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604000" y="1705175"/>
            <a:ext cx="31854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Informational site about audio waveforms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Converting an image into audio in TouchDesigner</a:t>
            </a:r>
            <a:endParaRPr/>
          </a:p>
        </p:txBody>
      </p:sp>
      <p:sp>
        <p:nvSpPr>
          <p:cNvPr id="184" name="Google Shape;184;p18"/>
          <p:cNvSpPr txBox="1"/>
          <p:nvPr>
            <p:ph idx="2" type="body"/>
          </p:nvPr>
        </p:nvSpPr>
        <p:spPr>
          <a:xfrm>
            <a:off x="4187374" y="1705175"/>
            <a:ext cx="4170900" cy="27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GLSL Gaussian Blur shader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HDRI Haven</a:t>
            </a:r>
            <a:r>
              <a:rPr lang="en"/>
              <a:t> - HDRI textures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 of these are used in the final result, but I experimented with</a:t>
            </a:r>
            <a:r>
              <a:rPr lang="en"/>
              <a:t> all of them in the project.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ius template">
  <a:themeElements>
    <a:clrScheme name="Custom 347">
      <a:dk1>
        <a:srgbClr val="001F46"/>
      </a:dk1>
      <a:lt1>
        <a:srgbClr val="FFFFFF"/>
      </a:lt1>
      <a:dk2>
        <a:srgbClr val="748394"/>
      </a:dk2>
      <a:lt2>
        <a:srgbClr val="F0F3F7"/>
      </a:lt2>
      <a:accent1>
        <a:srgbClr val="4397EE"/>
      </a:accent1>
      <a:accent2>
        <a:srgbClr val="2170CC"/>
      </a:accent2>
      <a:accent3>
        <a:srgbClr val="154C8A"/>
      </a:accent3>
      <a:accent4>
        <a:srgbClr val="A9D039"/>
      </a:accent4>
      <a:accent5>
        <a:srgbClr val="14B9CA"/>
      </a:accent5>
      <a:accent6>
        <a:srgbClr val="DDE3EB"/>
      </a:accent6>
      <a:hlink>
        <a:srgbClr val="2170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