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Titillium Web"/>
      <p:regular r:id="rId16"/>
      <p:bold r:id="rId17"/>
      <p:italic r:id="rId18"/>
      <p:boldItalic r:id="rId19"/>
    </p:embeddedFont>
    <p:embeddedFont>
      <p:font typeface="Titillium Web Ligh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TitilliumWebLight-regular.fntdata"/><Relationship Id="rId11" Type="http://schemas.openxmlformats.org/officeDocument/2006/relationships/slide" Target="slides/slide6.xml"/><Relationship Id="rId22" Type="http://schemas.openxmlformats.org/officeDocument/2006/relationships/font" Target="fonts/TitilliumWebLight-italic.fntdata"/><Relationship Id="rId10" Type="http://schemas.openxmlformats.org/officeDocument/2006/relationships/slide" Target="slides/slide5.xml"/><Relationship Id="rId21" Type="http://schemas.openxmlformats.org/officeDocument/2006/relationships/font" Target="fonts/TitilliumWebLight-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TitilliumWebLigh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TitilliumWeb-bold.fntdata"/><Relationship Id="rId16" Type="http://schemas.openxmlformats.org/officeDocument/2006/relationships/font" Target="fonts/TitilliumWeb-regular.fntdata"/><Relationship Id="rId5" Type="http://schemas.openxmlformats.org/officeDocument/2006/relationships/notesMaster" Target="notesMasters/notesMaster1.xml"/><Relationship Id="rId19" Type="http://schemas.openxmlformats.org/officeDocument/2006/relationships/font" Target="fonts/TitilliumWeb-boldItalic.fntdata"/><Relationship Id="rId6" Type="http://schemas.openxmlformats.org/officeDocument/2006/relationships/slide" Target="slides/slide1.xml"/><Relationship Id="rId18" Type="http://schemas.openxmlformats.org/officeDocument/2006/relationships/font" Target="fonts/TitilliumWeb-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6073b4d5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6073b4d5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d6073b4d5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d6073b4d5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d6073b4d5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d6073b4d5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6073b4d5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6073b4d5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6073b4d5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6073b4d5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6073b4d5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6073b4d5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6073b4d5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6073b4d5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6073b4d5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6073b4d5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6073b4d5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6073b4d5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p:nvPr>
            <p:ph type="ctrTitle"/>
          </p:nvPr>
        </p:nvSpPr>
        <p:spPr>
          <a:xfrm>
            <a:off x="685800" y="743850"/>
            <a:ext cx="5796900" cy="1159800"/>
          </a:xfrm>
          <a:prstGeom prst="rect">
            <a:avLst/>
          </a:prstGeom>
        </p:spPr>
        <p:txBody>
          <a:bodyPr anchorCtr="0" anchor="t" bIns="0" lIns="0" spcFirstLastPara="1" rIns="0" wrap="square" tIns="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50" name="Shape 50"/>
        <p:cNvGrpSpPr/>
        <p:nvPr/>
      </p:nvGrpSpPr>
      <p:grpSpPr>
        <a:xfrm>
          <a:off x="0" y="0"/>
          <a:ext cx="0" cy="0"/>
          <a:chOff x="0" y="0"/>
          <a:chExt cx="0" cy="0"/>
        </a:xfrm>
      </p:grpSpPr>
      <p:sp>
        <p:nvSpPr>
          <p:cNvPr id="51" name="Google Shape;51;p11"/>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2" name="Google Shape;52;p11"/>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3" name="Google Shape;53;p11"/>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p:nvPr>
            <p:ph type="ctrTitle"/>
          </p:nvPr>
        </p:nvSpPr>
        <p:spPr>
          <a:xfrm>
            <a:off x="685800" y="973750"/>
            <a:ext cx="5796900" cy="11598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 name="Google Shape;15;p3"/>
          <p:cNvSpPr txBox="1"/>
          <p:nvPr>
            <p:ph idx="1" type="subTitle"/>
          </p:nvPr>
        </p:nvSpPr>
        <p:spPr>
          <a:xfrm>
            <a:off x="685800" y="2230450"/>
            <a:ext cx="5796900" cy="465300"/>
          </a:xfrm>
          <a:prstGeom prst="rect">
            <a:avLst/>
          </a:prstGeom>
        </p:spPr>
        <p:txBody>
          <a:bodyPr anchorCtr="0" anchor="t" bIns="0" lIns="0" spcFirstLastPara="1" rIns="0" wrap="square" tIns="0">
            <a:noAutofit/>
          </a:bodyPr>
          <a:lstStyle>
            <a:lvl1pPr lvl="0" rtl="0">
              <a:spcBef>
                <a:spcPts val="0"/>
              </a:spcBef>
              <a:spcAft>
                <a:spcPts val="0"/>
              </a:spcAft>
              <a:buSzPts val="2400"/>
              <a:buNone/>
              <a:defRPr sz="24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txBox="1"/>
          <p:nvPr>
            <p:ph idx="1" type="body"/>
          </p:nvPr>
        </p:nvSpPr>
        <p:spPr>
          <a:xfrm>
            <a:off x="1318775" y="1036050"/>
            <a:ext cx="5163900" cy="3660900"/>
          </a:xfrm>
          <a:prstGeom prst="rect">
            <a:avLst/>
          </a:prstGeom>
        </p:spPr>
        <p:txBody>
          <a:bodyPr anchorCtr="0" anchor="t" bIns="0" lIns="0" spcFirstLastPara="1" rIns="0" wrap="square" tIns="0">
            <a:noAutofit/>
          </a:bodyPr>
          <a:lstStyle>
            <a:lvl1pPr indent="-444500" lvl="0" marL="457200" rtl="0">
              <a:spcBef>
                <a:spcPts val="600"/>
              </a:spcBef>
              <a:spcAft>
                <a:spcPts val="0"/>
              </a:spcAft>
              <a:buSzPts val="3400"/>
              <a:buChar char="▰"/>
              <a:defRPr sz="3400"/>
            </a:lvl1pPr>
            <a:lvl2pPr indent="-444500" lvl="1" marL="914400" rtl="0">
              <a:spcBef>
                <a:spcPts val="0"/>
              </a:spcBef>
              <a:spcAft>
                <a:spcPts val="0"/>
              </a:spcAft>
              <a:buSzPts val="3400"/>
              <a:buChar char="○"/>
              <a:defRPr sz="3400"/>
            </a:lvl2pPr>
            <a:lvl3pPr indent="-444500" lvl="2" marL="1371600" rtl="0">
              <a:spcBef>
                <a:spcPts val="0"/>
              </a:spcBef>
              <a:spcAft>
                <a:spcPts val="0"/>
              </a:spcAft>
              <a:buSzPts val="3400"/>
              <a:buChar char="■"/>
              <a:defRPr sz="3400"/>
            </a:lvl3pPr>
            <a:lvl4pPr indent="-444500" lvl="3" marL="1828800" rtl="0">
              <a:spcBef>
                <a:spcPts val="0"/>
              </a:spcBef>
              <a:spcAft>
                <a:spcPts val="0"/>
              </a:spcAft>
              <a:buSzPts val="3400"/>
              <a:buChar char="●"/>
              <a:defRPr sz="3400"/>
            </a:lvl4pPr>
            <a:lvl5pPr indent="-444500" lvl="4" marL="2286000" rtl="0">
              <a:spcBef>
                <a:spcPts val="0"/>
              </a:spcBef>
              <a:spcAft>
                <a:spcPts val="0"/>
              </a:spcAft>
              <a:buSzPts val="3400"/>
              <a:buChar char="○"/>
              <a:defRPr sz="3400"/>
            </a:lvl5pPr>
            <a:lvl6pPr indent="-444500" lvl="5" marL="2743200" rtl="0">
              <a:spcBef>
                <a:spcPts val="0"/>
              </a:spcBef>
              <a:spcAft>
                <a:spcPts val="0"/>
              </a:spcAft>
              <a:buSzPts val="3400"/>
              <a:buChar char="■"/>
              <a:defRPr sz="3400"/>
            </a:lvl6pPr>
            <a:lvl7pPr indent="-444500" lvl="6" marL="3200400" rtl="0">
              <a:spcBef>
                <a:spcPts val="0"/>
              </a:spcBef>
              <a:spcAft>
                <a:spcPts val="0"/>
              </a:spcAft>
              <a:buSzPts val="3400"/>
              <a:buChar char="●"/>
              <a:defRPr sz="3400"/>
            </a:lvl7pPr>
            <a:lvl8pPr indent="-444500" lvl="7" marL="3657600" rtl="0">
              <a:spcBef>
                <a:spcPts val="0"/>
              </a:spcBef>
              <a:spcAft>
                <a:spcPts val="0"/>
              </a:spcAft>
              <a:buSzPts val="3400"/>
              <a:buChar char="○"/>
              <a:defRPr sz="3400"/>
            </a:lvl8pPr>
            <a:lvl9pPr indent="-444500" lvl="8" marL="4114800">
              <a:spcBef>
                <a:spcPts val="0"/>
              </a:spcBef>
              <a:spcAft>
                <a:spcPts val="0"/>
              </a:spcAft>
              <a:buSzPts val="3400"/>
              <a:buChar char="■"/>
              <a:defRPr sz="3400"/>
            </a:lvl9pPr>
          </a:lstStyle>
          <a:p/>
        </p:txBody>
      </p:sp>
      <p:sp>
        <p:nvSpPr>
          <p:cNvPr id="19" name="Google Shape;19;p4"/>
          <p:cNvSpPr txBox="1"/>
          <p:nvPr/>
        </p:nvSpPr>
        <p:spPr>
          <a:xfrm>
            <a:off x="604350" y="627175"/>
            <a:ext cx="8709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9600">
                <a:solidFill>
                  <a:srgbClr val="7DFFB1"/>
                </a:solidFill>
                <a:latin typeface="Titillium Web"/>
                <a:ea typeface="Titillium Web"/>
                <a:cs typeface="Titillium Web"/>
                <a:sym typeface="Titillium Web"/>
              </a:rPr>
              <a:t>“</a:t>
            </a:r>
            <a:endParaRPr b="1" sz="9600">
              <a:solidFill>
                <a:srgbClr val="7DFFB1"/>
              </a:solidFill>
              <a:latin typeface="Titillium Web"/>
              <a:ea typeface="Titillium Web"/>
              <a:cs typeface="Titillium Web"/>
              <a:sym typeface="Titillium Web"/>
            </a:endParaRPr>
          </a:p>
        </p:txBody>
      </p:sp>
      <p:sp>
        <p:nvSpPr>
          <p:cNvPr id="20" name="Google Shape;20;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p:nvPr>
            <p:ph type="title"/>
          </p:nvPr>
        </p:nvSpPr>
        <p:spPr>
          <a:xfrm>
            <a:off x="457200" y="434575"/>
            <a:ext cx="6025500" cy="857400"/>
          </a:xfrm>
          <a:prstGeom prst="rect">
            <a:avLst/>
          </a:prstGeom>
        </p:spPr>
        <p:txBody>
          <a:bodyPr anchorCtr="0" anchor="b"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4" name="Google Shape;24;p5"/>
          <p:cNvSpPr txBox="1"/>
          <p:nvPr>
            <p:ph idx="1" type="body"/>
          </p:nvPr>
        </p:nvSpPr>
        <p:spPr>
          <a:xfrm>
            <a:off x="457200" y="1428748"/>
            <a:ext cx="6025500" cy="31488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25" name="Google Shape;25;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6"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p:nvPr>
            <p:ph type="title"/>
          </p:nvPr>
        </p:nvSpPr>
        <p:spPr>
          <a:xfrm>
            <a:off x="457200" y="434575"/>
            <a:ext cx="6025500" cy="857400"/>
          </a:xfrm>
          <a:prstGeom prst="rect">
            <a:avLst/>
          </a:prstGeom>
        </p:spPr>
        <p:txBody>
          <a:bodyPr anchorCtr="0" anchor="b"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9" name="Google Shape;29;p6"/>
          <p:cNvSpPr txBox="1"/>
          <p:nvPr>
            <p:ph idx="1" type="body"/>
          </p:nvPr>
        </p:nvSpPr>
        <p:spPr>
          <a:xfrm>
            <a:off x="457200" y="1428750"/>
            <a:ext cx="2924700" cy="31536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0" name="Google Shape;30;p6"/>
          <p:cNvSpPr txBox="1"/>
          <p:nvPr>
            <p:ph idx="2" type="body"/>
          </p:nvPr>
        </p:nvSpPr>
        <p:spPr>
          <a:xfrm>
            <a:off x="3558095" y="1428750"/>
            <a:ext cx="2924700" cy="31536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1" name="Google Shape;31;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2" name="Shape 32"/>
        <p:cNvGrpSpPr/>
        <p:nvPr/>
      </p:nvGrpSpPr>
      <p:grpSpPr>
        <a:xfrm>
          <a:off x="0" y="0"/>
          <a:ext cx="0" cy="0"/>
          <a:chOff x="0" y="0"/>
          <a:chExt cx="0" cy="0"/>
        </a:xfrm>
      </p:grpSpPr>
      <p:pic>
        <p:nvPicPr>
          <p:cNvPr id="33" name="Google Shape;33;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4" name="Google Shape;34;p7"/>
          <p:cNvSpPr txBox="1"/>
          <p:nvPr>
            <p:ph type="title"/>
          </p:nvPr>
        </p:nvSpPr>
        <p:spPr>
          <a:xfrm>
            <a:off x="457200" y="434575"/>
            <a:ext cx="6025500" cy="857400"/>
          </a:xfrm>
          <a:prstGeom prst="rect">
            <a:avLst/>
          </a:prstGeom>
        </p:spPr>
        <p:txBody>
          <a:bodyPr anchorCtr="0" anchor="b"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5" name="Google Shape;35;p7"/>
          <p:cNvSpPr txBox="1"/>
          <p:nvPr>
            <p:ph idx="1" type="body"/>
          </p:nvPr>
        </p:nvSpPr>
        <p:spPr>
          <a:xfrm>
            <a:off x="457200" y="1428750"/>
            <a:ext cx="1851600" cy="3321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6" name="Google Shape;36;p7"/>
          <p:cNvSpPr txBox="1"/>
          <p:nvPr>
            <p:ph idx="2" type="body"/>
          </p:nvPr>
        </p:nvSpPr>
        <p:spPr>
          <a:xfrm>
            <a:off x="2544155" y="1428750"/>
            <a:ext cx="1851600" cy="3321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7" name="Google Shape;37;p7"/>
          <p:cNvSpPr txBox="1"/>
          <p:nvPr>
            <p:ph idx="3" type="body"/>
          </p:nvPr>
        </p:nvSpPr>
        <p:spPr>
          <a:xfrm>
            <a:off x="4631111" y="1428750"/>
            <a:ext cx="1851600" cy="3321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pic>
        <p:nvPicPr>
          <p:cNvPr id="40" name="Google Shape;40;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1" name="Google Shape;41;p8"/>
          <p:cNvSpPr txBox="1"/>
          <p:nvPr>
            <p:ph type="title"/>
          </p:nvPr>
        </p:nvSpPr>
        <p:spPr>
          <a:xfrm>
            <a:off x="457200" y="434575"/>
            <a:ext cx="6025500" cy="857400"/>
          </a:xfrm>
          <a:prstGeom prst="rect">
            <a:avLst/>
          </a:prstGeom>
        </p:spPr>
        <p:txBody>
          <a:bodyPr anchorCtr="0" anchor="b"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42" name="Google Shape;42;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pic>
        <p:nvPicPr>
          <p:cNvPr id="44" name="Google Shape;44;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5" name="Google Shape;45;p9"/>
          <p:cNvSpPr txBox="1"/>
          <p:nvPr>
            <p:ph idx="1" type="body"/>
          </p:nvPr>
        </p:nvSpPr>
        <p:spPr>
          <a:xfrm>
            <a:off x="457200" y="4406300"/>
            <a:ext cx="60255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sp>
        <p:nvSpPr>
          <p:cNvPr id="46" name="Google Shape;46;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pic>
        <p:nvPicPr>
          <p:cNvPr id="48" name="Google Shape;48;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9" name="Google Shape;49;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7DFFB1"/>
            </a:gs>
            <a:gs pos="12000">
              <a:srgbClr val="00AAC6"/>
            </a:gs>
            <a:gs pos="51000">
              <a:srgbClr val="0037B3"/>
            </a:gs>
            <a:gs pos="100000">
              <a:srgbClr val="00001A"/>
            </a:gs>
          </a:gsLst>
          <a:lin ang="1350003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34575"/>
            <a:ext cx="6025500" cy="8574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1pPr>
            <a:lvl2pPr lvl="1">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2pPr>
            <a:lvl3pPr lvl="2">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3pPr>
            <a:lvl4pPr lvl="3">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4pPr>
            <a:lvl5pPr lvl="4">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5pPr>
            <a:lvl6pPr lvl="5">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6pPr>
            <a:lvl7pPr lvl="6">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7pPr>
            <a:lvl8pPr lvl="7">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8pPr>
            <a:lvl9pPr lvl="8">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9pPr>
          </a:lstStyle>
          <a:p/>
        </p:txBody>
      </p:sp>
      <p:sp>
        <p:nvSpPr>
          <p:cNvPr id="7" name="Google Shape;7;p1"/>
          <p:cNvSpPr txBox="1"/>
          <p:nvPr>
            <p:ph idx="1" type="body"/>
          </p:nvPr>
        </p:nvSpPr>
        <p:spPr>
          <a:xfrm>
            <a:off x="457200" y="1428748"/>
            <a:ext cx="6025500" cy="3148800"/>
          </a:xfrm>
          <a:prstGeom prst="rect">
            <a:avLst/>
          </a:prstGeom>
          <a:noFill/>
          <a:ln>
            <a:noFill/>
          </a:ln>
        </p:spPr>
        <p:txBody>
          <a:bodyPr anchorCtr="0" anchor="t" bIns="0" lIns="0" spcFirstLastPara="1" rIns="0" wrap="square" tIns="0">
            <a:noAutofit/>
          </a:bodyPr>
          <a:lstStyle>
            <a:lvl1pPr indent="-381000" lvl="0" marL="4572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indent="-381000" lvl="1" marL="9144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indent="-381000" lvl="2" marL="13716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indent="-381000" lvl="3" marL="18288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indent="-381000" lvl="4" marL="2286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indent="-381000" lvl="5" marL="27432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indent="-381000" lvl="6" marL="32004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indent="-381000" lvl="7" marL="36576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indent="-381000" lvl="8" marL="41148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algn="r">
              <a:buNone/>
              <a:defRPr sz="1300">
                <a:solidFill>
                  <a:srgbClr val="0037B3"/>
                </a:solidFill>
                <a:latin typeface="Titillium Web Light"/>
                <a:ea typeface="Titillium Web Light"/>
                <a:cs typeface="Titillium Web Light"/>
                <a:sym typeface="Titillium Web Light"/>
              </a:defRPr>
            </a:lvl1pPr>
            <a:lvl2pPr lvl="1" algn="r">
              <a:buNone/>
              <a:defRPr sz="1300">
                <a:solidFill>
                  <a:srgbClr val="0037B3"/>
                </a:solidFill>
                <a:latin typeface="Titillium Web Light"/>
                <a:ea typeface="Titillium Web Light"/>
                <a:cs typeface="Titillium Web Light"/>
                <a:sym typeface="Titillium Web Light"/>
              </a:defRPr>
            </a:lvl2pPr>
            <a:lvl3pPr lvl="2" algn="r">
              <a:buNone/>
              <a:defRPr sz="1300">
                <a:solidFill>
                  <a:srgbClr val="0037B3"/>
                </a:solidFill>
                <a:latin typeface="Titillium Web Light"/>
                <a:ea typeface="Titillium Web Light"/>
                <a:cs typeface="Titillium Web Light"/>
                <a:sym typeface="Titillium Web Light"/>
              </a:defRPr>
            </a:lvl3pPr>
            <a:lvl4pPr lvl="3" algn="r">
              <a:buNone/>
              <a:defRPr sz="1300">
                <a:solidFill>
                  <a:srgbClr val="0037B3"/>
                </a:solidFill>
                <a:latin typeface="Titillium Web Light"/>
                <a:ea typeface="Titillium Web Light"/>
                <a:cs typeface="Titillium Web Light"/>
                <a:sym typeface="Titillium Web Light"/>
              </a:defRPr>
            </a:lvl4pPr>
            <a:lvl5pPr lvl="4" algn="r">
              <a:buNone/>
              <a:defRPr sz="1300">
                <a:solidFill>
                  <a:srgbClr val="0037B3"/>
                </a:solidFill>
                <a:latin typeface="Titillium Web Light"/>
                <a:ea typeface="Titillium Web Light"/>
                <a:cs typeface="Titillium Web Light"/>
                <a:sym typeface="Titillium Web Light"/>
              </a:defRPr>
            </a:lvl5pPr>
            <a:lvl6pPr lvl="5" algn="r">
              <a:buNone/>
              <a:defRPr sz="1300">
                <a:solidFill>
                  <a:srgbClr val="0037B3"/>
                </a:solidFill>
                <a:latin typeface="Titillium Web Light"/>
                <a:ea typeface="Titillium Web Light"/>
                <a:cs typeface="Titillium Web Light"/>
                <a:sym typeface="Titillium Web Light"/>
              </a:defRPr>
            </a:lvl6pPr>
            <a:lvl7pPr lvl="6" algn="r">
              <a:buNone/>
              <a:defRPr sz="1300">
                <a:solidFill>
                  <a:srgbClr val="0037B3"/>
                </a:solidFill>
                <a:latin typeface="Titillium Web Light"/>
                <a:ea typeface="Titillium Web Light"/>
                <a:cs typeface="Titillium Web Light"/>
                <a:sym typeface="Titillium Web Light"/>
              </a:defRPr>
            </a:lvl7pPr>
            <a:lvl8pPr lvl="7" algn="r">
              <a:buNone/>
              <a:defRPr sz="1300">
                <a:solidFill>
                  <a:srgbClr val="0037B3"/>
                </a:solidFill>
                <a:latin typeface="Titillium Web Light"/>
                <a:ea typeface="Titillium Web Light"/>
                <a:cs typeface="Titillium Web Light"/>
                <a:sym typeface="Titillium Web Light"/>
              </a:defRPr>
            </a:lvl8pPr>
            <a:lvl9pPr lvl="8" algn="r">
              <a:buNone/>
              <a:defRPr sz="1300">
                <a:solidFill>
                  <a:srgbClr val="0037B3"/>
                </a:solidFill>
                <a:latin typeface="Titillium Web Light"/>
                <a:ea typeface="Titillium Web Light"/>
                <a:cs typeface="Titillium Web Light"/>
                <a:sym typeface="Titillium Web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www.youtube.com/watch?v=jf718jbSoTU" TargetMode="External"/><Relationship Id="rId4" Type="http://schemas.openxmlformats.org/officeDocument/2006/relationships/hyperlink" Target="https://www.youtube.com/watch?v=jf718jbSoTU" TargetMode="External"/><Relationship Id="rId5" Type="http://schemas.openxmlformats.org/officeDocument/2006/relationships/hyperlink" Target="https://www.youtube.com/watch?v=hbZjgHSCAP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7" name="Shape 57"/>
        <p:cNvGrpSpPr/>
        <p:nvPr/>
      </p:nvGrpSpPr>
      <p:grpSpPr>
        <a:xfrm>
          <a:off x="0" y="0"/>
          <a:ext cx="0" cy="0"/>
          <a:chOff x="0" y="0"/>
          <a:chExt cx="0" cy="0"/>
        </a:xfrm>
      </p:grpSpPr>
      <p:sp>
        <p:nvSpPr>
          <p:cNvPr id="58" name="Google Shape;58;p12"/>
          <p:cNvSpPr txBox="1"/>
          <p:nvPr>
            <p:ph type="ctrTitle"/>
          </p:nvPr>
        </p:nvSpPr>
        <p:spPr>
          <a:xfrm>
            <a:off x="311708" y="744575"/>
            <a:ext cx="8520600" cy="2052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Metaballs and Magic</a:t>
            </a:r>
            <a:endParaRPr/>
          </a:p>
        </p:txBody>
      </p:sp>
      <p:sp>
        <p:nvSpPr>
          <p:cNvPr id="59" name="Google Shape;59;p12"/>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lang="en"/>
              <a:t>Turning particles into a fake fluid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457200" y="434575"/>
            <a:ext cx="6025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Tidbits</a:t>
            </a:r>
            <a:endParaRPr/>
          </a:p>
        </p:txBody>
      </p:sp>
      <p:sp>
        <p:nvSpPr>
          <p:cNvPr id="112" name="Google Shape;112;p21"/>
          <p:cNvSpPr txBox="1"/>
          <p:nvPr>
            <p:ph idx="1" type="body"/>
          </p:nvPr>
        </p:nvSpPr>
        <p:spPr>
          <a:xfrm>
            <a:off x="457200" y="1428748"/>
            <a:ext cx="6025500" cy="31488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sz="2000"/>
              <a:t>Metaballs in Touch have their surface calculated on the CPU, while object instancing is done on the GPU, so no metaball particles :(</a:t>
            </a:r>
            <a:endParaRPr sz="2000"/>
          </a:p>
          <a:p>
            <a:pPr indent="-355600" lvl="0" marL="457200" rtl="0" algn="l">
              <a:spcBef>
                <a:spcPts val="0"/>
              </a:spcBef>
              <a:spcAft>
                <a:spcPts val="0"/>
              </a:spcAft>
              <a:buSzPts val="2000"/>
              <a:buChar char="-"/>
            </a:pPr>
            <a:r>
              <a:rPr lang="en" sz="2000"/>
              <a:t>If you want your HDRI reflections to appear on objects, you can’t just use an environment light comp: you also need to add an arbitrary light comp.</a:t>
            </a:r>
            <a:endParaRPr sz="2000"/>
          </a:p>
          <a:p>
            <a:pPr indent="-355600" lvl="0" marL="457200" rtl="0" algn="l">
              <a:spcBef>
                <a:spcPts val="0"/>
              </a:spcBef>
              <a:spcAft>
                <a:spcPts val="0"/>
              </a:spcAft>
              <a:buSzPts val="2000"/>
              <a:buChar char="-"/>
            </a:pPr>
            <a:r>
              <a:rPr lang="en" sz="2000" u="sng">
                <a:solidFill>
                  <a:schemeClr val="hlink"/>
                </a:solidFill>
                <a:hlinkClick r:id="rId3"/>
              </a:rPr>
              <a:t>Spectrum </a:t>
            </a:r>
            <a:r>
              <a:rPr lang="en" sz="2000" u="sng">
                <a:solidFill>
                  <a:schemeClr val="hlink"/>
                </a:solidFill>
                <a:hlinkClick r:id="rId4"/>
              </a:rPr>
              <a:t>audio viz tutorial</a:t>
            </a:r>
            <a:endParaRPr sz="2000"/>
          </a:p>
          <a:p>
            <a:pPr indent="-355600" lvl="0" marL="457200" rtl="0" algn="l">
              <a:spcBef>
                <a:spcPts val="0"/>
              </a:spcBef>
              <a:spcAft>
                <a:spcPts val="0"/>
              </a:spcAft>
              <a:buSzPts val="2000"/>
              <a:buChar char="-"/>
            </a:pPr>
            <a:r>
              <a:rPr lang="en" sz="2000" u="sng">
                <a:solidFill>
                  <a:schemeClr val="hlink"/>
                </a:solidFill>
                <a:hlinkClick r:id="rId5"/>
              </a:rPr>
              <a:t>Particle displacement tutorial</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3" name="Shape 63"/>
        <p:cNvGrpSpPr/>
        <p:nvPr/>
      </p:nvGrpSpPr>
      <p:grpSpPr>
        <a:xfrm>
          <a:off x="0" y="0"/>
          <a:ext cx="0" cy="0"/>
          <a:chOff x="0" y="0"/>
          <a:chExt cx="0" cy="0"/>
        </a:xfrm>
      </p:grpSpPr>
      <p:sp>
        <p:nvSpPr>
          <p:cNvPr id="64" name="Google Shape;64;p13"/>
          <p:cNvSpPr txBox="1"/>
          <p:nvPr>
            <p:ph type="title"/>
          </p:nvPr>
        </p:nvSpPr>
        <p:spPr>
          <a:xfrm>
            <a:off x="457200" y="434575"/>
            <a:ext cx="6025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What it is</a:t>
            </a:r>
            <a:endParaRPr/>
          </a:p>
        </p:txBody>
      </p:sp>
      <p:sp>
        <p:nvSpPr>
          <p:cNvPr id="65" name="Google Shape;65;p13"/>
          <p:cNvSpPr txBox="1"/>
          <p:nvPr>
            <p:ph idx="1" type="body"/>
          </p:nvPr>
        </p:nvSpPr>
        <p:spPr>
          <a:xfrm>
            <a:off x="457200" y="1428748"/>
            <a:ext cx="6025500" cy="3148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600"/>
              <a:t>Using the Lorenz attractor particle system, turn the particles into a metaball mesh and give it a water-looking material to look like flowing water (perhaps with white foam and inter-particle physics to splash, making it look more like water). Have a camera follow a smoothed curve representing the average position of the particles as they follow the first, less chaotic cycle, and have it point in the direction of the average velocity of the particles (it follows the system). HDRI of the nohrian opera or something similar, End of All plays. Speed of simulation and other post processing effects determined by intensity of music.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9" name="Shape 69"/>
        <p:cNvGrpSpPr/>
        <p:nvPr/>
      </p:nvGrpSpPr>
      <p:grpSpPr>
        <a:xfrm>
          <a:off x="0" y="0"/>
          <a:ext cx="0" cy="0"/>
          <a:chOff x="0" y="0"/>
          <a:chExt cx="0" cy="0"/>
        </a:xfrm>
      </p:grpSpPr>
      <p:sp>
        <p:nvSpPr>
          <p:cNvPr id="70" name="Google Shape;70;p14"/>
          <p:cNvSpPr txBox="1"/>
          <p:nvPr>
            <p:ph type="title"/>
          </p:nvPr>
        </p:nvSpPr>
        <p:spPr>
          <a:xfrm>
            <a:off x="457200" y="434575"/>
            <a:ext cx="6025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What I hope to learn</a:t>
            </a:r>
            <a:endParaRPr/>
          </a:p>
        </p:txBody>
      </p:sp>
      <p:sp>
        <p:nvSpPr>
          <p:cNvPr id="71" name="Google Shape;71;p14"/>
          <p:cNvSpPr txBox="1"/>
          <p:nvPr>
            <p:ph idx="1" type="body"/>
          </p:nvPr>
        </p:nvSpPr>
        <p:spPr>
          <a:xfrm>
            <a:off x="457200" y="1428748"/>
            <a:ext cx="6025500" cy="3148800"/>
          </a:xfrm>
          <a:prstGeom prst="rect">
            <a:avLst/>
          </a:prstGeom>
        </p:spPr>
        <p:txBody>
          <a:bodyPr anchorCtr="0" anchor="t" bIns="0" lIns="0" spcFirstLastPara="1" rIns="0" wrap="square" tIns="0">
            <a:noAutofit/>
          </a:bodyPr>
          <a:lstStyle/>
          <a:p>
            <a:pPr indent="-368300" lvl="0" marL="457200" rtl="0" algn="l">
              <a:spcBef>
                <a:spcPts val="600"/>
              </a:spcBef>
              <a:spcAft>
                <a:spcPts val="0"/>
              </a:spcAft>
              <a:buSzPts val="2200"/>
              <a:buChar char="-"/>
            </a:pPr>
            <a:r>
              <a:rPr lang="en" sz="2200"/>
              <a:t>Inter-particle physics</a:t>
            </a:r>
            <a:endParaRPr sz="2200"/>
          </a:p>
          <a:p>
            <a:pPr indent="-368300" lvl="0" marL="457200" rtl="0" algn="l">
              <a:spcBef>
                <a:spcPts val="0"/>
              </a:spcBef>
              <a:spcAft>
                <a:spcPts val="0"/>
              </a:spcAft>
              <a:buSzPts val="2200"/>
              <a:buChar char="-"/>
            </a:pPr>
            <a:r>
              <a:rPr lang="en" sz="2200"/>
              <a:t>Control outside elements based on scripts</a:t>
            </a:r>
            <a:endParaRPr sz="2200"/>
          </a:p>
          <a:p>
            <a:pPr indent="-368300" lvl="0" marL="457200" rtl="0" algn="l">
              <a:spcBef>
                <a:spcPts val="0"/>
              </a:spcBef>
              <a:spcAft>
                <a:spcPts val="0"/>
              </a:spcAft>
              <a:buSzPts val="2200"/>
              <a:buChar char="-"/>
            </a:pPr>
            <a:r>
              <a:rPr lang="en" sz="2200"/>
              <a:t>Particles programming</a:t>
            </a:r>
            <a:endParaRPr sz="2200"/>
          </a:p>
          <a:p>
            <a:pPr indent="-368300" lvl="0" marL="457200" rtl="0" algn="l">
              <a:spcBef>
                <a:spcPts val="0"/>
              </a:spcBef>
              <a:spcAft>
                <a:spcPts val="0"/>
              </a:spcAft>
              <a:buSzPts val="2200"/>
              <a:buChar char="-"/>
            </a:pPr>
            <a:r>
              <a:rPr lang="en" sz="2200"/>
              <a:t>TouchDesigner’s metaball system, or how to code my own metaball/isosurface</a:t>
            </a:r>
            <a:endParaRPr sz="2200"/>
          </a:p>
          <a:p>
            <a:pPr indent="-368300" lvl="0" marL="457200" rtl="0" algn="l">
              <a:spcBef>
                <a:spcPts val="0"/>
              </a:spcBef>
              <a:spcAft>
                <a:spcPts val="0"/>
              </a:spcAft>
              <a:buSzPts val="2200"/>
              <a:buChar char="-"/>
            </a:pPr>
            <a:r>
              <a:rPr lang="en" sz="2200"/>
              <a:t>Shaders in touchdesigner, and stylized water shaders in general</a:t>
            </a:r>
            <a:endParaRPr sz="2200"/>
          </a:p>
          <a:p>
            <a:pPr indent="-368300" lvl="0" marL="457200" rtl="0" algn="l">
              <a:spcBef>
                <a:spcPts val="0"/>
              </a:spcBef>
              <a:spcAft>
                <a:spcPts val="0"/>
              </a:spcAft>
              <a:buSzPts val="2200"/>
              <a:buChar char="-"/>
            </a:pPr>
            <a:r>
              <a:rPr lang="en" sz="2200"/>
              <a:t>Simulation speed manipulation in TD</a:t>
            </a:r>
            <a:endParaRPr sz="2200"/>
          </a:p>
          <a:p>
            <a:pPr indent="-368300" lvl="0" marL="457200" rtl="0" algn="l">
              <a:spcBef>
                <a:spcPts val="0"/>
              </a:spcBef>
              <a:spcAft>
                <a:spcPts val="0"/>
              </a:spcAft>
              <a:buSzPts val="2200"/>
              <a:buChar char="-"/>
            </a:pPr>
            <a:r>
              <a:rPr lang="en" sz="2200"/>
              <a:t>HDRIs and Post-processing in td</a:t>
            </a:r>
            <a:endParaRPr sz="2200"/>
          </a:p>
          <a:p>
            <a:pPr indent="-368300" lvl="0" marL="457200" rtl="0" algn="l">
              <a:spcBef>
                <a:spcPts val="0"/>
              </a:spcBef>
              <a:spcAft>
                <a:spcPts val="0"/>
              </a:spcAft>
              <a:buSzPts val="2200"/>
              <a:buChar char="-"/>
            </a:pPr>
            <a:r>
              <a:rPr lang="en" sz="2200"/>
              <a:t>Camera control in TD</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5" name="Shape 75"/>
        <p:cNvGrpSpPr/>
        <p:nvPr/>
      </p:nvGrpSpPr>
      <p:grpSpPr>
        <a:xfrm>
          <a:off x="0" y="0"/>
          <a:ext cx="0" cy="0"/>
          <a:chOff x="0" y="0"/>
          <a:chExt cx="0" cy="0"/>
        </a:xfrm>
      </p:grpSpPr>
      <p:sp>
        <p:nvSpPr>
          <p:cNvPr id="76" name="Google Shape;76;p15"/>
          <p:cNvSpPr txBox="1"/>
          <p:nvPr>
            <p:ph type="title"/>
          </p:nvPr>
        </p:nvSpPr>
        <p:spPr>
          <a:xfrm>
            <a:off x="457200" y="434575"/>
            <a:ext cx="6025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Steps</a:t>
            </a:r>
            <a:endParaRPr/>
          </a:p>
        </p:txBody>
      </p:sp>
      <p:sp>
        <p:nvSpPr>
          <p:cNvPr id="77" name="Google Shape;77;p15"/>
          <p:cNvSpPr txBox="1"/>
          <p:nvPr>
            <p:ph idx="1" type="body"/>
          </p:nvPr>
        </p:nvSpPr>
        <p:spPr>
          <a:xfrm>
            <a:off x="457200" y="1428748"/>
            <a:ext cx="6025500" cy="31488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sz="2000"/>
              <a:t>3d representation of particles</a:t>
            </a:r>
            <a:endParaRPr sz="2000"/>
          </a:p>
          <a:p>
            <a:pPr indent="-355600" lvl="0" marL="457200" rtl="0" algn="l">
              <a:spcBef>
                <a:spcPts val="0"/>
              </a:spcBef>
              <a:spcAft>
                <a:spcPts val="0"/>
              </a:spcAft>
              <a:buSzPts val="2000"/>
              <a:buChar char="-"/>
            </a:pPr>
            <a:r>
              <a:rPr lang="en" sz="2000"/>
              <a:t>Turn particles into metaballs</a:t>
            </a:r>
            <a:endParaRPr sz="2000"/>
          </a:p>
          <a:p>
            <a:pPr indent="-355600" lvl="0" marL="457200" rtl="0" algn="l">
              <a:spcBef>
                <a:spcPts val="0"/>
              </a:spcBef>
              <a:spcAft>
                <a:spcPts val="0"/>
              </a:spcAft>
              <a:buSzPts val="2000"/>
              <a:buChar char="-"/>
            </a:pPr>
            <a:r>
              <a:rPr lang="en" sz="2000"/>
              <a:t>Make metaballs visible and decent size</a:t>
            </a:r>
            <a:endParaRPr sz="2000"/>
          </a:p>
          <a:p>
            <a:pPr indent="-355600" lvl="0" marL="457200" rtl="0" algn="l">
              <a:spcBef>
                <a:spcPts val="0"/>
              </a:spcBef>
              <a:spcAft>
                <a:spcPts val="0"/>
              </a:spcAft>
              <a:buSzPts val="2000"/>
              <a:buChar char="-"/>
            </a:pPr>
            <a:r>
              <a:rPr lang="en" sz="2000"/>
              <a:t>Camera to follow metaballs smoothly</a:t>
            </a:r>
            <a:endParaRPr sz="2000"/>
          </a:p>
          <a:p>
            <a:pPr indent="-355600" lvl="0" marL="457200" rtl="0" algn="l">
              <a:spcBef>
                <a:spcPts val="0"/>
              </a:spcBef>
              <a:spcAft>
                <a:spcPts val="0"/>
              </a:spcAft>
              <a:buSzPts val="2000"/>
              <a:buChar char="-"/>
            </a:pPr>
            <a:r>
              <a:rPr lang="en" sz="2000"/>
              <a:t>HDRI + Material</a:t>
            </a:r>
            <a:endParaRPr sz="2000"/>
          </a:p>
          <a:p>
            <a:pPr indent="-355600" lvl="0" marL="457200" rtl="0" algn="l">
              <a:spcBef>
                <a:spcPts val="0"/>
              </a:spcBef>
              <a:spcAft>
                <a:spcPts val="0"/>
              </a:spcAft>
              <a:buSzPts val="2000"/>
              <a:buChar char="-"/>
            </a:pPr>
            <a:r>
              <a:rPr lang="en" sz="2000"/>
              <a:t>Post processing affected by song</a:t>
            </a:r>
            <a:endParaRPr sz="2000"/>
          </a:p>
          <a:p>
            <a:pPr indent="-355600" lvl="0" marL="457200" rtl="0" algn="l">
              <a:spcBef>
                <a:spcPts val="0"/>
              </a:spcBef>
              <a:spcAft>
                <a:spcPts val="0"/>
              </a:spcAft>
              <a:buSzPts val="2000"/>
              <a:buChar char="-"/>
            </a:pPr>
            <a:r>
              <a:rPr lang="en" sz="2000"/>
              <a:t>Reset button</a:t>
            </a:r>
            <a:endParaRPr sz="2000"/>
          </a:p>
          <a:p>
            <a:pPr indent="-355600" lvl="0" marL="457200" rtl="0" algn="l">
              <a:spcBef>
                <a:spcPts val="0"/>
              </a:spcBef>
              <a:spcAft>
                <a:spcPts val="0"/>
              </a:spcAft>
              <a:buSzPts val="2000"/>
              <a:buChar char="-"/>
            </a:pPr>
            <a:r>
              <a:rPr lang="en" sz="2000"/>
              <a:t>Speed of sim affected by song</a:t>
            </a:r>
            <a:endParaRPr sz="2000"/>
          </a:p>
          <a:p>
            <a:pPr indent="-355600" lvl="0" marL="457200" rtl="0" algn="l">
              <a:spcBef>
                <a:spcPts val="0"/>
              </a:spcBef>
              <a:spcAft>
                <a:spcPts val="0"/>
              </a:spcAft>
              <a:buSzPts val="2000"/>
              <a:buChar char="-"/>
            </a:pPr>
            <a:r>
              <a:rPr lang="en" sz="2000"/>
              <a:t>Foam and inter-particle physics</a:t>
            </a:r>
            <a:endParaRPr sz="2000"/>
          </a:p>
          <a:p>
            <a:pPr indent="-355600" lvl="0" marL="457200" rtl="0" algn="l">
              <a:spcBef>
                <a:spcPts val="0"/>
              </a:spcBef>
              <a:spcAft>
                <a:spcPts val="0"/>
              </a:spcAft>
              <a:buSzPts val="2000"/>
              <a:buChar char="-"/>
            </a:pPr>
            <a:r>
              <a:rPr lang="en" sz="2000"/>
              <a:t>Whatever else makes it better</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ctrTitle"/>
          </p:nvPr>
        </p:nvSpPr>
        <p:spPr>
          <a:xfrm>
            <a:off x="311708" y="744575"/>
            <a:ext cx="8520600" cy="2052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Go with the Flow</a:t>
            </a:r>
            <a:endParaRPr/>
          </a:p>
        </p:txBody>
      </p:sp>
      <p:sp>
        <p:nvSpPr>
          <p:cNvPr id="83" name="Google Shape;83;p16"/>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lang="en"/>
              <a:t>Life from a particle’s perspective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457200" y="434575"/>
            <a:ext cx="6025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What it is</a:t>
            </a:r>
            <a:endParaRPr/>
          </a:p>
        </p:txBody>
      </p:sp>
      <p:sp>
        <p:nvSpPr>
          <p:cNvPr id="89" name="Google Shape;89;p17"/>
          <p:cNvSpPr txBox="1"/>
          <p:nvPr>
            <p:ph idx="1" type="body"/>
          </p:nvPr>
        </p:nvSpPr>
        <p:spPr>
          <a:xfrm>
            <a:off x="457200" y="1428748"/>
            <a:ext cx="6025500" cy="3148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Using the Lorenz attractor particle system, instance the particles as spheres and give it a water-looking material to look like flowing water. The camera follows an arbitrary particle and points towards the leading particle as they flow. Includes an HDRI and a song, whose volume affects many things like brightness, glare, lens distortion, and the speed of the simulation.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ctrTitle"/>
          </p:nvPr>
        </p:nvSpPr>
        <p:spPr>
          <a:xfrm>
            <a:off x="685800" y="743850"/>
            <a:ext cx="5796900" cy="115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Video Time</a:t>
            </a:r>
            <a:endParaRPr/>
          </a:p>
        </p:txBody>
      </p:sp>
      <p:pic>
        <p:nvPicPr>
          <p:cNvPr id="95" name="Google Shape;95;p18"/>
          <p:cNvPicPr preferRelativeResize="0"/>
          <p:nvPr/>
        </p:nvPicPr>
        <p:blipFill>
          <a:blip r:embed="rId3">
            <a:alphaModFix/>
          </a:blip>
          <a:stretch>
            <a:fillRect/>
          </a:stretch>
        </p:blipFill>
        <p:spPr>
          <a:xfrm>
            <a:off x="2724150" y="1903650"/>
            <a:ext cx="5157487" cy="29350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ctrTitle"/>
          </p:nvPr>
        </p:nvSpPr>
        <p:spPr>
          <a:xfrm>
            <a:off x="311708" y="744575"/>
            <a:ext cx="8520600" cy="2052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2400"/>
              <a:t>github.com/AndrewDunne/CMPM169Projects/tree/main/Proj2</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ctrTitle"/>
          </p:nvPr>
        </p:nvSpPr>
        <p:spPr>
          <a:xfrm>
            <a:off x="685800" y="973750"/>
            <a:ext cx="57969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Sources</a:t>
            </a:r>
            <a:endParaRPr/>
          </a:p>
        </p:txBody>
      </p:sp>
      <p:sp>
        <p:nvSpPr>
          <p:cNvPr id="106" name="Google Shape;106;p20"/>
          <p:cNvSpPr txBox="1"/>
          <p:nvPr>
            <p:ph idx="1" type="subTitle"/>
          </p:nvPr>
        </p:nvSpPr>
        <p:spPr>
          <a:xfrm>
            <a:off x="685800" y="2230450"/>
            <a:ext cx="5796900" cy="465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Music - </a:t>
            </a:r>
            <a:r>
              <a:rPr i="1" lang="en"/>
              <a:t>End of All (Instrumental)</a:t>
            </a:r>
            <a:r>
              <a:rPr lang="en"/>
              <a:t> by Rei Kondoh</a:t>
            </a:r>
            <a:endParaRPr/>
          </a:p>
          <a:p>
            <a:pPr indent="0" lvl="0" marL="0" rtl="0" algn="l">
              <a:spcBef>
                <a:spcPts val="0"/>
              </a:spcBef>
              <a:spcAft>
                <a:spcPts val="0"/>
              </a:spcAft>
              <a:buNone/>
            </a:pPr>
            <a:r>
              <a:rPr lang="en"/>
              <a:t>HDRI - </a:t>
            </a:r>
            <a:r>
              <a:rPr i="1" lang="en"/>
              <a:t>Circus Arena 4k</a:t>
            </a:r>
            <a:r>
              <a:rPr lang="en"/>
              <a:t> from HDRI Haven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inacor template">
  <a:themeElements>
    <a:clrScheme name="Custom 347">
      <a:dk1>
        <a:srgbClr val="000000"/>
      </a:dk1>
      <a:lt1>
        <a:srgbClr val="FFFFFF"/>
      </a:lt1>
      <a:dk2>
        <a:srgbClr val="9199AA"/>
      </a:dk2>
      <a:lt2>
        <a:srgbClr val="E4E7EC"/>
      </a:lt2>
      <a:accent1>
        <a:srgbClr val="002988"/>
      </a:accent1>
      <a:accent2>
        <a:srgbClr val="004CF8"/>
      </a:accent2>
      <a:accent3>
        <a:srgbClr val="7DFFB1"/>
      </a:accent3>
      <a:accent4>
        <a:srgbClr val="E0FF7D"/>
      </a:accent4>
      <a:accent5>
        <a:srgbClr val="FFF16B"/>
      </a:accent5>
      <a:accent6>
        <a:srgbClr val="FFFF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