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8e02d1e9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8e02d1e9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8e02d1e9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8e02d1e9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8e02d1e9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8e02d1e9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8e02d1e9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8e02d1e9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6NbbaHbsL7sPghSXYDax9lIj1L77n-fR/view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ndrewDunne/CMPM169Projects/tree/main/Proj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bqtqltqcQh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Beach Bowl Galaxy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getting knocked out by the vaccine for 2 days, there were 2 days left to implement flocking into project 2 (slime mold file didn’t work). So, at midnight on Monday success was finally achieved and I wanted to relax, so I gave the resulting galaxy-looking system a beachy color scheme and a 2d displacement like you’re looking at it on a day so hot you can see the heat waves.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system itself moves particles </a:t>
            </a:r>
            <a:r>
              <a:rPr lang="en"/>
              <a:t>towards each other if they’re somewhat close, and perpendicular to each other once they get really close. The emergent behavior makes them spiral outwards.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 title="gyaaaah!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496" y="0"/>
            <a:ext cx="76089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90250" y="488250"/>
            <a:ext cx="8420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https://github.com/AndrewDunne/CMPM169Projects/tree/main/Proj3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 big it takes 2 lines!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Sources, help, and related research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StackOverflow and Issei for providing wonderful bugfixing 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 Mario Galaxy for the project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"/>
              <a:t> video about coding boids, by Sebastian Lague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base files by Oskar Elek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