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Kulim Park Light"/>
      <p:regular r:id="rId16"/>
      <p:bold r:id="rId17"/>
      <p:italic r:id="rId18"/>
      <p:boldItalic r:id="rId19"/>
    </p:embeddedFont>
    <p:embeddedFont>
      <p:font typeface="Kulim Park"/>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KulimPark-regular.fntdata"/><Relationship Id="rId11" Type="http://schemas.openxmlformats.org/officeDocument/2006/relationships/slide" Target="slides/slide6.xml"/><Relationship Id="rId22" Type="http://schemas.openxmlformats.org/officeDocument/2006/relationships/font" Target="fonts/KulimPark-italic.fntdata"/><Relationship Id="rId10" Type="http://schemas.openxmlformats.org/officeDocument/2006/relationships/slide" Target="slides/slide5.xml"/><Relationship Id="rId21" Type="http://schemas.openxmlformats.org/officeDocument/2006/relationships/font" Target="fonts/KulimPark-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KulimPark-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KulimParkLight-bold.fntdata"/><Relationship Id="rId16" Type="http://schemas.openxmlformats.org/officeDocument/2006/relationships/font" Target="fonts/KulimParkLight-regular.fntdata"/><Relationship Id="rId5" Type="http://schemas.openxmlformats.org/officeDocument/2006/relationships/notesMaster" Target="notesMasters/notesMaster1.xml"/><Relationship Id="rId19" Type="http://schemas.openxmlformats.org/officeDocument/2006/relationships/font" Target="fonts/KulimParkLight-boldItalic.fntdata"/><Relationship Id="rId6" Type="http://schemas.openxmlformats.org/officeDocument/2006/relationships/slide" Target="slides/slide1.xml"/><Relationship Id="rId18" Type="http://schemas.openxmlformats.org/officeDocument/2006/relationships/font" Target="fonts/KulimParkLigh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42f4bbbc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42f4bbbc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37f3c5dc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37f3c5dc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42f4bbbc1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42f4bbbc1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42f4bbbc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42f4bbbc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42f4bbbc1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42f4bbbc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42f4bbbc1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42f4bbbc1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37f3c5dc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37f3c5dc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37f3c5d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37f3c5d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42f4bbbc1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42f4bbbc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42f4bbbc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42f4bbbc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gradFill>
          <a:gsLst>
            <a:gs pos="0">
              <a:schemeClr val="accent1"/>
            </a:gs>
            <a:gs pos="37000">
              <a:schemeClr val="dk2"/>
            </a:gs>
            <a:gs pos="100000">
              <a:schemeClr val="dk2"/>
            </a:gs>
          </a:gsLst>
          <a:lin ang="10800025" scaled="0"/>
        </a:gradFill>
      </p:bgPr>
    </p:bg>
    <p:spTree>
      <p:nvGrpSpPr>
        <p:cNvPr id="9" name="Shape 9"/>
        <p:cNvGrpSpPr/>
        <p:nvPr/>
      </p:nvGrpSpPr>
      <p:grpSpPr>
        <a:xfrm>
          <a:off x="0" y="0"/>
          <a:ext cx="0" cy="0"/>
          <a:chOff x="0" y="0"/>
          <a:chExt cx="0" cy="0"/>
        </a:xfrm>
      </p:grpSpPr>
      <p:grpSp>
        <p:nvGrpSpPr>
          <p:cNvPr id="10" name="Google Shape;10;p2"/>
          <p:cNvGrpSpPr/>
          <p:nvPr/>
        </p:nvGrpSpPr>
        <p:grpSpPr>
          <a:xfrm>
            <a:off x="-8" y="-13"/>
            <a:ext cx="7710766" cy="5142022"/>
            <a:chOff x="-8" y="-13"/>
            <a:chExt cx="7710766" cy="5142022"/>
          </a:xfrm>
        </p:grpSpPr>
        <p:sp>
          <p:nvSpPr>
            <p:cNvPr id="11" name="Google Shape;11;p2"/>
            <p:cNvSpPr/>
            <p:nvPr/>
          </p:nvSpPr>
          <p:spPr>
            <a:xfrm>
              <a:off x="-8" y="-13"/>
              <a:ext cx="7710766" cy="5142022"/>
            </a:xfrm>
            <a:custGeom>
              <a:rect b="b" l="l" r="r" t="t"/>
              <a:pathLst>
                <a:path extrusionOk="0" h="2285343" w="3427007">
                  <a:moveTo>
                    <a:pt x="3264200" y="1931013"/>
                  </a:moveTo>
                  <a:cubicBezTo>
                    <a:pt x="3059555" y="1738083"/>
                    <a:pt x="2707189" y="1625228"/>
                    <a:pt x="2663923" y="1311888"/>
                  </a:cubicBezTo>
                  <a:cubicBezTo>
                    <a:pt x="2646918" y="776320"/>
                    <a:pt x="3405816" y="668129"/>
                    <a:pt x="3258554" y="0"/>
                  </a:cubicBezTo>
                  <a:lnTo>
                    <a:pt x="0" y="0"/>
                  </a:lnTo>
                  <a:lnTo>
                    <a:pt x="0" y="2285343"/>
                  </a:lnTo>
                  <a:lnTo>
                    <a:pt x="3426103" y="2285343"/>
                  </a:lnTo>
                  <a:cubicBezTo>
                    <a:pt x="3436148" y="2153964"/>
                    <a:pt x="3361302" y="2023504"/>
                    <a:pt x="3264200" y="1931013"/>
                  </a:cubicBezTo>
                  <a:close/>
                </a:path>
              </a:pathLst>
            </a:custGeom>
            <a:solidFill>
              <a:schemeClr val="accent2"/>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8" y="-13"/>
              <a:ext cx="7536339" cy="5142022"/>
            </a:xfrm>
            <a:custGeom>
              <a:rect b="b" l="l" r="r" t="t"/>
              <a:pathLst>
                <a:path extrusionOk="0" h="2285343" w="3349484">
                  <a:moveTo>
                    <a:pt x="3135123" y="1986849"/>
                  </a:moveTo>
                  <a:cubicBezTo>
                    <a:pt x="3002568" y="1888315"/>
                    <a:pt x="2836659" y="1848901"/>
                    <a:pt x="2687952" y="1777628"/>
                  </a:cubicBezTo>
                  <a:cubicBezTo>
                    <a:pt x="2379377" y="1643884"/>
                    <a:pt x="2269472" y="1317800"/>
                    <a:pt x="2551129" y="1092748"/>
                  </a:cubicBezTo>
                  <a:cubicBezTo>
                    <a:pt x="2647246" y="1012409"/>
                    <a:pt x="2763520" y="961040"/>
                    <a:pt x="2873688" y="901459"/>
                  </a:cubicBezTo>
                  <a:cubicBezTo>
                    <a:pt x="3268796" y="717528"/>
                    <a:pt x="3285865" y="371278"/>
                    <a:pt x="3154688" y="0"/>
                  </a:cubicBezTo>
                  <a:lnTo>
                    <a:pt x="0" y="0"/>
                  </a:lnTo>
                  <a:lnTo>
                    <a:pt x="0" y="2285343"/>
                  </a:lnTo>
                  <a:lnTo>
                    <a:pt x="3349485" y="2285343"/>
                  </a:lnTo>
                  <a:cubicBezTo>
                    <a:pt x="3310420" y="2166169"/>
                    <a:pt x="3235575" y="2061939"/>
                    <a:pt x="3135123" y="1986849"/>
                  </a:cubicBezTo>
                  <a:close/>
                </a:path>
              </a:pathLst>
            </a:custGeom>
            <a:solidFill>
              <a:schemeClr val="accent3"/>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8" y="-13"/>
              <a:ext cx="6852517" cy="5142022"/>
            </a:xfrm>
            <a:custGeom>
              <a:rect b="b" l="l" r="r" t="t"/>
              <a:pathLst>
                <a:path extrusionOk="0" h="2285343" w="3045563">
                  <a:moveTo>
                    <a:pt x="2807574" y="2063115"/>
                  </a:moveTo>
                  <a:cubicBezTo>
                    <a:pt x="2956478" y="1994404"/>
                    <a:pt x="2840008" y="1887198"/>
                    <a:pt x="2727411" y="1875177"/>
                  </a:cubicBezTo>
                  <a:cubicBezTo>
                    <a:pt x="2250301" y="1750695"/>
                    <a:pt x="2181824" y="1070150"/>
                    <a:pt x="2624661" y="853112"/>
                  </a:cubicBezTo>
                  <a:cubicBezTo>
                    <a:pt x="2701215" y="814552"/>
                    <a:pt x="2785909" y="794451"/>
                    <a:pt x="2863446" y="757796"/>
                  </a:cubicBezTo>
                  <a:cubicBezTo>
                    <a:pt x="3297881" y="540560"/>
                    <a:pt x="2793262" y="253036"/>
                    <a:pt x="2983397" y="0"/>
                  </a:cubicBezTo>
                  <a:lnTo>
                    <a:pt x="0" y="0"/>
                  </a:lnTo>
                  <a:lnTo>
                    <a:pt x="0" y="2285343"/>
                  </a:lnTo>
                  <a:lnTo>
                    <a:pt x="2681190" y="2285343"/>
                  </a:lnTo>
                  <a:cubicBezTo>
                    <a:pt x="2683685" y="2196596"/>
                    <a:pt x="2730299" y="2108047"/>
                    <a:pt x="2807574" y="2063115"/>
                  </a:cubicBezTo>
                  <a:close/>
                </a:path>
              </a:pathLst>
            </a:custGeom>
            <a:solidFill>
              <a:schemeClr val="accent4"/>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8" y="-13"/>
              <a:ext cx="6478551" cy="5142022"/>
            </a:xfrm>
            <a:custGeom>
              <a:rect b="b" l="l" r="r" t="t"/>
              <a:pathLst>
                <a:path extrusionOk="0" h="2285343" w="2879356">
                  <a:moveTo>
                    <a:pt x="2483636" y="1975748"/>
                  </a:moveTo>
                  <a:cubicBezTo>
                    <a:pt x="2425729" y="1949472"/>
                    <a:pt x="2357974" y="1946319"/>
                    <a:pt x="2304203" y="1912292"/>
                  </a:cubicBezTo>
                  <a:cubicBezTo>
                    <a:pt x="2200338" y="1846602"/>
                    <a:pt x="2149981" y="1693020"/>
                    <a:pt x="2194297" y="1578391"/>
                  </a:cubicBezTo>
                  <a:cubicBezTo>
                    <a:pt x="2362898" y="1262161"/>
                    <a:pt x="2082226" y="851863"/>
                    <a:pt x="2213994" y="698938"/>
                  </a:cubicBezTo>
                  <a:cubicBezTo>
                    <a:pt x="2289890" y="640671"/>
                    <a:pt x="2476086" y="701106"/>
                    <a:pt x="2569840" y="720484"/>
                  </a:cubicBezTo>
                  <a:cubicBezTo>
                    <a:pt x="3121795" y="827427"/>
                    <a:pt x="2785252" y="260657"/>
                    <a:pt x="2696422" y="0"/>
                  </a:cubicBezTo>
                  <a:lnTo>
                    <a:pt x="0" y="0"/>
                  </a:lnTo>
                  <a:lnTo>
                    <a:pt x="0" y="2285343"/>
                  </a:lnTo>
                  <a:lnTo>
                    <a:pt x="2605819" y="2285343"/>
                  </a:lnTo>
                  <a:cubicBezTo>
                    <a:pt x="2646787" y="2172291"/>
                    <a:pt x="2595314" y="2026460"/>
                    <a:pt x="2483636" y="1975748"/>
                  </a:cubicBezTo>
                  <a:close/>
                </a:path>
              </a:pathLst>
            </a:custGeom>
            <a:solidFill>
              <a:schemeClr val="accent5"/>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8" y="-13"/>
              <a:ext cx="6272190" cy="5142022"/>
            </a:xfrm>
            <a:custGeom>
              <a:rect b="b" l="l" r="r" t="t"/>
              <a:pathLst>
                <a:path extrusionOk="0" h="2285343" w="2787640">
                  <a:moveTo>
                    <a:pt x="2551129" y="2165460"/>
                  </a:moveTo>
                  <a:cubicBezTo>
                    <a:pt x="2474839" y="1961822"/>
                    <a:pt x="2182086" y="2092478"/>
                    <a:pt x="2041192" y="1984090"/>
                  </a:cubicBezTo>
                  <a:cubicBezTo>
                    <a:pt x="1755530" y="1606309"/>
                    <a:pt x="2254765" y="1476178"/>
                    <a:pt x="2067125" y="765219"/>
                  </a:cubicBezTo>
                  <a:cubicBezTo>
                    <a:pt x="2053010" y="702617"/>
                    <a:pt x="2051631" y="620702"/>
                    <a:pt x="2107765" y="589762"/>
                  </a:cubicBezTo>
                  <a:cubicBezTo>
                    <a:pt x="2139214" y="572223"/>
                    <a:pt x="2178081" y="579120"/>
                    <a:pt x="2213403" y="586543"/>
                  </a:cubicBezTo>
                  <a:cubicBezTo>
                    <a:pt x="2363423" y="609994"/>
                    <a:pt x="2512983" y="669378"/>
                    <a:pt x="2665433" y="663991"/>
                  </a:cubicBezTo>
                  <a:cubicBezTo>
                    <a:pt x="2829568" y="636467"/>
                    <a:pt x="2809872" y="484724"/>
                    <a:pt x="2714805" y="382445"/>
                  </a:cubicBezTo>
                  <a:cubicBezTo>
                    <a:pt x="2614157" y="255007"/>
                    <a:pt x="2513443" y="127523"/>
                    <a:pt x="2412795" y="0"/>
                  </a:cubicBezTo>
                  <a:lnTo>
                    <a:pt x="0" y="0"/>
                  </a:lnTo>
                  <a:lnTo>
                    <a:pt x="0" y="2285343"/>
                  </a:lnTo>
                  <a:lnTo>
                    <a:pt x="2536094" y="2285343"/>
                  </a:lnTo>
                  <a:cubicBezTo>
                    <a:pt x="2555134" y="2247966"/>
                    <a:pt x="2563012" y="2205202"/>
                    <a:pt x="2551129" y="2165460"/>
                  </a:cubicBezTo>
                  <a:close/>
                </a:path>
              </a:pathLst>
            </a:custGeom>
            <a:solidFill>
              <a:schemeClr val="accent6"/>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8" y="-13"/>
              <a:ext cx="5978795" cy="5142022"/>
            </a:xfrm>
            <a:custGeom>
              <a:rect b="b" l="l" r="r" t="t"/>
              <a:pathLst>
                <a:path extrusionOk="0" h="2285343" w="2657242">
                  <a:moveTo>
                    <a:pt x="2007248" y="2113499"/>
                  </a:moveTo>
                  <a:cubicBezTo>
                    <a:pt x="1570122" y="1477098"/>
                    <a:pt x="2433082" y="1775854"/>
                    <a:pt x="2003441" y="835244"/>
                  </a:cubicBezTo>
                  <a:cubicBezTo>
                    <a:pt x="1977901" y="745052"/>
                    <a:pt x="1922620" y="648094"/>
                    <a:pt x="1965558" y="564800"/>
                  </a:cubicBezTo>
                  <a:cubicBezTo>
                    <a:pt x="2004426" y="489322"/>
                    <a:pt x="2106518" y="470798"/>
                    <a:pt x="2189570" y="488337"/>
                  </a:cubicBezTo>
                  <a:cubicBezTo>
                    <a:pt x="2272623" y="505876"/>
                    <a:pt x="2348716" y="549428"/>
                    <a:pt x="2432491" y="564274"/>
                  </a:cubicBezTo>
                  <a:cubicBezTo>
                    <a:pt x="2646524" y="602374"/>
                    <a:pt x="2740016" y="398211"/>
                    <a:pt x="2567739" y="263810"/>
                  </a:cubicBezTo>
                  <a:cubicBezTo>
                    <a:pt x="2468142" y="185967"/>
                    <a:pt x="2311687" y="141430"/>
                    <a:pt x="2287855" y="0"/>
                  </a:cubicBezTo>
                  <a:lnTo>
                    <a:pt x="0" y="0"/>
                  </a:lnTo>
                  <a:lnTo>
                    <a:pt x="0" y="2285343"/>
                  </a:lnTo>
                  <a:lnTo>
                    <a:pt x="2023268" y="2285343"/>
                  </a:lnTo>
                  <a:cubicBezTo>
                    <a:pt x="2055570" y="2233645"/>
                    <a:pt x="2039156" y="2165000"/>
                    <a:pt x="2007248" y="2113499"/>
                  </a:cubicBezTo>
                  <a:close/>
                </a:path>
              </a:pathLst>
            </a:custGeom>
            <a:solidFill>
              <a:schemeClr val="lt1"/>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 name="Google Shape;17;p2"/>
          <p:cNvSpPr txBox="1"/>
          <p:nvPr>
            <p:ph type="ctrTitle"/>
          </p:nvPr>
        </p:nvSpPr>
        <p:spPr>
          <a:xfrm>
            <a:off x="685800" y="658575"/>
            <a:ext cx="3620100" cy="38262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4800"/>
              <a:buNone/>
              <a:defRPr sz="4800"/>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Corners" type="blank">
  <p:cSld name="BLANK">
    <p:spTree>
      <p:nvGrpSpPr>
        <p:cNvPr id="108" name="Shape 108"/>
        <p:cNvGrpSpPr/>
        <p:nvPr/>
      </p:nvGrpSpPr>
      <p:grpSpPr>
        <a:xfrm>
          <a:off x="0" y="0"/>
          <a:ext cx="0" cy="0"/>
          <a:chOff x="0" y="0"/>
          <a:chExt cx="0" cy="0"/>
        </a:xfrm>
      </p:grpSpPr>
      <p:grpSp>
        <p:nvGrpSpPr>
          <p:cNvPr id="109" name="Google Shape;109;p11"/>
          <p:cNvGrpSpPr/>
          <p:nvPr/>
        </p:nvGrpSpPr>
        <p:grpSpPr>
          <a:xfrm>
            <a:off x="-15" y="1"/>
            <a:ext cx="9144000" cy="5143352"/>
            <a:chOff x="-15" y="1"/>
            <a:chExt cx="9144000" cy="5143352"/>
          </a:xfrm>
        </p:grpSpPr>
        <p:sp>
          <p:nvSpPr>
            <p:cNvPr id="110" name="Google Shape;110;p11"/>
            <p:cNvSpPr/>
            <p:nvPr/>
          </p:nvSpPr>
          <p:spPr>
            <a:xfrm>
              <a:off x="-15" y="594"/>
              <a:ext cx="9144000" cy="5142022"/>
            </a:xfrm>
            <a:custGeom>
              <a:rect b="b" l="l" r="r" t="t"/>
              <a:pathLst>
                <a:path extrusionOk="0" h="2285343" w="4064000">
                  <a:moveTo>
                    <a:pt x="4064000" y="0"/>
                  </a:moveTo>
                  <a:lnTo>
                    <a:pt x="3968014" y="0"/>
                  </a:lnTo>
                  <a:cubicBezTo>
                    <a:pt x="3943656" y="81653"/>
                    <a:pt x="3826660" y="80930"/>
                    <a:pt x="3801974" y="0"/>
                  </a:cubicBezTo>
                  <a:lnTo>
                    <a:pt x="0" y="0"/>
                  </a:lnTo>
                  <a:lnTo>
                    <a:pt x="0" y="2145687"/>
                  </a:lnTo>
                  <a:cubicBezTo>
                    <a:pt x="79376" y="2132549"/>
                    <a:pt x="158227" y="2203954"/>
                    <a:pt x="143652" y="2285343"/>
                  </a:cubicBezTo>
                  <a:lnTo>
                    <a:pt x="4064000" y="2285343"/>
                  </a:lnTo>
                  <a:close/>
                </a:path>
              </a:pathLst>
            </a:custGeom>
            <a:solidFill>
              <a:schemeClr val="accent2"/>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1"/>
            <p:cNvSpPr/>
            <p:nvPr/>
          </p:nvSpPr>
          <p:spPr>
            <a:xfrm>
              <a:off x="-15" y="594"/>
              <a:ext cx="9144000" cy="5142465"/>
            </a:xfrm>
            <a:custGeom>
              <a:rect b="b" l="l" r="r" t="t"/>
              <a:pathLst>
                <a:path extrusionOk="0" h="2285540" w="4064000">
                  <a:moveTo>
                    <a:pt x="3963287" y="130920"/>
                  </a:moveTo>
                  <a:cubicBezTo>
                    <a:pt x="3873866" y="88944"/>
                    <a:pt x="3760678" y="180187"/>
                    <a:pt x="3705331" y="0"/>
                  </a:cubicBezTo>
                  <a:lnTo>
                    <a:pt x="0" y="0"/>
                  </a:lnTo>
                  <a:lnTo>
                    <a:pt x="0" y="1539766"/>
                  </a:lnTo>
                  <a:cubicBezTo>
                    <a:pt x="129076" y="1755950"/>
                    <a:pt x="-47797" y="2028037"/>
                    <a:pt x="237078" y="2154621"/>
                  </a:cubicBezTo>
                  <a:cubicBezTo>
                    <a:pt x="281985" y="2185298"/>
                    <a:pt x="326893" y="2229179"/>
                    <a:pt x="325514" y="2285541"/>
                  </a:cubicBezTo>
                  <a:lnTo>
                    <a:pt x="4064000" y="2285541"/>
                  </a:lnTo>
                  <a:lnTo>
                    <a:pt x="4064000" y="465346"/>
                  </a:lnTo>
                  <a:cubicBezTo>
                    <a:pt x="3972806" y="345725"/>
                    <a:pt x="4041218" y="187281"/>
                    <a:pt x="3963287" y="130920"/>
                  </a:cubicBezTo>
                  <a:close/>
                </a:path>
              </a:pathLst>
            </a:custGeom>
            <a:solidFill>
              <a:schemeClr val="accent3"/>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1"/>
            <p:cNvSpPr/>
            <p:nvPr/>
          </p:nvSpPr>
          <p:spPr>
            <a:xfrm>
              <a:off x="-15" y="1"/>
              <a:ext cx="9144000" cy="5143352"/>
            </a:xfrm>
            <a:custGeom>
              <a:rect b="b" l="l" r="r" t="t"/>
              <a:pathLst>
                <a:path extrusionOk="0" h="2285934" w="4064000">
                  <a:moveTo>
                    <a:pt x="4064000" y="541546"/>
                  </a:moveTo>
                  <a:cubicBezTo>
                    <a:pt x="4012396" y="498322"/>
                    <a:pt x="3979175" y="432238"/>
                    <a:pt x="3979832" y="364643"/>
                  </a:cubicBezTo>
                  <a:cubicBezTo>
                    <a:pt x="4024017" y="50055"/>
                    <a:pt x="3727785" y="340666"/>
                    <a:pt x="3594047" y="0"/>
                  </a:cubicBezTo>
                  <a:lnTo>
                    <a:pt x="0" y="0"/>
                  </a:lnTo>
                  <a:lnTo>
                    <a:pt x="0" y="1422904"/>
                  </a:lnTo>
                  <a:cubicBezTo>
                    <a:pt x="175691" y="1522029"/>
                    <a:pt x="10570" y="1742221"/>
                    <a:pt x="70053" y="1889300"/>
                  </a:cubicBezTo>
                  <a:cubicBezTo>
                    <a:pt x="143914" y="2074742"/>
                    <a:pt x="474680" y="2055101"/>
                    <a:pt x="474746" y="2285934"/>
                  </a:cubicBezTo>
                  <a:lnTo>
                    <a:pt x="4064000" y="2285934"/>
                  </a:lnTo>
                  <a:close/>
                </a:path>
              </a:pathLst>
            </a:custGeom>
            <a:solidFill>
              <a:schemeClr val="accent4"/>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11"/>
            <p:cNvSpPr/>
            <p:nvPr/>
          </p:nvSpPr>
          <p:spPr>
            <a:xfrm>
              <a:off x="-15" y="594"/>
              <a:ext cx="9144000" cy="5142022"/>
            </a:xfrm>
            <a:custGeom>
              <a:rect b="b" l="l" r="r" t="t"/>
              <a:pathLst>
                <a:path extrusionOk="0" h="2285343" w="4064000">
                  <a:moveTo>
                    <a:pt x="4064000" y="821975"/>
                  </a:moveTo>
                  <a:cubicBezTo>
                    <a:pt x="3904854" y="719696"/>
                    <a:pt x="3874981" y="525583"/>
                    <a:pt x="3912076" y="353739"/>
                  </a:cubicBezTo>
                  <a:cubicBezTo>
                    <a:pt x="3859553" y="89995"/>
                    <a:pt x="3654252" y="499373"/>
                    <a:pt x="3544412" y="242527"/>
                  </a:cubicBezTo>
                  <a:cubicBezTo>
                    <a:pt x="3516575" y="165210"/>
                    <a:pt x="3536927" y="75346"/>
                    <a:pt x="3500818" y="0"/>
                  </a:cubicBezTo>
                  <a:lnTo>
                    <a:pt x="0" y="0"/>
                  </a:lnTo>
                  <a:lnTo>
                    <a:pt x="0" y="1294546"/>
                  </a:lnTo>
                  <a:cubicBezTo>
                    <a:pt x="325974" y="1577931"/>
                    <a:pt x="36372" y="1880366"/>
                    <a:pt x="390774" y="2094121"/>
                  </a:cubicBezTo>
                  <a:cubicBezTo>
                    <a:pt x="460762" y="2144505"/>
                    <a:pt x="536133" y="2199618"/>
                    <a:pt x="560491" y="2285343"/>
                  </a:cubicBezTo>
                  <a:lnTo>
                    <a:pt x="4064000" y="2285343"/>
                  </a:lnTo>
                  <a:close/>
                </a:path>
              </a:pathLst>
            </a:custGeom>
            <a:solidFill>
              <a:schemeClr val="accent5"/>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11"/>
            <p:cNvSpPr/>
            <p:nvPr/>
          </p:nvSpPr>
          <p:spPr>
            <a:xfrm>
              <a:off x="-15" y="1037"/>
              <a:ext cx="9144000" cy="5141430"/>
            </a:xfrm>
            <a:custGeom>
              <a:rect b="b" l="l" r="r" t="t"/>
              <a:pathLst>
                <a:path extrusionOk="0" h="2285080" w="4064000">
                  <a:moveTo>
                    <a:pt x="3795803" y="455689"/>
                  </a:moveTo>
                  <a:cubicBezTo>
                    <a:pt x="3726931" y="388883"/>
                    <a:pt x="3601662" y="435325"/>
                    <a:pt x="3523928" y="379095"/>
                  </a:cubicBezTo>
                  <a:cubicBezTo>
                    <a:pt x="3414745" y="300268"/>
                    <a:pt x="3491101" y="102739"/>
                    <a:pt x="3416911" y="0"/>
                  </a:cubicBezTo>
                  <a:lnTo>
                    <a:pt x="0" y="0"/>
                  </a:lnTo>
                  <a:lnTo>
                    <a:pt x="0" y="1221828"/>
                  </a:lnTo>
                  <a:cubicBezTo>
                    <a:pt x="123883" y="1346322"/>
                    <a:pt x="210606" y="1502927"/>
                    <a:pt x="250406" y="1674035"/>
                  </a:cubicBezTo>
                  <a:cubicBezTo>
                    <a:pt x="273056" y="1772569"/>
                    <a:pt x="281394" y="1878856"/>
                    <a:pt x="339761" y="1961362"/>
                  </a:cubicBezTo>
                  <a:cubicBezTo>
                    <a:pt x="403642" y="2051685"/>
                    <a:pt x="513679" y="2094383"/>
                    <a:pt x="604610" y="2157314"/>
                  </a:cubicBezTo>
                  <a:cubicBezTo>
                    <a:pt x="651093" y="2189436"/>
                    <a:pt x="694622" y="2234828"/>
                    <a:pt x="720359" y="2285080"/>
                  </a:cubicBezTo>
                  <a:lnTo>
                    <a:pt x="4064000" y="2285080"/>
                  </a:lnTo>
                  <a:lnTo>
                    <a:pt x="4064000" y="1160473"/>
                  </a:lnTo>
                  <a:cubicBezTo>
                    <a:pt x="3953766" y="987362"/>
                    <a:pt x="3879774" y="793715"/>
                    <a:pt x="3846356" y="591207"/>
                  </a:cubicBezTo>
                  <a:cubicBezTo>
                    <a:pt x="3838609" y="542662"/>
                    <a:pt x="3831125" y="489782"/>
                    <a:pt x="3795803" y="455689"/>
                  </a:cubicBezTo>
                  <a:close/>
                </a:path>
              </a:pathLst>
            </a:custGeom>
            <a:solidFill>
              <a:schemeClr val="accent6"/>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11"/>
            <p:cNvSpPr/>
            <p:nvPr/>
          </p:nvSpPr>
          <p:spPr>
            <a:xfrm>
              <a:off x="-15" y="150"/>
              <a:ext cx="9144000" cy="5142465"/>
            </a:xfrm>
            <a:custGeom>
              <a:rect b="b" l="l" r="r" t="t"/>
              <a:pathLst>
                <a:path extrusionOk="0" h="2285540" w="4064000">
                  <a:moveTo>
                    <a:pt x="4064000" y="1293035"/>
                  </a:moveTo>
                  <a:lnTo>
                    <a:pt x="3812282" y="663991"/>
                  </a:lnTo>
                  <a:cubicBezTo>
                    <a:pt x="3789828" y="607958"/>
                    <a:pt x="3764945" y="548640"/>
                    <a:pt x="3716820" y="514941"/>
                  </a:cubicBezTo>
                  <a:cubicBezTo>
                    <a:pt x="3642369" y="462390"/>
                    <a:pt x="3534630" y="487417"/>
                    <a:pt x="3463788" y="429545"/>
                  </a:cubicBezTo>
                  <a:cubicBezTo>
                    <a:pt x="3343313" y="329565"/>
                    <a:pt x="3428204" y="100177"/>
                    <a:pt x="3307400" y="0"/>
                  </a:cubicBezTo>
                  <a:lnTo>
                    <a:pt x="0" y="0"/>
                  </a:lnTo>
                  <a:lnTo>
                    <a:pt x="0" y="1157912"/>
                  </a:lnTo>
                  <a:cubicBezTo>
                    <a:pt x="382108" y="1475521"/>
                    <a:pt x="221517" y="1854222"/>
                    <a:pt x="483084" y="2065217"/>
                  </a:cubicBezTo>
                  <a:cubicBezTo>
                    <a:pt x="561344" y="2118951"/>
                    <a:pt x="661467" y="2128279"/>
                    <a:pt x="747277" y="2168810"/>
                  </a:cubicBezTo>
                  <a:cubicBezTo>
                    <a:pt x="803228" y="2195657"/>
                    <a:pt x="851805" y="2235721"/>
                    <a:pt x="888828" y="2285540"/>
                  </a:cubicBezTo>
                  <a:lnTo>
                    <a:pt x="4064000" y="2285540"/>
                  </a:lnTo>
                  <a:close/>
                </a:path>
              </a:pathLst>
            </a:custGeom>
            <a:solidFill>
              <a:schemeClr val="lt1"/>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6" name="Google Shape;116;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Center">
  <p:cSld name="BLANK_1">
    <p:bg>
      <p:bgPr>
        <a:gradFill>
          <a:gsLst>
            <a:gs pos="0">
              <a:schemeClr val="accent1"/>
            </a:gs>
            <a:gs pos="78000">
              <a:schemeClr val="dk2"/>
            </a:gs>
            <a:gs pos="100000">
              <a:schemeClr val="dk2"/>
            </a:gs>
          </a:gsLst>
          <a:path path="circle">
            <a:fillToRect b="50%" l="50%" r="50%" t="50%"/>
          </a:path>
          <a:tileRect/>
        </a:gradFill>
      </p:bgPr>
    </p:bg>
    <p:spTree>
      <p:nvGrpSpPr>
        <p:cNvPr id="117" name="Shape 117"/>
        <p:cNvGrpSpPr/>
        <p:nvPr/>
      </p:nvGrpSpPr>
      <p:grpSpPr>
        <a:xfrm>
          <a:off x="0" y="0"/>
          <a:ext cx="0" cy="0"/>
          <a:chOff x="0" y="0"/>
          <a:chExt cx="0" cy="0"/>
        </a:xfrm>
      </p:grpSpPr>
      <p:grpSp>
        <p:nvGrpSpPr>
          <p:cNvPr id="118" name="Google Shape;118;p12"/>
          <p:cNvGrpSpPr/>
          <p:nvPr/>
        </p:nvGrpSpPr>
        <p:grpSpPr>
          <a:xfrm>
            <a:off x="-15" y="-12"/>
            <a:ext cx="9144000" cy="5142760"/>
            <a:chOff x="-15" y="-12"/>
            <a:chExt cx="9144000" cy="5142760"/>
          </a:xfrm>
        </p:grpSpPr>
        <p:sp>
          <p:nvSpPr>
            <p:cNvPr id="119" name="Google Shape;119;p12"/>
            <p:cNvSpPr/>
            <p:nvPr/>
          </p:nvSpPr>
          <p:spPr>
            <a:xfrm>
              <a:off x="-15" y="-12"/>
              <a:ext cx="9144000" cy="5142022"/>
            </a:xfrm>
            <a:custGeom>
              <a:rect b="b" l="l" r="r" t="t"/>
              <a:pathLst>
                <a:path extrusionOk="0" h="2285343" w="4064000">
                  <a:moveTo>
                    <a:pt x="0" y="0"/>
                  </a:moveTo>
                  <a:lnTo>
                    <a:pt x="0" y="2285343"/>
                  </a:lnTo>
                  <a:lnTo>
                    <a:pt x="4064000" y="2285343"/>
                  </a:lnTo>
                  <a:lnTo>
                    <a:pt x="4064000" y="0"/>
                  </a:lnTo>
                  <a:close/>
                  <a:moveTo>
                    <a:pt x="3082140" y="1095966"/>
                  </a:moveTo>
                  <a:cubicBezTo>
                    <a:pt x="3009920" y="1483535"/>
                    <a:pt x="2684604" y="1652423"/>
                    <a:pt x="2340247" y="1756870"/>
                  </a:cubicBezTo>
                  <a:cubicBezTo>
                    <a:pt x="2062726" y="1889038"/>
                    <a:pt x="1710754" y="2209274"/>
                    <a:pt x="1410451" y="1968719"/>
                  </a:cubicBezTo>
                  <a:cubicBezTo>
                    <a:pt x="1225437" y="1799240"/>
                    <a:pt x="1294637" y="1499038"/>
                    <a:pt x="1163131" y="1300130"/>
                  </a:cubicBezTo>
                  <a:cubicBezTo>
                    <a:pt x="1007925" y="1131044"/>
                    <a:pt x="934129" y="954405"/>
                    <a:pt x="1065241" y="739731"/>
                  </a:cubicBezTo>
                  <a:cubicBezTo>
                    <a:pt x="1141071" y="619191"/>
                    <a:pt x="1267193" y="537210"/>
                    <a:pt x="1400931" y="488403"/>
                  </a:cubicBezTo>
                  <a:cubicBezTo>
                    <a:pt x="1570582" y="433092"/>
                    <a:pt x="1749227" y="457725"/>
                    <a:pt x="1892025" y="340141"/>
                  </a:cubicBezTo>
                  <a:cubicBezTo>
                    <a:pt x="2028520" y="295144"/>
                    <a:pt x="2144860" y="404583"/>
                    <a:pt x="2263825" y="452602"/>
                  </a:cubicBezTo>
                  <a:cubicBezTo>
                    <a:pt x="2464399" y="532086"/>
                    <a:pt x="2709749" y="457791"/>
                    <a:pt x="2894895" y="568544"/>
                  </a:cubicBezTo>
                  <a:cubicBezTo>
                    <a:pt x="3071701" y="674370"/>
                    <a:pt x="3124422" y="904546"/>
                    <a:pt x="3082140" y="1095966"/>
                  </a:cubicBezTo>
                  <a:close/>
                </a:path>
              </a:pathLst>
            </a:custGeom>
            <a:solidFill>
              <a:schemeClr val="accent2"/>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2"/>
            <p:cNvSpPr/>
            <p:nvPr/>
          </p:nvSpPr>
          <p:spPr>
            <a:xfrm>
              <a:off x="-15" y="-12"/>
              <a:ext cx="9144000" cy="5142022"/>
            </a:xfrm>
            <a:custGeom>
              <a:rect b="b" l="l" r="r" t="t"/>
              <a:pathLst>
                <a:path extrusionOk="0" h="2285343" w="4064000">
                  <a:moveTo>
                    <a:pt x="0" y="0"/>
                  </a:moveTo>
                  <a:lnTo>
                    <a:pt x="0" y="2285343"/>
                  </a:lnTo>
                  <a:lnTo>
                    <a:pt x="4064000" y="2285343"/>
                  </a:lnTo>
                  <a:lnTo>
                    <a:pt x="4064000" y="0"/>
                  </a:lnTo>
                  <a:close/>
                  <a:moveTo>
                    <a:pt x="2928181" y="1644672"/>
                  </a:moveTo>
                  <a:cubicBezTo>
                    <a:pt x="2752031" y="1744652"/>
                    <a:pt x="2539574" y="1757330"/>
                    <a:pt x="2353575" y="1837405"/>
                  </a:cubicBezTo>
                  <a:cubicBezTo>
                    <a:pt x="2238351" y="1887067"/>
                    <a:pt x="2135800" y="1961427"/>
                    <a:pt x="2027667" y="2025015"/>
                  </a:cubicBezTo>
                  <a:cubicBezTo>
                    <a:pt x="1831098" y="2157840"/>
                    <a:pt x="1492781" y="2223332"/>
                    <a:pt x="1363048" y="1974828"/>
                  </a:cubicBezTo>
                  <a:cubicBezTo>
                    <a:pt x="1295031" y="1831362"/>
                    <a:pt x="1366725" y="1645657"/>
                    <a:pt x="1283213" y="1510665"/>
                  </a:cubicBezTo>
                  <a:cubicBezTo>
                    <a:pt x="1230296" y="1425269"/>
                    <a:pt x="1129385" y="1384410"/>
                    <a:pt x="1051782" y="1320165"/>
                  </a:cubicBezTo>
                  <a:cubicBezTo>
                    <a:pt x="821992" y="1139256"/>
                    <a:pt x="837289" y="755825"/>
                    <a:pt x="1081129" y="594097"/>
                  </a:cubicBezTo>
                  <a:cubicBezTo>
                    <a:pt x="1196287" y="513825"/>
                    <a:pt x="1340398" y="491227"/>
                    <a:pt x="1474530" y="449580"/>
                  </a:cubicBezTo>
                  <a:cubicBezTo>
                    <a:pt x="1963063" y="306639"/>
                    <a:pt x="1790195" y="86842"/>
                    <a:pt x="2168495" y="320828"/>
                  </a:cubicBezTo>
                  <a:cubicBezTo>
                    <a:pt x="2375700" y="414830"/>
                    <a:pt x="2611268" y="397422"/>
                    <a:pt x="2823988" y="466462"/>
                  </a:cubicBezTo>
                  <a:cubicBezTo>
                    <a:pt x="3336485" y="633839"/>
                    <a:pt x="3403715" y="1390190"/>
                    <a:pt x="2928181" y="1644672"/>
                  </a:cubicBezTo>
                  <a:close/>
                </a:path>
              </a:pathLst>
            </a:custGeom>
            <a:solidFill>
              <a:schemeClr val="accent3"/>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2"/>
            <p:cNvSpPr/>
            <p:nvPr/>
          </p:nvSpPr>
          <p:spPr>
            <a:xfrm>
              <a:off x="-15" y="-12"/>
              <a:ext cx="9144000" cy="5142760"/>
            </a:xfrm>
            <a:custGeom>
              <a:rect b="b" l="l" r="r" t="t"/>
              <a:pathLst>
                <a:path extrusionOk="0" h="2285671" w="4064000">
                  <a:moveTo>
                    <a:pt x="0" y="0"/>
                  </a:moveTo>
                  <a:lnTo>
                    <a:pt x="0" y="2285343"/>
                  </a:lnTo>
                  <a:lnTo>
                    <a:pt x="1470656" y="2285343"/>
                  </a:lnTo>
                  <a:cubicBezTo>
                    <a:pt x="1204690" y="2184378"/>
                    <a:pt x="1192479" y="1951180"/>
                    <a:pt x="1261088" y="1710493"/>
                  </a:cubicBezTo>
                  <a:cubicBezTo>
                    <a:pt x="1271330" y="1635344"/>
                    <a:pt x="1261088" y="1550013"/>
                    <a:pt x="1204165" y="1499761"/>
                  </a:cubicBezTo>
                  <a:cubicBezTo>
                    <a:pt x="1167793" y="1467507"/>
                    <a:pt x="1118814" y="1455157"/>
                    <a:pt x="1073448" y="1437290"/>
                  </a:cubicBezTo>
                  <a:cubicBezTo>
                    <a:pt x="859283" y="1352550"/>
                    <a:pt x="718586" y="1111732"/>
                    <a:pt x="749903" y="883395"/>
                  </a:cubicBezTo>
                  <a:cubicBezTo>
                    <a:pt x="781220" y="655057"/>
                    <a:pt x="981532" y="461076"/>
                    <a:pt x="1210665" y="437165"/>
                  </a:cubicBezTo>
                  <a:cubicBezTo>
                    <a:pt x="1329893" y="424749"/>
                    <a:pt x="1459298" y="444982"/>
                    <a:pt x="1559946" y="379949"/>
                  </a:cubicBezTo>
                  <a:cubicBezTo>
                    <a:pt x="1685083" y="299019"/>
                    <a:pt x="1663286" y="117190"/>
                    <a:pt x="1869834" y="106680"/>
                  </a:cubicBezTo>
                  <a:cubicBezTo>
                    <a:pt x="2081175" y="95644"/>
                    <a:pt x="2338737" y="351308"/>
                    <a:pt x="2756167" y="384350"/>
                  </a:cubicBezTo>
                  <a:cubicBezTo>
                    <a:pt x="2901919" y="395911"/>
                    <a:pt x="3039793" y="478024"/>
                    <a:pt x="3144840" y="580302"/>
                  </a:cubicBezTo>
                  <a:cubicBezTo>
                    <a:pt x="3559644" y="1035335"/>
                    <a:pt x="3159810" y="1809684"/>
                    <a:pt x="2608839" y="1934166"/>
                  </a:cubicBezTo>
                  <a:cubicBezTo>
                    <a:pt x="2494863" y="1963070"/>
                    <a:pt x="2375175" y="1970887"/>
                    <a:pt x="2263629" y="2009052"/>
                  </a:cubicBezTo>
                  <a:cubicBezTo>
                    <a:pt x="2066009" y="2076122"/>
                    <a:pt x="1907323" y="2233448"/>
                    <a:pt x="1702678" y="2285672"/>
                  </a:cubicBezTo>
                  <a:lnTo>
                    <a:pt x="4064000" y="2285672"/>
                  </a:lnTo>
                  <a:lnTo>
                    <a:pt x="4064000" y="0"/>
                  </a:lnTo>
                  <a:close/>
                </a:path>
              </a:pathLst>
            </a:custGeom>
            <a:solidFill>
              <a:schemeClr val="accent4"/>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12"/>
            <p:cNvSpPr/>
            <p:nvPr/>
          </p:nvSpPr>
          <p:spPr>
            <a:xfrm>
              <a:off x="-15" y="-12"/>
              <a:ext cx="9144000" cy="5142022"/>
            </a:xfrm>
            <a:custGeom>
              <a:rect b="b" l="l" r="r" t="t"/>
              <a:pathLst>
                <a:path extrusionOk="0" h="2285343" w="4064000">
                  <a:moveTo>
                    <a:pt x="0" y="0"/>
                  </a:moveTo>
                  <a:lnTo>
                    <a:pt x="0" y="2285343"/>
                  </a:lnTo>
                  <a:lnTo>
                    <a:pt x="1416163" y="2285343"/>
                  </a:lnTo>
                  <a:cubicBezTo>
                    <a:pt x="1016131" y="2089260"/>
                    <a:pt x="1245462" y="1851791"/>
                    <a:pt x="1134375" y="1571953"/>
                  </a:cubicBezTo>
                  <a:cubicBezTo>
                    <a:pt x="1082245" y="1479988"/>
                    <a:pt x="974900" y="1438932"/>
                    <a:pt x="887646" y="1379746"/>
                  </a:cubicBezTo>
                  <a:cubicBezTo>
                    <a:pt x="644725" y="1237790"/>
                    <a:pt x="576970" y="844243"/>
                    <a:pt x="798356" y="660378"/>
                  </a:cubicBezTo>
                  <a:cubicBezTo>
                    <a:pt x="1191231" y="477761"/>
                    <a:pt x="1102598" y="589959"/>
                    <a:pt x="1414653" y="229454"/>
                  </a:cubicBezTo>
                  <a:cubicBezTo>
                    <a:pt x="1579183" y="67398"/>
                    <a:pt x="1821709" y="34618"/>
                    <a:pt x="2050515" y="52814"/>
                  </a:cubicBezTo>
                  <a:cubicBezTo>
                    <a:pt x="2243013" y="68120"/>
                    <a:pt x="2368281" y="221046"/>
                    <a:pt x="2554608" y="260788"/>
                  </a:cubicBezTo>
                  <a:cubicBezTo>
                    <a:pt x="2689462" y="289560"/>
                    <a:pt x="2831538" y="284962"/>
                    <a:pt x="2960483" y="339287"/>
                  </a:cubicBezTo>
                  <a:cubicBezTo>
                    <a:pt x="3426629" y="523218"/>
                    <a:pt x="3494318" y="1497133"/>
                    <a:pt x="3143658" y="1800356"/>
                  </a:cubicBezTo>
                  <a:cubicBezTo>
                    <a:pt x="3081681" y="1850543"/>
                    <a:pt x="3007557" y="1882797"/>
                    <a:pt x="2934418" y="1914459"/>
                  </a:cubicBezTo>
                  <a:cubicBezTo>
                    <a:pt x="2621642" y="2045838"/>
                    <a:pt x="2314051" y="2199487"/>
                    <a:pt x="1985254" y="2285343"/>
                  </a:cubicBezTo>
                  <a:lnTo>
                    <a:pt x="4064000" y="2285343"/>
                  </a:lnTo>
                  <a:lnTo>
                    <a:pt x="4064000" y="0"/>
                  </a:lnTo>
                  <a:close/>
                </a:path>
              </a:pathLst>
            </a:custGeom>
            <a:solidFill>
              <a:schemeClr val="accent5"/>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12"/>
            <p:cNvSpPr/>
            <p:nvPr/>
          </p:nvSpPr>
          <p:spPr>
            <a:xfrm>
              <a:off x="5408537" y="-12"/>
              <a:ext cx="3735448" cy="5142022"/>
            </a:xfrm>
            <a:custGeom>
              <a:rect b="b" l="l" r="r" t="t"/>
              <a:pathLst>
                <a:path extrusionOk="0" h="2285343" w="1660199">
                  <a:moveTo>
                    <a:pt x="12277" y="0"/>
                  </a:moveTo>
                  <a:cubicBezTo>
                    <a:pt x="549133" y="201339"/>
                    <a:pt x="949098" y="345528"/>
                    <a:pt x="1082901" y="960974"/>
                  </a:cubicBezTo>
                  <a:cubicBezTo>
                    <a:pt x="1153480" y="1137745"/>
                    <a:pt x="1237780" y="1246921"/>
                    <a:pt x="1196090" y="1454435"/>
                  </a:cubicBezTo>
                  <a:cubicBezTo>
                    <a:pt x="1161162" y="1696304"/>
                    <a:pt x="946604" y="1836289"/>
                    <a:pt x="738676" y="1927860"/>
                  </a:cubicBezTo>
                  <a:lnTo>
                    <a:pt x="0" y="2285343"/>
                  </a:lnTo>
                  <a:lnTo>
                    <a:pt x="1660200" y="2285343"/>
                  </a:lnTo>
                  <a:lnTo>
                    <a:pt x="1660200" y="0"/>
                  </a:lnTo>
                  <a:close/>
                </a:path>
              </a:pathLst>
            </a:custGeom>
            <a:solidFill>
              <a:schemeClr val="accent6"/>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12"/>
            <p:cNvSpPr/>
            <p:nvPr/>
          </p:nvSpPr>
          <p:spPr>
            <a:xfrm>
              <a:off x="6171372" y="-12"/>
              <a:ext cx="2972610" cy="5142317"/>
            </a:xfrm>
            <a:custGeom>
              <a:rect b="b" l="l" r="r" t="t"/>
              <a:pathLst>
                <a:path extrusionOk="0" h="2285474" w="1321160">
                  <a:moveTo>
                    <a:pt x="1321161" y="0"/>
                  </a:moveTo>
                  <a:lnTo>
                    <a:pt x="0" y="0"/>
                  </a:lnTo>
                  <a:cubicBezTo>
                    <a:pt x="438374" y="300136"/>
                    <a:pt x="961113" y="748862"/>
                    <a:pt x="991970" y="1313268"/>
                  </a:cubicBezTo>
                  <a:cubicBezTo>
                    <a:pt x="960391" y="1723828"/>
                    <a:pt x="665340" y="2083873"/>
                    <a:pt x="318226" y="2285475"/>
                  </a:cubicBezTo>
                  <a:lnTo>
                    <a:pt x="1321161" y="2285475"/>
                  </a:lnTo>
                  <a:close/>
                </a:path>
              </a:pathLst>
            </a:custGeom>
            <a:solidFill>
              <a:schemeClr val="lt1"/>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12"/>
            <p:cNvSpPr/>
            <p:nvPr/>
          </p:nvSpPr>
          <p:spPr>
            <a:xfrm>
              <a:off x="-15" y="-12"/>
              <a:ext cx="3691132" cy="5142022"/>
            </a:xfrm>
            <a:custGeom>
              <a:rect b="b" l="l" r="r" t="t"/>
              <a:pathLst>
                <a:path extrusionOk="0" h="2285343" w="1640503">
                  <a:moveTo>
                    <a:pt x="962295" y="2241265"/>
                  </a:moveTo>
                  <a:cubicBezTo>
                    <a:pt x="959603" y="1786562"/>
                    <a:pt x="1193923" y="1717653"/>
                    <a:pt x="698693" y="1419356"/>
                  </a:cubicBezTo>
                  <a:cubicBezTo>
                    <a:pt x="447303" y="1226032"/>
                    <a:pt x="409814" y="829857"/>
                    <a:pt x="619908" y="592652"/>
                  </a:cubicBezTo>
                  <a:cubicBezTo>
                    <a:pt x="713925" y="482688"/>
                    <a:pt x="844971" y="412334"/>
                    <a:pt x="972734" y="344608"/>
                  </a:cubicBezTo>
                  <a:cubicBezTo>
                    <a:pt x="1195499" y="230505"/>
                    <a:pt x="1411830" y="101556"/>
                    <a:pt x="1640504" y="0"/>
                  </a:cubicBezTo>
                  <a:lnTo>
                    <a:pt x="0" y="0"/>
                  </a:lnTo>
                  <a:lnTo>
                    <a:pt x="0" y="2285343"/>
                  </a:lnTo>
                  <a:lnTo>
                    <a:pt x="973587" y="2285343"/>
                  </a:lnTo>
                  <a:cubicBezTo>
                    <a:pt x="968722" y="2270957"/>
                    <a:pt x="964947" y="2256223"/>
                    <a:pt x="962295" y="2241265"/>
                  </a:cubicBezTo>
                  <a:close/>
                </a:path>
              </a:pathLst>
            </a:custGeom>
            <a:solidFill>
              <a:schemeClr val="accent6"/>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2"/>
            <p:cNvSpPr/>
            <p:nvPr/>
          </p:nvSpPr>
          <p:spPr>
            <a:xfrm>
              <a:off x="-15" y="-12"/>
              <a:ext cx="2881318" cy="5142022"/>
            </a:xfrm>
            <a:custGeom>
              <a:rect b="b" l="l" r="r" t="t"/>
              <a:pathLst>
                <a:path extrusionOk="0" h="2285343" w="1280586">
                  <a:moveTo>
                    <a:pt x="814113" y="2168153"/>
                  </a:moveTo>
                  <a:cubicBezTo>
                    <a:pt x="750954" y="1388022"/>
                    <a:pt x="-112400" y="736578"/>
                    <a:pt x="1008121" y="209813"/>
                  </a:cubicBezTo>
                  <a:cubicBezTo>
                    <a:pt x="1135294" y="165669"/>
                    <a:pt x="1259183" y="161202"/>
                    <a:pt x="1280587" y="0"/>
                  </a:cubicBezTo>
                  <a:lnTo>
                    <a:pt x="0" y="0"/>
                  </a:lnTo>
                  <a:lnTo>
                    <a:pt x="0" y="2285343"/>
                  </a:lnTo>
                  <a:lnTo>
                    <a:pt x="838274" y="2285343"/>
                  </a:lnTo>
                  <a:cubicBezTo>
                    <a:pt x="821880" y="2248478"/>
                    <a:pt x="813640" y="2208499"/>
                    <a:pt x="814113" y="2168153"/>
                  </a:cubicBezTo>
                  <a:close/>
                </a:path>
              </a:pathLst>
            </a:custGeom>
            <a:solidFill>
              <a:schemeClr val="lt1"/>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7" name="Google Shape;127;p1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_1">
    <p:bg>
      <p:bgPr>
        <a:gradFill>
          <a:gsLst>
            <a:gs pos="0">
              <a:schemeClr val="accent1"/>
            </a:gs>
            <a:gs pos="78000">
              <a:schemeClr val="dk2"/>
            </a:gs>
            <a:gs pos="100000">
              <a:schemeClr val="dk2"/>
            </a:gs>
          </a:gsLst>
          <a:path path="circle">
            <a:fillToRect b="50%" l="50%" r="50%" t="50%"/>
          </a:path>
          <a:tileRect/>
        </a:gradFill>
      </p:bgPr>
    </p:bg>
    <p:spTree>
      <p:nvGrpSpPr>
        <p:cNvPr id="128" name="Shape 128"/>
        <p:cNvGrpSpPr/>
        <p:nvPr/>
      </p:nvGrpSpPr>
      <p:grpSpPr>
        <a:xfrm>
          <a:off x="0" y="0"/>
          <a:ext cx="0" cy="0"/>
          <a:chOff x="0" y="0"/>
          <a:chExt cx="0" cy="0"/>
        </a:xfrm>
      </p:grpSpPr>
      <p:sp>
        <p:nvSpPr>
          <p:cNvPr id="129" name="Google Shape;129;p1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grpSp>
        <p:nvGrpSpPr>
          <p:cNvPr id="130" name="Google Shape;130;p13"/>
          <p:cNvGrpSpPr/>
          <p:nvPr/>
        </p:nvGrpSpPr>
        <p:grpSpPr>
          <a:xfrm>
            <a:off x="0" y="0"/>
            <a:ext cx="9144500" cy="5152028"/>
            <a:chOff x="0" y="0"/>
            <a:chExt cx="9144500" cy="5152028"/>
          </a:xfrm>
        </p:grpSpPr>
        <p:sp>
          <p:nvSpPr>
            <p:cNvPr id="131" name="Google Shape;131;p13"/>
            <p:cNvSpPr/>
            <p:nvPr/>
          </p:nvSpPr>
          <p:spPr>
            <a:xfrm>
              <a:off x="7448736" y="0"/>
              <a:ext cx="1695764" cy="2915696"/>
            </a:xfrm>
            <a:custGeom>
              <a:rect b="b" l="l" r="r" t="t"/>
              <a:pathLst>
                <a:path extrusionOk="0" h="1112861" w="650341">
                  <a:moveTo>
                    <a:pt x="132487" y="368402"/>
                  </a:moveTo>
                  <a:cubicBezTo>
                    <a:pt x="193589" y="418171"/>
                    <a:pt x="286581" y="396776"/>
                    <a:pt x="350869" y="441884"/>
                  </a:cubicBezTo>
                  <a:cubicBezTo>
                    <a:pt x="392368" y="471007"/>
                    <a:pt x="413854" y="522153"/>
                    <a:pt x="433215" y="570521"/>
                  </a:cubicBezTo>
                  <a:lnTo>
                    <a:pt x="650341" y="1112861"/>
                  </a:lnTo>
                  <a:lnTo>
                    <a:pt x="650341" y="0"/>
                  </a:lnTo>
                  <a:lnTo>
                    <a:pt x="0" y="0"/>
                  </a:lnTo>
                  <a:cubicBezTo>
                    <a:pt x="100428" y="87537"/>
                    <a:pt x="29356" y="282822"/>
                    <a:pt x="132487" y="368402"/>
                  </a:cubicBezTo>
                  <a:close/>
                </a:path>
              </a:pathLst>
            </a:custGeom>
            <a:solidFill>
              <a:schemeClr val="accent2"/>
            </a:solidFill>
            <a:ln>
              <a:noFill/>
            </a:ln>
            <a:effectLst>
              <a:outerShdw blurRad="285750" rotWithShape="0" algn="bl" dist="9525">
                <a:schemeClr val="dk1">
                  <a:alpha val="6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3"/>
            <p:cNvSpPr/>
            <p:nvPr/>
          </p:nvSpPr>
          <p:spPr>
            <a:xfrm>
              <a:off x="0" y="2610500"/>
              <a:ext cx="1994013" cy="2541528"/>
            </a:xfrm>
            <a:custGeom>
              <a:rect b="b" l="l" r="r" t="t"/>
              <a:pathLst>
                <a:path extrusionOk="0" h="970049" w="764722">
                  <a:moveTo>
                    <a:pt x="644837" y="872178"/>
                  </a:moveTo>
                  <a:cubicBezTo>
                    <a:pt x="570748" y="837236"/>
                    <a:pt x="484322" y="829146"/>
                    <a:pt x="416799" y="782830"/>
                  </a:cubicBezTo>
                  <a:cubicBezTo>
                    <a:pt x="191078" y="600537"/>
                    <a:pt x="329601" y="274007"/>
                    <a:pt x="0" y="0"/>
                  </a:cubicBezTo>
                  <a:lnTo>
                    <a:pt x="0" y="970050"/>
                  </a:lnTo>
                  <a:lnTo>
                    <a:pt x="764723" y="970050"/>
                  </a:lnTo>
                  <a:cubicBezTo>
                    <a:pt x="733074" y="928390"/>
                    <a:pt x="691985" y="894843"/>
                    <a:pt x="644837" y="872178"/>
                  </a:cubicBezTo>
                  <a:close/>
                </a:path>
              </a:pathLst>
            </a:custGeom>
            <a:solidFill>
              <a:schemeClr val="accent2"/>
            </a:solidFill>
            <a:ln>
              <a:noFill/>
            </a:ln>
            <a:effectLst>
              <a:outerShdw blurRad="285750" rotWithShape="0" algn="bl" dist="9525">
                <a:schemeClr val="dk1">
                  <a:alpha val="6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3"/>
            <p:cNvSpPr/>
            <p:nvPr/>
          </p:nvSpPr>
          <p:spPr>
            <a:xfrm>
              <a:off x="7692032" y="0"/>
              <a:ext cx="1452406" cy="2617388"/>
            </a:xfrm>
            <a:custGeom>
              <a:rect b="b" l="l" r="r" t="t"/>
              <a:pathLst>
                <a:path extrusionOk="0" h="999003" w="557011">
                  <a:moveTo>
                    <a:pt x="90868" y="324815"/>
                  </a:moveTo>
                  <a:cubicBezTo>
                    <a:pt x="157932" y="373401"/>
                    <a:pt x="266109" y="333291"/>
                    <a:pt x="325545" y="390980"/>
                  </a:cubicBezTo>
                  <a:cubicBezTo>
                    <a:pt x="355987" y="420538"/>
                    <a:pt x="362457" y="466177"/>
                    <a:pt x="369313" y="508050"/>
                  </a:cubicBezTo>
                  <a:cubicBezTo>
                    <a:pt x="398137" y="682691"/>
                    <a:pt x="461967" y="849694"/>
                    <a:pt x="557011" y="999003"/>
                  </a:cubicBezTo>
                  <a:lnTo>
                    <a:pt x="557011" y="0"/>
                  </a:lnTo>
                  <a:lnTo>
                    <a:pt x="0" y="0"/>
                  </a:lnTo>
                  <a:cubicBezTo>
                    <a:pt x="61367" y="89348"/>
                    <a:pt x="-2559" y="257176"/>
                    <a:pt x="90868" y="324815"/>
                  </a:cubicBezTo>
                  <a:close/>
                </a:path>
              </a:pathLst>
            </a:custGeom>
            <a:solidFill>
              <a:schemeClr val="accent3"/>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3"/>
            <p:cNvSpPr/>
            <p:nvPr/>
          </p:nvSpPr>
          <p:spPr>
            <a:xfrm>
              <a:off x="0" y="2756070"/>
              <a:ext cx="1616827" cy="2395888"/>
            </a:xfrm>
            <a:custGeom>
              <a:rect b="b" l="l" r="r" t="t"/>
              <a:pathLst>
                <a:path extrusionOk="0" h="914461" w="620068">
                  <a:moveTo>
                    <a:pt x="521668" y="806930"/>
                  </a:moveTo>
                  <a:cubicBezTo>
                    <a:pt x="443185" y="752621"/>
                    <a:pt x="348214" y="715795"/>
                    <a:pt x="293099" y="637894"/>
                  </a:cubicBezTo>
                  <a:cubicBezTo>
                    <a:pt x="242692" y="566706"/>
                    <a:pt x="235498" y="474967"/>
                    <a:pt x="215847" y="389942"/>
                  </a:cubicBezTo>
                  <a:cubicBezTo>
                    <a:pt x="181547" y="242415"/>
                    <a:pt x="106799" y="107374"/>
                    <a:pt x="0" y="0"/>
                  </a:cubicBezTo>
                  <a:lnTo>
                    <a:pt x="0" y="914461"/>
                  </a:lnTo>
                  <a:lnTo>
                    <a:pt x="620068" y="914461"/>
                  </a:lnTo>
                  <a:cubicBezTo>
                    <a:pt x="597689" y="872130"/>
                    <a:pt x="560898" y="834169"/>
                    <a:pt x="521668" y="806930"/>
                  </a:cubicBezTo>
                  <a:close/>
                </a:path>
              </a:pathLst>
            </a:custGeom>
            <a:solidFill>
              <a:schemeClr val="accent3"/>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13"/>
            <p:cNvSpPr/>
            <p:nvPr/>
          </p:nvSpPr>
          <p:spPr>
            <a:xfrm>
              <a:off x="7879130" y="0"/>
              <a:ext cx="1265261" cy="1852036"/>
            </a:xfrm>
            <a:custGeom>
              <a:rect b="b" l="l" r="r" t="t"/>
              <a:pathLst>
                <a:path extrusionOk="0" h="706884" w="485239">
                  <a:moveTo>
                    <a:pt x="36719" y="207021"/>
                  </a:moveTo>
                  <a:cubicBezTo>
                    <a:pt x="131763" y="428627"/>
                    <a:pt x="309225" y="75390"/>
                    <a:pt x="354273" y="302961"/>
                  </a:cubicBezTo>
                  <a:cubicBezTo>
                    <a:pt x="322286" y="451181"/>
                    <a:pt x="348020" y="618600"/>
                    <a:pt x="485239" y="706885"/>
                  </a:cubicBezTo>
                  <a:lnTo>
                    <a:pt x="485239" y="0"/>
                  </a:lnTo>
                  <a:lnTo>
                    <a:pt x="0" y="0"/>
                  </a:lnTo>
                  <a:cubicBezTo>
                    <a:pt x="29790" y="64523"/>
                    <a:pt x="12964" y="141073"/>
                    <a:pt x="36719" y="207021"/>
                  </a:cubicBezTo>
                  <a:close/>
                </a:path>
              </a:pathLst>
            </a:custGeom>
            <a:solidFill>
              <a:schemeClr val="accent4"/>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13"/>
            <p:cNvSpPr/>
            <p:nvPr/>
          </p:nvSpPr>
          <p:spPr>
            <a:xfrm>
              <a:off x="0" y="2919658"/>
              <a:ext cx="1258526" cy="2232214"/>
            </a:xfrm>
            <a:custGeom>
              <a:rect b="b" l="l" r="r" t="t"/>
              <a:pathLst>
                <a:path extrusionOk="0" h="851990" w="482656">
                  <a:moveTo>
                    <a:pt x="337133" y="689788"/>
                  </a:moveTo>
                  <a:cubicBezTo>
                    <a:pt x="31384" y="505394"/>
                    <a:pt x="281053" y="244595"/>
                    <a:pt x="0" y="0"/>
                  </a:cubicBezTo>
                  <a:lnTo>
                    <a:pt x="0" y="851990"/>
                  </a:lnTo>
                  <a:lnTo>
                    <a:pt x="482656" y="851990"/>
                  </a:lnTo>
                  <a:cubicBezTo>
                    <a:pt x="460784" y="779667"/>
                    <a:pt x="396713" y="732723"/>
                    <a:pt x="337133" y="689788"/>
                  </a:cubicBezTo>
                  <a:close/>
                </a:path>
              </a:pathLst>
            </a:custGeom>
            <a:solidFill>
              <a:schemeClr val="accent4"/>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13"/>
            <p:cNvSpPr/>
            <p:nvPr/>
          </p:nvSpPr>
          <p:spPr>
            <a:xfrm>
              <a:off x="8089575" y="0"/>
              <a:ext cx="1054762" cy="1217967"/>
            </a:xfrm>
            <a:custGeom>
              <a:rect b="b" l="l" r="r" t="t"/>
              <a:pathLst>
                <a:path extrusionOk="0" h="464873" w="404511">
                  <a:moveTo>
                    <a:pt x="332087" y="312355"/>
                  </a:moveTo>
                  <a:cubicBezTo>
                    <a:pt x="331532" y="370648"/>
                    <a:pt x="360091" y="427541"/>
                    <a:pt x="404511" y="464873"/>
                  </a:cubicBezTo>
                  <a:lnTo>
                    <a:pt x="404511" y="0"/>
                  </a:lnTo>
                  <a:lnTo>
                    <a:pt x="0" y="0"/>
                  </a:lnTo>
                  <a:cubicBezTo>
                    <a:pt x="115854" y="290307"/>
                    <a:pt x="370086" y="41607"/>
                    <a:pt x="332087" y="312355"/>
                  </a:cubicBezTo>
                  <a:close/>
                </a:path>
              </a:pathLst>
            </a:custGeom>
            <a:solidFill>
              <a:schemeClr val="accent5"/>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13"/>
            <p:cNvSpPr/>
            <p:nvPr/>
          </p:nvSpPr>
          <p:spPr>
            <a:xfrm>
              <a:off x="0" y="3209153"/>
              <a:ext cx="1067917" cy="1942573"/>
            </a:xfrm>
            <a:custGeom>
              <a:rect b="b" l="l" r="r" t="t"/>
              <a:pathLst>
                <a:path extrusionOk="0" h="741440" w="409556">
                  <a:moveTo>
                    <a:pt x="60353" y="402089"/>
                  </a:moveTo>
                  <a:cubicBezTo>
                    <a:pt x="9029" y="275481"/>
                    <a:pt x="151438" y="85556"/>
                    <a:pt x="0" y="0"/>
                  </a:cubicBezTo>
                  <a:lnTo>
                    <a:pt x="0" y="741441"/>
                  </a:lnTo>
                  <a:lnTo>
                    <a:pt x="409556" y="741441"/>
                  </a:lnTo>
                  <a:cubicBezTo>
                    <a:pt x="406756" y="545262"/>
                    <a:pt x="123748" y="561248"/>
                    <a:pt x="60353" y="402089"/>
                  </a:cubicBezTo>
                  <a:close/>
                </a:path>
              </a:pathLst>
            </a:custGeom>
            <a:solidFill>
              <a:schemeClr val="accent5"/>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13"/>
            <p:cNvSpPr/>
            <p:nvPr/>
          </p:nvSpPr>
          <p:spPr>
            <a:xfrm>
              <a:off x="8338976" y="0"/>
              <a:ext cx="805298" cy="1045498"/>
            </a:xfrm>
            <a:custGeom>
              <a:rect b="b" l="l" r="r" t="t"/>
              <a:pathLst>
                <a:path extrusionOk="0" h="399045" w="308839">
                  <a:moveTo>
                    <a:pt x="221931" y="110694"/>
                  </a:moveTo>
                  <a:cubicBezTo>
                    <a:pt x="289164" y="159280"/>
                    <a:pt x="230259" y="295813"/>
                    <a:pt x="308839" y="399046"/>
                  </a:cubicBezTo>
                  <a:lnTo>
                    <a:pt x="308839" y="0"/>
                  </a:lnTo>
                  <a:lnTo>
                    <a:pt x="0" y="0"/>
                  </a:lnTo>
                  <a:cubicBezTo>
                    <a:pt x="48114" y="152398"/>
                    <a:pt x="145137" y="74666"/>
                    <a:pt x="221931" y="110694"/>
                  </a:cubicBezTo>
                  <a:close/>
                </a:path>
              </a:pathLst>
            </a:custGeom>
            <a:solidFill>
              <a:schemeClr val="accent6"/>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13"/>
            <p:cNvSpPr/>
            <p:nvPr/>
          </p:nvSpPr>
          <p:spPr>
            <a:xfrm>
              <a:off x="0" y="3473794"/>
              <a:ext cx="731962" cy="1677798"/>
            </a:xfrm>
            <a:custGeom>
              <a:rect b="b" l="l" r="r" t="t"/>
              <a:pathLst>
                <a:path extrusionOk="0" h="640381" w="280714">
                  <a:moveTo>
                    <a:pt x="204452" y="530242"/>
                  </a:moveTo>
                  <a:cubicBezTo>
                    <a:pt x="-41306" y="421045"/>
                    <a:pt x="111050" y="186471"/>
                    <a:pt x="0" y="0"/>
                  </a:cubicBezTo>
                  <a:lnTo>
                    <a:pt x="0" y="640381"/>
                  </a:lnTo>
                  <a:lnTo>
                    <a:pt x="280715" y="640381"/>
                  </a:lnTo>
                  <a:cubicBezTo>
                    <a:pt x="280377" y="593220"/>
                    <a:pt x="242475" y="556201"/>
                    <a:pt x="204452" y="530242"/>
                  </a:cubicBezTo>
                  <a:close/>
                </a:path>
              </a:pathLst>
            </a:custGeom>
            <a:solidFill>
              <a:schemeClr val="accent6"/>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13"/>
            <p:cNvSpPr/>
            <p:nvPr/>
          </p:nvSpPr>
          <p:spPr>
            <a:xfrm>
              <a:off x="8556976" y="0"/>
              <a:ext cx="369694" cy="131794"/>
            </a:xfrm>
            <a:custGeom>
              <a:rect b="b" l="l" r="r" t="t"/>
              <a:pathLst>
                <a:path extrusionOk="0" h="50303" w="141781">
                  <a:moveTo>
                    <a:pt x="141782" y="0"/>
                  </a:moveTo>
                  <a:lnTo>
                    <a:pt x="0" y="0"/>
                  </a:lnTo>
                  <a:cubicBezTo>
                    <a:pt x="22572" y="66793"/>
                    <a:pt x="119499" y="67349"/>
                    <a:pt x="141782" y="0"/>
                  </a:cubicBezTo>
                  <a:close/>
                </a:path>
              </a:pathLst>
            </a:custGeom>
            <a:solidFill>
              <a:schemeClr val="lt1"/>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13"/>
            <p:cNvSpPr/>
            <p:nvPr/>
          </p:nvSpPr>
          <p:spPr>
            <a:xfrm>
              <a:off x="0" y="4839027"/>
              <a:ext cx="326660" cy="311874"/>
            </a:xfrm>
            <a:custGeom>
              <a:rect b="b" l="l" r="r" t="t"/>
              <a:pathLst>
                <a:path extrusionOk="0" h="119036" w="125277">
                  <a:moveTo>
                    <a:pt x="0" y="1339"/>
                  </a:moveTo>
                  <a:lnTo>
                    <a:pt x="0" y="119037"/>
                  </a:lnTo>
                  <a:lnTo>
                    <a:pt x="124231" y="119037"/>
                  </a:lnTo>
                  <a:cubicBezTo>
                    <a:pt x="134491" y="50143"/>
                    <a:pt x="67596" y="-9793"/>
                    <a:pt x="0" y="1339"/>
                  </a:cubicBezTo>
                  <a:close/>
                </a:path>
              </a:pathLst>
            </a:custGeom>
            <a:solidFill>
              <a:schemeClr val="lt1"/>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143" name="Shape 143"/>
        <p:cNvGrpSpPr/>
        <p:nvPr/>
      </p:nvGrpSpPr>
      <p:grpSpPr>
        <a:xfrm>
          <a:off x="0" y="0"/>
          <a:ext cx="0" cy="0"/>
          <a:chOff x="0" y="0"/>
          <a:chExt cx="0" cy="0"/>
        </a:xfrm>
      </p:grpSpPr>
      <p:sp>
        <p:nvSpPr>
          <p:cNvPr id="144" name="Google Shape;144;p14"/>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5" name="Google Shape;145;p14"/>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6" name="Google Shape;146;p14"/>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1"/>
            </a:gs>
            <a:gs pos="37000">
              <a:schemeClr val="dk2"/>
            </a:gs>
            <a:gs pos="100000">
              <a:schemeClr val="dk2"/>
            </a:gs>
          </a:gsLst>
          <a:lin ang="10800025" scaled="0"/>
        </a:gradFill>
      </p:bgPr>
    </p:bg>
    <p:spTree>
      <p:nvGrpSpPr>
        <p:cNvPr id="18" name="Shape 18"/>
        <p:cNvGrpSpPr/>
        <p:nvPr/>
      </p:nvGrpSpPr>
      <p:grpSpPr>
        <a:xfrm>
          <a:off x="0" y="0"/>
          <a:ext cx="0" cy="0"/>
          <a:chOff x="0" y="0"/>
          <a:chExt cx="0" cy="0"/>
        </a:xfrm>
      </p:grpSpPr>
      <p:grpSp>
        <p:nvGrpSpPr>
          <p:cNvPr id="19" name="Google Shape;19;p3"/>
          <p:cNvGrpSpPr/>
          <p:nvPr/>
        </p:nvGrpSpPr>
        <p:grpSpPr>
          <a:xfrm>
            <a:off x="-8" y="-15"/>
            <a:ext cx="8946259" cy="5142022"/>
            <a:chOff x="-8" y="-15"/>
            <a:chExt cx="8946259" cy="5142022"/>
          </a:xfrm>
        </p:grpSpPr>
        <p:sp>
          <p:nvSpPr>
            <p:cNvPr id="20" name="Google Shape;20;p3"/>
            <p:cNvSpPr/>
            <p:nvPr/>
          </p:nvSpPr>
          <p:spPr>
            <a:xfrm>
              <a:off x="-8" y="-15"/>
              <a:ext cx="8946259" cy="5142022"/>
            </a:xfrm>
            <a:custGeom>
              <a:rect b="b" l="l" r="r" t="t"/>
              <a:pathLst>
                <a:path extrusionOk="0" h="2285343" w="3976115">
                  <a:moveTo>
                    <a:pt x="3715113" y="1727704"/>
                  </a:moveTo>
                  <a:cubicBezTo>
                    <a:pt x="3553145" y="1479660"/>
                    <a:pt x="3183314" y="1298028"/>
                    <a:pt x="3214303" y="961828"/>
                  </a:cubicBezTo>
                  <a:cubicBezTo>
                    <a:pt x="3275164" y="519540"/>
                    <a:pt x="4004911" y="481834"/>
                    <a:pt x="3975235" y="0"/>
                  </a:cubicBezTo>
                  <a:lnTo>
                    <a:pt x="0" y="0"/>
                  </a:lnTo>
                  <a:lnTo>
                    <a:pt x="0" y="2285343"/>
                  </a:lnTo>
                  <a:lnTo>
                    <a:pt x="3797837" y="2285343"/>
                  </a:lnTo>
                  <a:cubicBezTo>
                    <a:pt x="3851674" y="2096210"/>
                    <a:pt x="3821539" y="1893038"/>
                    <a:pt x="3715113" y="1727704"/>
                  </a:cubicBezTo>
                  <a:close/>
                </a:path>
              </a:pathLst>
            </a:custGeom>
            <a:solidFill>
              <a:schemeClr val="accent2"/>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3"/>
            <p:cNvSpPr/>
            <p:nvPr/>
          </p:nvSpPr>
          <p:spPr>
            <a:xfrm>
              <a:off x="-8" y="279"/>
              <a:ext cx="8777943" cy="5141725"/>
            </a:xfrm>
            <a:custGeom>
              <a:rect b="b" l="l" r="r" t="t"/>
              <a:pathLst>
                <a:path extrusionOk="0" h="2285211" w="3901308">
                  <a:moveTo>
                    <a:pt x="3708416" y="1627264"/>
                  </a:moveTo>
                  <a:cubicBezTo>
                    <a:pt x="3572709" y="1407927"/>
                    <a:pt x="3290527" y="1355375"/>
                    <a:pt x="3101311" y="1197194"/>
                  </a:cubicBezTo>
                  <a:cubicBezTo>
                    <a:pt x="2819851" y="972075"/>
                    <a:pt x="2929822" y="645861"/>
                    <a:pt x="3238200" y="512379"/>
                  </a:cubicBezTo>
                  <a:cubicBezTo>
                    <a:pt x="3501671" y="404123"/>
                    <a:pt x="3817403" y="307231"/>
                    <a:pt x="3901309" y="0"/>
                  </a:cubicBezTo>
                  <a:lnTo>
                    <a:pt x="0" y="0"/>
                  </a:lnTo>
                  <a:lnTo>
                    <a:pt x="0" y="2285212"/>
                  </a:lnTo>
                  <a:lnTo>
                    <a:pt x="3706316" y="2285212"/>
                  </a:lnTo>
                  <a:cubicBezTo>
                    <a:pt x="3772955" y="2075136"/>
                    <a:pt x="3829155" y="1827421"/>
                    <a:pt x="3708416" y="1627264"/>
                  </a:cubicBezTo>
                  <a:close/>
                </a:path>
              </a:pathLst>
            </a:custGeom>
            <a:solidFill>
              <a:schemeClr val="accent3"/>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 name="Google Shape;22;p3"/>
            <p:cNvSpPr/>
            <p:nvPr/>
          </p:nvSpPr>
          <p:spPr>
            <a:xfrm>
              <a:off x="-8" y="-15"/>
              <a:ext cx="8089742" cy="5142022"/>
            </a:xfrm>
            <a:custGeom>
              <a:rect b="b" l="l" r="r" t="t"/>
              <a:pathLst>
                <a:path extrusionOk="0" h="2285343" w="3595441">
                  <a:moveTo>
                    <a:pt x="3552685" y="1939028"/>
                  </a:moveTo>
                  <a:cubicBezTo>
                    <a:pt x="3582951" y="1866769"/>
                    <a:pt x="3608688" y="1786430"/>
                    <a:pt x="3587941" y="1710756"/>
                  </a:cubicBezTo>
                  <a:cubicBezTo>
                    <a:pt x="3534498" y="1533394"/>
                    <a:pt x="3320006" y="1508301"/>
                    <a:pt x="3174975" y="1437027"/>
                  </a:cubicBezTo>
                  <a:cubicBezTo>
                    <a:pt x="2668322" y="1141424"/>
                    <a:pt x="2837184" y="491490"/>
                    <a:pt x="3386710" y="375811"/>
                  </a:cubicBezTo>
                  <a:cubicBezTo>
                    <a:pt x="3539619" y="223214"/>
                    <a:pt x="3233605" y="269393"/>
                    <a:pt x="3231504" y="0"/>
                  </a:cubicBezTo>
                  <a:lnTo>
                    <a:pt x="0" y="0"/>
                  </a:lnTo>
                  <a:lnTo>
                    <a:pt x="0" y="2285343"/>
                  </a:lnTo>
                  <a:lnTo>
                    <a:pt x="3529771" y="2285343"/>
                  </a:lnTo>
                  <a:cubicBezTo>
                    <a:pt x="3445799" y="2181620"/>
                    <a:pt x="3505348" y="2046627"/>
                    <a:pt x="3552685" y="1939028"/>
                  </a:cubicBezTo>
                  <a:close/>
                </a:path>
              </a:pathLst>
            </a:custGeom>
            <a:solidFill>
              <a:schemeClr val="accent4"/>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3"/>
            <p:cNvSpPr/>
            <p:nvPr/>
          </p:nvSpPr>
          <p:spPr>
            <a:xfrm>
              <a:off x="-8" y="-15"/>
              <a:ext cx="7722567" cy="5142022"/>
            </a:xfrm>
            <a:custGeom>
              <a:rect b="b" l="l" r="r" t="t"/>
              <a:pathLst>
                <a:path extrusionOk="0" h="2285343" w="3432252">
                  <a:moveTo>
                    <a:pt x="3391175" y="1610448"/>
                  </a:moveTo>
                  <a:cubicBezTo>
                    <a:pt x="3154820" y="1398993"/>
                    <a:pt x="2585794" y="1926152"/>
                    <a:pt x="2757348" y="1289817"/>
                  </a:cubicBezTo>
                  <a:cubicBezTo>
                    <a:pt x="2798382" y="1034087"/>
                    <a:pt x="2836134" y="949413"/>
                    <a:pt x="2744218" y="711748"/>
                  </a:cubicBezTo>
                  <a:cubicBezTo>
                    <a:pt x="2699901" y="597119"/>
                    <a:pt x="2750258" y="443405"/>
                    <a:pt x="2854123" y="377781"/>
                  </a:cubicBezTo>
                  <a:cubicBezTo>
                    <a:pt x="2907894" y="343820"/>
                    <a:pt x="2975649" y="340667"/>
                    <a:pt x="3033622" y="314391"/>
                  </a:cubicBezTo>
                  <a:cubicBezTo>
                    <a:pt x="3146810" y="262956"/>
                    <a:pt x="3198151" y="113643"/>
                    <a:pt x="3154032" y="0"/>
                  </a:cubicBezTo>
                  <a:lnTo>
                    <a:pt x="0" y="0"/>
                  </a:lnTo>
                  <a:lnTo>
                    <a:pt x="0" y="2285343"/>
                  </a:lnTo>
                  <a:lnTo>
                    <a:pt x="3248902" y="2285343"/>
                  </a:lnTo>
                  <a:cubicBezTo>
                    <a:pt x="3296108" y="2104303"/>
                    <a:pt x="3524059" y="1769220"/>
                    <a:pt x="3391175" y="1610448"/>
                  </a:cubicBezTo>
                  <a:close/>
                </a:path>
              </a:pathLst>
            </a:custGeom>
            <a:solidFill>
              <a:schemeClr val="accent5"/>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3"/>
            <p:cNvSpPr/>
            <p:nvPr/>
          </p:nvSpPr>
          <p:spPr>
            <a:xfrm>
              <a:off x="-8" y="279"/>
              <a:ext cx="7515353" cy="5141725"/>
            </a:xfrm>
            <a:custGeom>
              <a:rect b="b" l="l" r="r" t="t"/>
              <a:pathLst>
                <a:path extrusionOk="0" h="2285211" w="3340157">
                  <a:moveTo>
                    <a:pt x="3332546" y="1708063"/>
                  </a:moveTo>
                  <a:cubicBezTo>
                    <a:pt x="3232751" y="1497856"/>
                    <a:pt x="2822478" y="1757067"/>
                    <a:pt x="2658145" y="1700246"/>
                  </a:cubicBezTo>
                  <a:cubicBezTo>
                    <a:pt x="2602077" y="1669043"/>
                    <a:pt x="2603390" y="1587391"/>
                    <a:pt x="2617571" y="1524788"/>
                  </a:cubicBezTo>
                  <a:cubicBezTo>
                    <a:pt x="2805211" y="813501"/>
                    <a:pt x="2305910" y="683961"/>
                    <a:pt x="2591309" y="305851"/>
                  </a:cubicBezTo>
                  <a:cubicBezTo>
                    <a:pt x="2667271" y="248438"/>
                    <a:pt x="2771859" y="256978"/>
                    <a:pt x="2867057" y="253299"/>
                  </a:cubicBezTo>
                  <a:cubicBezTo>
                    <a:pt x="3011497" y="258160"/>
                    <a:pt x="3169526" y="147013"/>
                    <a:pt x="3083716" y="0"/>
                  </a:cubicBezTo>
                  <a:lnTo>
                    <a:pt x="0" y="0"/>
                  </a:lnTo>
                  <a:lnTo>
                    <a:pt x="0" y="2285212"/>
                  </a:lnTo>
                  <a:lnTo>
                    <a:pt x="2966654" y="2285212"/>
                  </a:lnTo>
                  <a:lnTo>
                    <a:pt x="3265185" y="1907496"/>
                  </a:lnTo>
                  <a:cubicBezTo>
                    <a:pt x="3310814" y="1849755"/>
                    <a:pt x="3359202" y="1776708"/>
                    <a:pt x="3332546" y="1708063"/>
                  </a:cubicBezTo>
                  <a:close/>
                </a:path>
              </a:pathLst>
            </a:custGeom>
            <a:solidFill>
              <a:schemeClr val="accent6"/>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3"/>
            <p:cNvSpPr/>
            <p:nvPr/>
          </p:nvSpPr>
          <p:spPr>
            <a:xfrm>
              <a:off x="-8" y="-15"/>
              <a:ext cx="6899245" cy="5142022"/>
            </a:xfrm>
            <a:custGeom>
              <a:rect b="b" l="l" r="r" t="t"/>
              <a:pathLst>
                <a:path extrusionOk="0" h="2285343" w="3066331">
                  <a:moveTo>
                    <a:pt x="2774025" y="2159416"/>
                  </a:moveTo>
                  <a:cubicBezTo>
                    <a:pt x="2884784" y="2071195"/>
                    <a:pt x="3113261" y="1994798"/>
                    <a:pt x="3057783" y="1815794"/>
                  </a:cubicBezTo>
                  <a:cubicBezTo>
                    <a:pt x="2965867" y="1636921"/>
                    <a:pt x="2740147" y="1764293"/>
                    <a:pt x="2598203" y="1801802"/>
                  </a:cubicBezTo>
                  <a:cubicBezTo>
                    <a:pt x="2515150" y="1819341"/>
                    <a:pt x="2413058" y="1800751"/>
                    <a:pt x="2374190" y="1725339"/>
                  </a:cubicBezTo>
                  <a:cubicBezTo>
                    <a:pt x="2293436" y="1490236"/>
                    <a:pt x="2625778" y="1181823"/>
                    <a:pt x="2584810" y="955785"/>
                  </a:cubicBezTo>
                  <a:cubicBezTo>
                    <a:pt x="2401896" y="572091"/>
                    <a:pt x="2113871" y="610914"/>
                    <a:pt x="2415881" y="176640"/>
                  </a:cubicBezTo>
                  <a:cubicBezTo>
                    <a:pt x="2448708" y="123562"/>
                    <a:pt x="2465253" y="51829"/>
                    <a:pt x="2429011" y="0"/>
                  </a:cubicBezTo>
                  <a:lnTo>
                    <a:pt x="0" y="0"/>
                  </a:lnTo>
                  <a:lnTo>
                    <a:pt x="0" y="2285343"/>
                  </a:lnTo>
                  <a:lnTo>
                    <a:pt x="2697013" y="2285343"/>
                  </a:lnTo>
                  <a:cubicBezTo>
                    <a:pt x="2706335" y="2237916"/>
                    <a:pt x="2736733" y="2191604"/>
                    <a:pt x="2774025" y="2159416"/>
                  </a:cubicBezTo>
                  <a:close/>
                </a:path>
              </a:pathLst>
            </a:custGeom>
            <a:solidFill>
              <a:schemeClr val="lt1"/>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6" name="Google Shape;26;p3"/>
          <p:cNvSpPr txBox="1"/>
          <p:nvPr>
            <p:ph type="ctrTitle"/>
          </p:nvPr>
        </p:nvSpPr>
        <p:spPr>
          <a:xfrm>
            <a:off x="685800" y="2123600"/>
            <a:ext cx="4566300" cy="470700"/>
          </a:xfrm>
          <a:prstGeom prst="rect">
            <a:avLst/>
          </a:prstGeom>
        </p:spPr>
        <p:txBody>
          <a:bodyPr anchorCtr="0" anchor="b"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7" name="Google Shape;27;p3"/>
          <p:cNvSpPr txBox="1"/>
          <p:nvPr>
            <p:ph idx="1" type="subTitle"/>
          </p:nvPr>
        </p:nvSpPr>
        <p:spPr>
          <a:xfrm>
            <a:off x="685800" y="2691077"/>
            <a:ext cx="4566300" cy="327300"/>
          </a:xfrm>
          <a:prstGeom prst="rect">
            <a:avLst/>
          </a:prstGeom>
        </p:spPr>
        <p:txBody>
          <a:bodyPr anchorCtr="0" anchor="t" bIns="0" lIns="0" spcFirstLastPara="1" rIns="0" wrap="square" tIns="0">
            <a:noAutofit/>
          </a:bodyPr>
          <a:lstStyle>
            <a:lvl1pPr lvl="0" rtl="0">
              <a:spcBef>
                <a:spcPts val="0"/>
              </a:spcBef>
              <a:spcAft>
                <a:spcPts val="0"/>
              </a:spcAft>
              <a:buSzPts val="2200"/>
              <a:buNone/>
              <a:defRPr>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1"/>
            </a:gs>
            <a:gs pos="78000">
              <a:schemeClr val="dk2"/>
            </a:gs>
            <a:gs pos="100000">
              <a:schemeClr val="dk2"/>
            </a:gs>
          </a:gsLst>
          <a:path path="circle">
            <a:fillToRect b="50%" l="50%" r="50%" t="50%"/>
          </a:path>
          <a:tileRect/>
        </a:gradFill>
      </p:bgPr>
    </p:bg>
    <p:spTree>
      <p:nvGrpSpPr>
        <p:cNvPr id="28" name="Shape 28"/>
        <p:cNvGrpSpPr/>
        <p:nvPr/>
      </p:nvGrpSpPr>
      <p:grpSpPr>
        <a:xfrm>
          <a:off x="0" y="0"/>
          <a:ext cx="0" cy="0"/>
          <a:chOff x="0" y="0"/>
          <a:chExt cx="0" cy="0"/>
        </a:xfrm>
      </p:grpSpPr>
      <p:grpSp>
        <p:nvGrpSpPr>
          <p:cNvPr id="29" name="Google Shape;29;p4"/>
          <p:cNvGrpSpPr/>
          <p:nvPr/>
        </p:nvGrpSpPr>
        <p:grpSpPr>
          <a:xfrm>
            <a:off x="-15" y="-12"/>
            <a:ext cx="9144000" cy="5142760"/>
            <a:chOff x="-15" y="-12"/>
            <a:chExt cx="9144000" cy="5142760"/>
          </a:xfrm>
        </p:grpSpPr>
        <p:sp>
          <p:nvSpPr>
            <p:cNvPr id="30" name="Google Shape;30;p4"/>
            <p:cNvSpPr/>
            <p:nvPr/>
          </p:nvSpPr>
          <p:spPr>
            <a:xfrm>
              <a:off x="-15" y="-12"/>
              <a:ext cx="9144000" cy="5142022"/>
            </a:xfrm>
            <a:custGeom>
              <a:rect b="b" l="l" r="r" t="t"/>
              <a:pathLst>
                <a:path extrusionOk="0" h="2285343" w="4064000">
                  <a:moveTo>
                    <a:pt x="0" y="0"/>
                  </a:moveTo>
                  <a:lnTo>
                    <a:pt x="0" y="2285343"/>
                  </a:lnTo>
                  <a:lnTo>
                    <a:pt x="4064000" y="2285343"/>
                  </a:lnTo>
                  <a:lnTo>
                    <a:pt x="4064000" y="0"/>
                  </a:lnTo>
                  <a:close/>
                  <a:moveTo>
                    <a:pt x="3082140" y="1095966"/>
                  </a:moveTo>
                  <a:cubicBezTo>
                    <a:pt x="3009920" y="1483535"/>
                    <a:pt x="2684604" y="1652423"/>
                    <a:pt x="2340247" y="1756870"/>
                  </a:cubicBezTo>
                  <a:cubicBezTo>
                    <a:pt x="2062726" y="1889038"/>
                    <a:pt x="1710754" y="2209274"/>
                    <a:pt x="1410451" y="1968719"/>
                  </a:cubicBezTo>
                  <a:cubicBezTo>
                    <a:pt x="1225437" y="1799240"/>
                    <a:pt x="1294637" y="1499038"/>
                    <a:pt x="1163131" y="1300130"/>
                  </a:cubicBezTo>
                  <a:cubicBezTo>
                    <a:pt x="1007925" y="1131044"/>
                    <a:pt x="934129" y="954405"/>
                    <a:pt x="1065241" y="739731"/>
                  </a:cubicBezTo>
                  <a:cubicBezTo>
                    <a:pt x="1141071" y="619191"/>
                    <a:pt x="1267193" y="537210"/>
                    <a:pt x="1400931" y="488403"/>
                  </a:cubicBezTo>
                  <a:cubicBezTo>
                    <a:pt x="1570582" y="433092"/>
                    <a:pt x="1749227" y="457725"/>
                    <a:pt x="1892025" y="340141"/>
                  </a:cubicBezTo>
                  <a:cubicBezTo>
                    <a:pt x="2028520" y="295144"/>
                    <a:pt x="2144860" y="404583"/>
                    <a:pt x="2263825" y="452602"/>
                  </a:cubicBezTo>
                  <a:cubicBezTo>
                    <a:pt x="2464399" y="532086"/>
                    <a:pt x="2709749" y="457791"/>
                    <a:pt x="2894895" y="568544"/>
                  </a:cubicBezTo>
                  <a:cubicBezTo>
                    <a:pt x="3071701" y="674370"/>
                    <a:pt x="3124422" y="904546"/>
                    <a:pt x="3082140" y="1095966"/>
                  </a:cubicBezTo>
                  <a:close/>
                </a:path>
              </a:pathLst>
            </a:custGeom>
            <a:solidFill>
              <a:schemeClr val="accent2"/>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4"/>
            <p:cNvSpPr/>
            <p:nvPr/>
          </p:nvSpPr>
          <p:spPr>
            <a:xfrm>
              <a:off x="-15" y="-12"/>
              <a:ext cx="9144000" cy="5142022"/>
            </a:xfrm>
            <a:custGeom>
              <a:rect b="b" l="l" r="r" t="t"/>
              <a:pathLst>
                <a:path extrusionOk="0" h="2285343" w="4064000">
                  <a:moveTo>
                    <a:pt x="0" y="0"/>
                  </a:moveTo>
                  <a:lnTo>
                    <a:pt x="0" y="2285343"/>
                  </a:lnTo>
                  <a:lnTo>
                    <a:pt x="4064000" y="2285343"/>
                  </a:lnTo>
                  <a:lnTo>
                    <a:pt x="4064000" y="0"/>
                  </a:lnTo>
                  <a:close/>
                  <a:moveTo>
                    <a:pt x="2928181" y="1644672"/>
                  </a:moveTo>
                  <a:cubicBezTo>
                    <a:pt x="2752031" y="1744652"/>
                    <a:pt x="2539574" y="1757330"/>
                    <a:pt x="2353575" y="1837405"/>
                  </a:cubicBezTo>
                  <a:cubicBezTo>
                    <a:pt x="2238351" y="1887067"/>
                    <a:pt x="2135800" y="1961427"/>
                    <a:pt x="2027667" y="2025015"/>
                  </a:cubicBezTo>
                  <a:cubicBezTo>
                    <a:pt x="1831098" y="2157840"/>
                    <a:pt x="1492781" y="2223332"/>
                    <a:pt x="1363048" y="1974828"/>
                  </a:cubicBezTo>
                  <a:cubicBezTo>
                    <a:pt x="1295031" y="1831362"/>
                    <a:pt x="1366725" y="1645657"/>
                    <a:pt x="1283213" y="1510665"/>
                  </a:cubicBezTo>
                  <a:cubicBezTo>
                    <a:pt x="1230296" y="1425269"/>
                    <a:pt x="1129385" y="1384410"/>
                    <a:pt x="1051782" y="1320165"/>
                  </a:cubicBezTo>
                  <a:cubicBezTo>
                    <a:pt x="821992" y="1139256"/>
                    <a:pt x="837289" y="755825"/>
                    <a:pt x="1081129" y="594097"/>
                  </a:cubicBezTo>
                  <a:cubicBezTo>
                    <a:pt x="1196287" y="513825"/>
                    <a:pt x="1340398" y="491227"/>
                    <a:pt x="1474530" y="449580"/>
                  </a:cubicBezTo>
                  <a:cubicBezTo>
                    <a:pt x="1963063" y="306639"/>
                    <a:pt x="1790195" y="86842"/>
                    <a:pt x="2168495" y="320828"/>
                  </a:cubicBezTo>
                  <a:cubicBezTo>
                    <a:pt x="2375700" y="414830"/>
                    <a:pt x="2611268" y="397422"/>
                    <a:pt x="2823988" y="466462"/>
                  </a:cubicBezTo>
                  <a:cubicBezTo>
                    <a:pt x="3336485" y="633839"/>
                    <a:pt x="3403715" y="1390190"/>
                    <a:pt x="2928181" y="1644672"/>
                  </a:cubicBezTo>
                  <a:close/>
                </a:path>
              </a:pathLst>
            </a:custGeom>
            <a:solidFill>
              <a:schemeClr val="accent3"/>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4"/>
            <p:cNvSpPr/>
            <p:nvPr/>
          </p:nvSpPr>
          <p:spPr>
            <a:xfrm>
              <a:off x="-15" y="-12"/>
              <a:ext cx="9144000" cy="5142760"/>
            </a:xfrm>
            <a:custGeom>
              <a:rect b="b" l="l" r="r" t="t"/>
              <a:pathLst>
                <a:path extrusionOk="0" h="2285671" w="4064000">
                  <a:moveTo>
                    <a:pt x="0" y="0"/>
                  </a:moveTo>
                  <a:lnTo>
                    <a:pt x="0" y="2285343"/>
                  </a:lnTo>
                  <a:lnTo>
                    <a:pt x="1470656" y="2285343"/>
                  </a:lnTo>
                  <a:cubicBezTo>
                    <a:pt x="1204690" y="2184378"/>
                    <a:pt x="1192479" y="1951180"/>
                    <a:pt x="1261088" y="1710493"/>
                  </a:cubicBezTo>
                  <a:cubicBezTo>
                    <a:pt x="1271330" y="1635344"/>
                    <a:pt x="1261088" y="1550013"/>
                    <a:pt x="1204165" y="1499761"/>
                  </a:cubicBezTo>
                  <a:cubicBezTo>
                    <a:pt x="1167793" y="1467507"/>
                    <a:pt x="1118814" y="1455157"/>
                    <a:pt x="1073448" y="1437290"/>
                  </a:cubicBezTo>
                  <a:cubicBezTo>
                    <a:pt x="859283" y="1352550"/>
                    <a:pt x="718586" y="1111732"/>
                    <a:pt x="749903" y="883395"/>
                  </a:cubicBezTo>
                  <a:cubicBezTo>
                    <a:pt x="781220" y="655057"/>
                    <a:pt x="981532" y="461076"/>
                    <a:pt x="1210665" y="437165"/>
                  </a:cubicBezTo>
                  <a:cubicBezTo>
                    <a:pt x="1329893" y="424749"/>
                    <a:pt x="1459298" y="444982"/>
                    <a:pt x="1559946" y="379949"/>
                  </a:cubicBezTo>
                  <a:cubicBezTo>
                    <a:pt x="1685083" y="299019"/>
                    <a:pt x="1663286" y="117190"/>
                    <a:pt x="1869834" y="106680"/>
                  </a:cubicBezTo>
                  <a:cubicBezTo>
                    <a:pt x="2081175" y="95644"/>
                    <a:pt x="2338737" y="351308"/>
                    <a:pt x="2756167" y="384350"/>
                  </a:cubicBezTo>
                  <a:cubicBezTo>
                    <a:pt x="2901919" y="395911"/>
                    <a:pt x="3039793" y="478024"/>
                    <a:pt x="3144840" y="580302"/>
                  </a:cubicBezTo>
                  <a:cubicBezTo>
                    <a:pt x="3559644" y="1035335"/>
                    <a:pt x="3159810" y="1809684"/>
                    <a:pt x="2608839" y="1934166"/>
                  </a:cubicBezTo>
                  <a:cubicBezTo>
                    <a:pt x="2494863" y="1963070"/>
                    <a:pt x="2375175" y="1970887"/>
                    <a:pt x="2263629" y="2009052"/>
                  </a:cubicBezTo>
                  <a:cubicBezTo>
                    <a:pt x="2066009" y="2076122"/>
                    <a:pt x="1907323" y="2233448"/>
                    <a:pt x="1702678" y="2285672"/>
                  </a:cubicBezTo>
                  <a:lnTo>
                    <a:pt x="4064000" y="2285672"/>
                  </a:lnTo>
                  <a:lnTo>
                    <a:pt x="4064000" y="0"/>
                  </a:lnTo>
                  <a:close/>
                </a:path>
              </a:pathLst>
            </a:custGeom>
            <a:solidFill>
              <a:schemeClr val="accent4"/>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4"/>
            <p:cNvSpPr/>
            <p:nvPr/>
          </p:nvSpPr>
          <p:spPr>
            <a:xfrm>
              <a:off x="-15" y="-12"/>
              <a:ext cx="9144000" cy="5142022"/>
            </a:xfrm>
            <a:custGeom>
              <a:rect b="b" l="l" r="r" t="t"/>
              <a:pathLst>
                <a:path extrusionOk="0" h="2285343" w="4064000">
                  <a:moveTo>
                    <a:pt x="0" y="0"/>
                  </a:moveTo>
                  <a:lnTo>
                    <a:pt x="0" y="2285343"/>
                  </a:lnTo>
                  <a:lnTo>
                    <a:pt x="1416163" y="2285343"/>
                  </a:lnTo>
                  <a:cubicBezTo>
                    <a:pt x="1016131" y="2089260"/>
                    <a:pt x="1245462" y="1851791"/>
                    <a:pt x="1134375" y="1571953"/>
                  </a:cubicBezTo>
                  <a:cubicBezTo>
                    <a:pt x="1082245" y="1479988"/>
                    <a:pt x="974900" y="1438932"/>
                    <a:pt x="887646" y="1379746"/>
                  </a:cubicBezTo>
                  <a:cubicBezTo>
                    <a:pt x="644725" y="1237790"/>
                    <a:pt x="576970" y="844243"/>
                    <a:pt x="798356" y="660378"/>
                  </a:cubicBezTo>
                  <a:cubicBezTo>
                    <a:pt x="1191231" y="477761"/>
                    <a:pt x="1102598" y="589959"/>
                    <a:pt x="1414653" y="229454"/>
                  </a:cubicBezTo>
                  <a:cubicBezTo>
                    <a:pt x="1579183" y="67398"/>
                    <a:pt x="1821709" y="34618"/>
                    <a:pt x="2050515" y="52814"/>
                  </a:cubicBezTo>
                  <a:cubicBezTo>
                    <a:pt x="2243013" y="68120"/>
                    <a:pt x="2368281" y="221046"/>
                    <a:pt x="2554608" y="260788"/>
                  </a:cubicBezTo>
                  <a:cubicBezTo>
                    <a:pt x="2689462" y="289560"/>
                    <a:pt x="2831538" y="284962"/>
                    <a:pt x="2960483" y="339287"/>
                  </a:cubicBezTo>
                  <a:cubicBezTo>
                    <a:pt x="3426629" y="523218"/>
                    <a:pt x="3494318" y="1497133"/>
                    <a:pt x="3143658" y="1800356"/>
                  </a:cubicBezTo>
                  <a:cubicBezTo>
                    <a:pt x="3081681" y="1850543"/>
                    <a:pt x="3007557" y="1882797"/>
                    <a:pt x="2934418" y="1914459"/>
                  </a:cubicBezTo>
                  <a:cubicBezTo>
                    <a:pt x="2621642" y="2045838"/>
                    <a:pt x="2314051" y="2199487"/>
                    <a:pt x="1985254" y="2285343"/>
                  </a:cubicBezTo>
                  <a:lnTo>
                    <a:pt x="4064000" y="2285343"/>
                  </a:lnTo>
                  <a:lnTo>
                    <a:pt x="4064000" y="0"/>
                  </a:lnTo>
                  <a:close/>
                </a:path>
              </a:pathLst>
            </a:custGeom>
            <a:solidFill>
              <a:schemeClr val="accent5"/>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4"/>
            <p:cNvSpPr/>
            <p:nvPr/>
          </p:nvSpPr>
          <p:spPr>
            <a:xfrm>
              <a:off x="5408537" y="-12"/>
              <a:ext cx="3735448" cy="5142022"/>
            </a:xfrm>
            <a:custGeom>
              <a:rect b="b" l="l" r="r" t="t"/>
              <a:pathLst>
                <a:path extrusionOk="0" h="2285343" w="1660199">
                  <a:moveTo>
                    <a:pt x="12277" y="0"/>
                  </a:moveTo>
                  <a:cubicBezTo>
                    <a:pt x="549133" y="201339"/>
                    <a:pt x="949098" y="345528"/>
                    <a:pt x="1082901" y="960974"/>
                  </a:cubicBezTo>
                  <a:cubicBezTo>
                    <a:pt x="1153480" y="1137745"/>
                    <a:pt x="1237780" y="1246921"/>
                    <a:pt x="1196090" y="1454435"/>
                  </a:cubicBezTo>
                  <a:cubicBezTo>
                    <a:pt x="1161162" y="1696304"/>
                    <a:pt x="946604" y="1836289"/>
                    <a:pt x="738676" y="1927860"/>
                  </a:cubicBezTo>
                  <a:lnTo>
                    <a:pt x="0" y="2285343"/>
                  </a:lnTo>
                  <a:lnTo>
                    <a:pt x="1660200" y="2285343"/>
                  </a:lnTo>
                  <a:lnTo>
                    <a:pt x="1660200" y="0"/>
                  </a:lnTo>
                  <a:close/>
                </a:path>
              </a:pathLst>
            </a:custGeom>
            <a:solidFill>
              <a:schemeClr val="accent6"/>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4"/>
            <p:cNvSpPr/>
            <p:nvPr/>
          </p:nvSpPr>
          <p:spPr>
            <a:xfrm>
              <a:off x="6171372" y="-12"/>
              <a:ext cx="2972610" cy="5142317"/>
            </a:xfrm>
            <a:custGeom>
              <a:rect b="b" l="l" r="r" t="t"/>
              <a:pathLst>
                <a:path extrusionOk="0" h="2285474" w="1321160">
                  <a:moveTo>
                    <a:pt x="1321161" y="0"/>
                  </a:moveTo>
                  <a:lnTo>
                    <a:pt x="0" y="0"/>
                  </a:lnTo>
                  <a:cubicBezTo>
                    <a:pt x="438374" y="300136"/>
                    <a:pt x="961113" y="748862"/>
                    <a:pt x="991970" y="1313268"/>
                  </a:cubicBezTo>
                  <a:cubicBezTo>
                    <a:pt x="960391" y="1723828"/>
                    <a:pt x="665340" y="2083873"/>
                    <a:pt x="318226" y="2285475"/>
                  </a:cubicBezTo>
                  <a:lnTo>
                    <a:pt x="1321161" y="2285475"/>
                  </a:lnTo>
                  <a:close/>
                </a:path>
              </a:pathLst>
            </a:custGeom>
            <a:solidFill>
              <a:schemeClr val="lt1"/>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4"/>
            <p:cNvSpPr/>
            <p:nvPr/>
          </p:nvSpPr>
          <p:spPr>
            <a:xfrm>
              <a:off x="-15" y="-12"/>
              <a:ext cx="3691132" cy="5142022"/>
            </a:xfrm>
            <a:custGeom>
              <a:rect b="b" l="l" r="r" t="t"/>
              <a:pathLst>
                <a:path extrusionOk="0" h="2285343" w="1640503">
                  <a:moveTo>
                    <a:pt x="962295" y="2241265"/>
                  </a:moveTo>
                  <a:cubicBezTo>
                    <a:pt x="959603" y="1786562"/>
                    <a:pt x="1193923" y="1717653"/>
                    <a:pt x="698693" y="1419356"/>
                  </a:cubicBezTo>
                  <a:cubicBezTo>
                    <a:pt x="447303" y="1226032"/>
                    <a:pt x="409814" y="829857"/>
                    <a:pt x="619908" y="592652"/>
                  </a:cubicBezTo>
                  <a:cubicBezTo>
                    <a:pt x="713925" y="482688"/>
                    <a:pt x="844971" y="412334"/>
                    <a:pt x="972734" y="344608"/>
                  </a:cubicBezTo>
                  <a:cubicBezTo>
                    <a:pt x="1195499" y="230505"/>
                    <a:pt x="1411830" y="101556"/>
                    <a:pt x="1640504" y="0"/>
                  </a:cubicBezTo>
                  <a:lnTo>
                    <a:pt x="0" y="0"/>
                  </a:lnTo>
                  <a:lnTo>
                    <a:pt x="0" y="2285343"/>
                  </a:lnTo>
                  <a:lnTo>
                    <a:pt x="973587" y="2285343"/>
                  </a:lnTo>
                  <a:cubicBezTo>
                    <a:pt x="968722" y="2270957"/>
                    <a:pt x="964947" y="2256223"/>
                    <a:pt x="962295" y="2241265"/>
                  </a:cubicBezTo>
                  <a:close/>
                </a:path>
              </a:pathLst>
            </a:custGeom>
            <a:solidFill>
              <a:schemeClr val="accent6"/>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4"/>
            <p:cNvSpPr/>
            <p:nvPr/>
          </p:nvSpPr>
          <p:spPr>
            <a:xfrm>
              <a:off x="-15" y="-12"/>
              <a:ext cx="2881318" cy="5142022"/>
            </a:xfrm>
            <a:custGeom>
              <a:rect b="b" l="l" r="r" t="t"/>
              <a:pathLst>
                <a:path extrusionOk="0" h="2285343" w="1280586">
                  <a:moveTo>
                    <a:pt x="814113" y="2168153"/>
                  </a:moveTo>
                  <a:cubicBezTo>
                    <a:pt x="750954" y="1388022"/>
                    <a:pt x="-112400" y="736578"/>
                    <a:pt x="1008121" y="209813"/>
                  </a:cubicBezTo>
                  <a:cubicBezTo>
                    <a:pt x="1135294" y="165669"/>
                    <a:pt x="1259183" y="161202"/>
                    <a:pt x="1280587" y="0"/>
                  </a:cubicBezTo>
                  <a:lnTo>
                    <a:pt x="0" y="0"/>
                  </a:lnTo>
                  <a:lnTo>
                    <a:pt x="0" y="2285343"/>
                  </a:lnTo>
                  <a:lnTo>
                    <a:pt x="838274" y="2285343"/>
                  </a:lnTo>
                  <a:cubicBezTo>
                    <a:pt x="821880" y="2248478"/>
                    <a:pt x="813640" y="2208499"/>
                    <a:pt x="814113" y="2168153"/>
                  </a:cubicBezTo>
                  <a:close/>
                </a:path>
              </a:pathLst>
            </a:custGeom>
            <a:solidFill>
              <a:schemeClr val="lt1"/>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8" name="Google Shape;38;p4"/>
          <p:cNvSpPr txBox="1"/>
          <p:nvPr>
            <p:ph idx="1" type="body"/>
          </p:nvPr>
        </p:nvSpPr>
        <p:spPr>
          <a:xfrm>
            <a:off x="2693100" y="2161800"/>
            <a:ext cx="3758100" cy="819900"/>
          </a:xfrm>
          <a:prstGeom prst="rect">
            <a:avLst/>
          </a:prstGeom>
        </p:spPr>
        <p:txBody>
          <a:bodyPr anchorCtr="0" anchor="ctr" bIns="0" lIns="0" spcFirstLastPara="1" rIns="0" wrap="square" tIns="0">
            <a:noAutofit/>
          </a:bodyPr>
          <a:lstStyle>
            <a:lvl1pPr indent="-355600" lvl="0" marL="457200" rtl="0" algn="ctr">
              <a:spcBef>
                <a:spcPts val="600"/>
              </a:spcBef>
              <a:spcAft>
                <a:spcPts val="0"/>
              </a:spcAft>
              <a:buClr>
                <a:schemeClr val="lt1"/>
              </a:buClr>
              <a:buSzPts val="2000"/>
              <a:buChar char="●"/>
              <a:defRPr sz="2000">
                <a:solidFill>
                  <a:schemeClr val="lt1"/>
                </a:solidFill>
              </a:defRPr>
            </a:lvl1pPr>
            <a:lvl2pPr indent="-355600" lvl="1" marL="914400" rtl="0" algn="ctr">
              <a:spcBef>
                <a:spcPts val="0"/>
              </a:spcBef>
              <a:spcAft>
                <a:spcPts val="0"/>
              </a:spcAft>
              <a:buClr>
                <a:schemeClr val="lt1"/>
              </a:buClr>
              <a:buSzPts val="2000"/>
              <a:buChar char="○"/>
              <a:defRPr sz="2000">
                <a:solidFill>
                  <a:schemeClr val="lt1"/>
                </a:solidFill>
              </a:defRPr>
            </a:lvl2pPr>
            <a:lvl3pPr indent="-355600" lvl="2" marL="1371600" rtl="0" algn="ctr">
              <a:spcBef>
                <a:spcPts val="0"/>
              </a:spcBef>
              <a:spcAft>
                <a:spcPts val="0"/>
              </a:spcAft>
              <a:buClr>
                <a:schemeClr val="lt1"/>
              </a:buClr>
              <a:buSzPts val="2000"/>
              <a:buChar char="■"/>
              <a:defRPr sz="2000">
                <a:solidFill>
                  <a:schemeClr val="lt1"/>
                </a:solidFill>
              </a:defRPr>
            </a:lvl3pPr>
            <a:lvl4pPr indent="-355600" lvl="3" marL="1828800" rtl="0" algn="ctr">
              <a:spcBef>
                <a:spcPts val="0"/>
              </a:spcBef>
              <a:spcAft>
                <a:spcPts val="0"/>
              </a:spcAft>
              <a:buClr>
                <a:schemeClr val="lt1"/>
              </a:buClr>
              <a:buSzPts val="2000"/>
              <a:buChar char="●"/>
              <a:defRPr sz="2000">
                <a:solidFill>
                  <a:schemeClr val="lt1"/>
                </a:solidFill>
              </a:defRPr>
            </a:lvl4pPr>
            <a:lvl5pPr indent="-355600" lvl="4" marL="2286000" rtl="0" algn="ctr">
              <a:spcBef>
                <a:spcPts val="0"/>
              </a:spcBef>
              <a:spcAft>
                <a:spcPts val="0"/>
              </a:spcAft>
              <a:buClr>
                <a:schemeClr val="lt1"/>
              </a:buClr>
              <a:buSzPts val="2000"/>
              <a:buChar char="○"/>
              <a:defRPr sz="2000">
                <a:solidFill>
                  <a:schemeClr val="lt1"/>
                </a:solidFill>
              </a:defRPr>
            </a:lvl5pPr>
            <a:lvl6pPr indent="-355600" lvl="5" marL="2743200" rtl="0" algn="ctr">
              <a:spcBef>
                <a:spcPts val="0"/>
              </a:spcBef>
              <a:spcAft>
                <a:spcPts val="0"/>
              </a:spcAft>
              <a:buClr>
                <a:schemeClr val="lt1"/>
              </a:buClr>
              <a:buSzPts val="2000"/>
              <a:buChar char="■"/>
              <a:defRPr sz="2000">
                <a:solidFill>
                  <a:schemeClr val="lt1"/>
                </a:solidFill>
              </a:defRPr>
            </a:lvl6pPr>
            <a:lvl7pPr indent="-355600" lvl="6" marL="3200400" rtl="0" algn="ctr">
              <a:spcBef>
                <a:spcPts val="0"/>
              </a:spcBef>
              <a:spcAft>
                <a:spcPts val="0"/>
              </a:spcAft>
              <a:buClr>
                <a:schemeClr val="lt1"/>
              </a:buClr>
              <a:buSzPts val="2000"/>
              <a:buChar char="●"/>
              <a:defRPr sz="2000">
                <a:solidFill>
                  <a:schemeClr val="lt1"/>
                </a:solidFill>
              </a:defRPr>
            </a:lvl7pPr>
            <a:lvl8pPr indent="-355600" lvl="7" marL="3657600" rtl="0" algn="ctr">
              <a:spcBef>
                <a:spcPts val="0"/>
              </a:spcBef>
              <a:spcAft>
                <a:spcPts val="0"/>
              </a:spcAft>
              <a:buClr>
                <a:schemeClr val="lt1"/>
              </a:buClr>
              <a:buSzPts val="2000"/>
              <a:buChar char="○"/>
              <a:defRPr sz="2000">
                <a:solidFill>
                  <a:schemeClr val="lt1"/>
                </a:solidFill>
              </a:defRPr>
            </a:lvl8pPr>
            <a:lvl9pPr indent="-355600" lvl="8" marL="4114800" rtl="0" algn="ctr">
              <a:spcBef>
                <a:spcPts val="0"/>
              </a:spcBef>
              <a:spcAft>
                <a:spcPts val="0"/>
              </a:spcAft>
              <a:buClr>
                <a:schemeClr val="lt1"/>
              </a:buClr>
              <a:buSzPts val="2000"/>
              <a:buChar char="■"/>
              <a:defRPr sz="2000">
                <a:solidFill>
                  <a:schemeClr val="lt1"/>
                </a:solidFill>
              </a:defRPr>
            </a:lvl9pPr>
          </a:lstStyle>
          <a:p/>
        </p:txBody>
      </p:sp>
      <p:sp>
        <p:nvSpPr>
          <p:cNvPr id="39" name="Google Shape;39;p4"/>
          <p:cNvSpPr txBox="1"/>
          <p:nvPr/>
        </p:nvSpPr>
        <p:spPr>
          <a:xfrm>
            <a:off x="3593400" y="705169"/>
            <a:ext cx="1957200" cy="653700"/>
          </a:xfrm>
          <a:prstGeom prst="rect">
            <a:avLst/>
          </a:prstGeom>
          <a:noFill/>
          <a:ln>
            <a:noFill/>
          </a:ln>
          <a:effectLst>
            <a:outerShdw blurRad="142875" rotWithShape="0" algn="bl" dir="5400000" dist="19050">
              <a:schemeClr val="dk1">
                <a:alpha val="50000"/>
              </a:schemeClr>
            </a:outerShdw>
          </a:effectLst>
        </p:spPr>
        <p:txBody>
          <a:bodyPr anchorCtr="0" anchor="t" bIns="0" lIns="0" spcFirstLastPara="1" rIns="0" wrap="square" tIns="0">
            <a:noAutofit/>
          </a:bodyPr>
          <a:lstStyle/>
          <a:p>
            <a:pPr indent="0" lvl="0" marL="0" rtl="0" algn="ctr">
              <a:spcBef>
                <a:spcPts val="0"/>
              </a:spcBef>
              <a:spcAft>
                <a:spcPts val="0"/>
              </a:spcAft>
              <a:buNone/>
            </a:pPr>
            <a:r>
              <a:rPr lang="en" sz="9600">
                <a:solidFill>
                  <a:schemeClr val="accent4"/>
                </a:solidFill>
                <a:latin typeface="Kulim Park"/>
                <a:ea typeface="Kulim Park"/>
                <a:cs typeface="Kulim Park"/>
                <a:sym typeface="Kulim Park"/>
              </a:rPr>
              <a:t>“</a:t>
            </a:r>
            <a:endParaRPr sz="9600">
              <a:solidFill>
                <a:schemeClr val="accent4"/>
              </a:solidFill>
              <a:latin typeface="Kulim Park"/>
              <a:ea typeface="Kulim Park"/>
              <a:cs typeface="Kulim Park"/>
              <a:sym typeface="Kulim Park"/>
            </a:endParaRPr>
          </a:p>
        </p:txBody>
      </p:sp>
      <p:sp>
        <p:nvSpPr>
          <p:cNvPr id="40" name="Google Shape;40;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bg>
      <p:bgPr>
        <a:gradFill>
          <a:gsLst>
            <a:gs pos="0">
              <a:schemeClr val="accent1"/>
            </a:gs>
            <a:gs pos="50000">
              <a:schemeClr val="dk2"/>
            </a:gs>
            <a:gs pos="100000">
              <a:schemeClr val="dk2"/>
            </a:gs>
          </a:gsLst>
          <a:path path="circle">
            <a:fillToRect b="100%" l="100%"/>
          </a:path>
          <a:tileRect r="-100%" t="-100%"/>
        </a:gradFill>
      </p:bgPr>
    </p:bg>
    <p:spTree>
      <p:nvGrpSpPr>
        <p:cNvPr id="41" name="Shape 41"/>
        <p:cNvGrpSpPr/>
        <p:nvPr/>
      </p:nvGrpSpPr>
      <p:grpSpPr>
        <a:xfrm>
          <a:off x="0" y="0"/>
          <a:ext cx="0" cy="0"/>
          <a:chOff x="0" y="0"/>
          <a:chExt cx="0" cy="0"/>
        </a:xfrm>
      </p:grpSpPr>
      <p:grpSp>
        <p:nvGrpSpPr>
          <p:cNvPr id="42" name="Google Shape;42;p5"/>
          <p:cNvGrpSpPr/>
          <p:nvPr/>
        </p:nvGrpSpPr>
        <p:grpSpPr>
          <a:xfrm>
            <a:off x="-1" y="-1329"/>
            <a:ext cx="9144884" cy="5147195"/>
            <a:chOff x="-1" y="-1329"/>
            <a:chExt cx="9144884" cy="5147195"/>
          </a:xfrm>
        </p:grpSpPr>
        <p:sp>
          <p:nvSpPr>
            <p:cNvPr id="43" name="Google Shape;43;p5"/>
            <p:cNvSpPr/>
            <p:nvPr/>
          </p:nvSpPr>
          <p:spPr>
            <a:xfrm>
              <a:off x="-1" y="-886"/>
              <a:ext cx="9144884" cy="5146749"/>
            </a:xfrm>
            <a:custGeom>
              <a:rect b="b" l="l" r="r" t="t"/>
              <a:pathLst>
                <a:path extrusionOk="0" h="2287444" w="4064393">
                  <a:moveTo>
                    <a:pt x="3788843" y="883066"/>
                  </a:moveTo>
                  <a:cubicBezTo>
                    <a:pt x="3664100" y="932662"/>
                    <a:pt x="3567457" y="1052874"/>
                    <a:pt x="3428795" y="1065618"/>
                  </a:cubicBezTo>
                  <a:cubicBezTo>
                    <a:pt x="3361105" y="1071530"/>
                    <a:pt x="3286456" y="1042298"/>
                    <a:pt x="3256912" y="981141"/>
                  </a:cubicBezTo>
                  <a:cubicBezTo>
                    <a:pt x="3196576" y="857381"/>
                    <a:pt x="3353424" y="685537"/>
                    <a:pt x="3244831" y="575639"/>
                  </a:cubicBezTo>
                  <a:cubicBezTo>
                    <a:pt x="3212792" y="545750"/>
                    <a:pt x="3166506" y="538589"/>
                    <a:pt x="3124553" y="525846"/>
                  </a:cubicBezTo>
                  <a:cubicBezTo>
                    <a:pt x="2907894" y="464426"/>
                    <a:pt x="2780787" y="210535"/>
                    <a:pt x="2861936" y="0"/>
                  </a:cubicBezTo>
                  <a:lnTo>
                    <a:pt x="0" y="0"/>
                  </a:lnTo>
                  <a:lnTo>
                    <a:pt x="0" y="2287445"/>
                  </a:lnTo>
                  <a:lnTo>
                    <a:pt x="4064394" y="2287445"/>
                  </a:lnTo>
                  <a:lnTo>
                    <a:pt x="4064394" y="886022"/>
                  </a:lnTo>
                  <a:cubicBezTo>
                    <a:pt x="3976365" y="849505"/>
                    <a:pt x="3877634" y="848441"/>
                    <a:pt x="3788843" y="883066"/>
                  </a:cubicBezTo>
                  <a:close/>
                </a:path>
              </a:pathLst>
            </a:custGeom>
            <a:solidFill>
              <a:schemeClr val="accent2"/>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5"/>
            <p:cNvSpPr/>
            <p:nvPr/>
          </p:nvSpPr>
          <p:spPr>
            <a:xfrm>
              <a:off x="-1" y="-1181"/>
              <a:ext cx="9144884" cy="5147046"/>
            </a:xfrm>
            <a:custGeom>
              <a:rect b="b" l="l" r="r" t="t"/>
              <a:pathLst>
                <a:path extrusionOk="0" h="2287576" w="4064393">
                  <a:moveTo>
                    <a:pt x="3901965" y="939494"/>
                  </a:moveTo>
                  <a:cubicBezTo>
                    <a:pt x="3499701" y="855017"/>
                    <a:pt x="3568310" y="1206588"/>
                    <a:pt x="3260260" y="1099645"/>
                  </a:cubicBezTo>
                  <a:cubicBezTo>
                    <a:pt x="3067828" y="996184"/>
                    <a:pt x="3151603" y="860929"/>
                    <a:pt x="3127442" y="700317"/>
                  </a:cubicBezTo>
                  <a:cubicBezTo>
                    <a:pt x="3105645" y="624183"/>
                    <a:pt x="3033622" y="575901"/>
                    <a:pt x="2981098" y="516715"/>
                  </a:cubicBezTo>
                  <a:cubicBezTo>
                    <a:pt x="2857471" y="377387"/>
                    <a:pt x="2848871" y="151612"/>
                    <a:pt x="2954837" y="0"/>
                  </a:cubicBezTo>
                  <a:lnTo>
                    <a:pt x="0" y="0"/>
                  </a:lnTo>
                  <a:lnTo>
                    <a:pt x="0" y="2287576"/>
                  </a:lnTo>
                  <a:lnTo>
                    <a:pt x="4064394" y="2287576"/>
                  </a:lnTo>
                  <a:lnTo>
                    <a:pt x="4064394" y="955128"/>
                  </a:lnTo>
                  <a:cubicBezTo>
                    <a:pt x="4010557" y="955588"/>
                    <a:pt x="3955277" y="947245"/>
                    <a:pt x="3901965" y="939494"/>
                  </a:cubicBezTo>
                  <a:close/>
                </a:path>
              </a:pathLst>
            </a:custGeom>
            <a:solidFill>
              <a:schemeClr val="accent3"/>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5"/>
            <p:cNvSpPr/>
            <p:nvPr/>
          </p:nvSpPr>
          <p:spPr>
            <a:xfrm>
              <a:off x="-1" y="-1329"/>
              <a:ext cx="9144884" cy="5147195"/>
            </a:xfrm>
            <a:custGeom>
              <a:rect b="b" l="l" r="r" t="t"/>
              <a:pathLst>
                <a:path extrusionOk="0" h="2287642" w="4064393">
                  <a:moveTo>
                    <a:pt x="3897961" y="979695"/>
                  </a:moveTo>
                  <a:cubicBezTo>
                    <a:pt x="3674736" y="964390"/>
                    <a:pt x="3602516" y="1073895"/>
                    <a:pt x="3472718" y="1222747"/>
                  </a:cubicBezTo>
                  <a:cubicBezTo>
                    <a:pt x="3361105" y="1334420"/>
                    <a:pt x="3140244" y="1318720"/>
                    <a:pt x="3084963" y="1158306"/>
                  </a:cubicBezTo>
                  <a:cubicBezTo>
                    <a:pt x="3045899" y="1043086"/>
                    <a:pt x="3123962" y="918013"/>
                    <a:pt x="3106498" y="797538"/>
                  </a:cubicBezTo>
                  <a:cubicBezTo>
                    <a:pt x="3020688" y="502395"/>
                    <a:pt x="2709290" y="454573"/>
                    <a:pt x="2826877" y="0"/>
                  </a:cubicBezTo>
                  <a:lnTo>
                    <a:pt x="0" y="0"/>
                  </a:lnTo>
                  <a:lnTo>
                    <a:pt x="0" y="2287642"/>
                  </a:lnTo>
                  <a:lnTo>
                    <a:pt x="4064394" y="2287642"/>
                  </a:lnTo>
                  <a:lnTo>
                    <a:pt x="4064394" y="1009650"/>
                  </a:lnTo>
                  <a:cubicBezTo>
                    <a:pt x="4010098" y="993931"/>
                    <a:pt x="3954324" y="983893"/>
                    <a:pt x="3897961" y="979695"/>
                  </a:cubicBezTo>
                  <a:close/>
                </a:path>
              </a:pathLst>
            </a:custGeom>
            <a:solidFill>
              <a:schemeClr val="accent4"/>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5"/>
            <p:cNvSpPr/>
            <p:nvPr/>
          </p:nvSpPr>
          <p:spPr>
            <a:xfrm>
              <a:off x="-1" y="-1329"/>
              <a:ext cx="9144884" cy="5147195"/>
            </a:xfrm>
            <a:custGeom>
              <a:rect b="b" l="l" r="r" t="t"/>
              <a:pathLst>
                <a:path extrusionOk="0" h="2287642" w="4064393">
                  <a:moveTo>
                    <a:pt x="3886668" y="1168356"/>
                  </a:moveTo>
                  <a:cubicBezTo>
                    <a:pt x="3523534" y="864476"/>
                    <a:pt x="3578093" y="1536875"/>
                    <a:pt x="3166834" y="1369892"/>
                  </a:cubicBezTo>
                  <a:cubicBezTo>
                    <a:pt x="2968952" y="1280029"/>
                    <a:pt x="2931661" y="1012343"/>
                    <a:pt x="3042091" y="838988"/>
                  </a:cubicBezTo>
                  <a:cubicBezTo>
                    <a:pt x="3075772" y="781641"/>
                    <a:pt x="3123043" y="717265"/>
                    <a:pt x="3097963" y="655648"/>
                  </a:cubicBezTo>
                  <a:cubicBezTo>
                    <a:pt x="3074787" y="598695"/>
                    <a:pt x="3004406" y="582076"/>
                    <a:pt x="2945711" y="563683"/>
                  </a:cubicBezTo>
                  <a:cubicBezTo>
                    <a:pt x="2704694" y="489125"/>
                    <a:pt x="2524210" y="251788"/>
                    <a:pt x="2514231" y="0"/>
                  </a:cubicBezTo>
                  <a:lnTo>
                    <a:pt x="0" y="0"/>
                  </a:lnTo>
                  <a:lnTo>
                    <a:pt x="0" y="2287642"/>
                  </a:lnTo>
                  <a:lnTo>
                    <a:pt x="4064394" y="2287642"/>
                  </a:lnTo>
                  <a:lnTo>
                    <a:pt x="4064394" y="1364506"/>
                  </a:lnTo>
                  <a:cubicBezTo>
                    <a:pt x="3994275" y="1309983"/>
                    <a:pt x="3950221" y="1229776"/>
                    <a:pt x="3886668" y="1168356"/>
                  </a:cubicBezTo>
                  <a:close/>
                </a:path>
              </a:pathLst>
            </a:custGeom>
            <a:solidFill>
              <a:schemeClr val="accent5"/>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 name="Google Shape;47;p5"/>
            <p:cNvSpPr/>
            <p:nvPr/>
          </p:nvSpPr>
          <p:spPr>
            <a:xfrm>
              <a:off x="-1" y="-886"/>
              <a:ext cx="9144884" cy="5146749"/>
            </a:xfrm>
            <a:custGeom>
              <a:rect b="b" l="l" r="r" t="t"/>
              <a:pathLst>
                <a:path extrusionOk="0" h="2287444" w="4064393">
                  <a:moveTo>
                    <a:pt x="3860275" y="1412328"/>
                  </a:moveTo>
                  <a:cubicBezTo>
                    <a:pt x="3499570" y="1212171"/>
                    <a:pt x="3370166" y="1548765"/>
                    <a:pt x="3020622" y="1515723"/>
                  </a:cubicBezTo>
                  <a:cubicBezTo>
                    <a:pt x="2790832" y="1511322"/>
                    <a:pt x="2587895" y="1238973"/>
                    <a:pt x="2748288" y="1041181"/>
                  </a:cubicBezTo>
                  <a:cubicBezTo>
                    <a:pt x="2792933" y="989023"/>
                    <a:pt x="2861476" y="955785"/>
                    <a:pt x="2888657" y="892657"/>
                  </a:cubicBezTo>
                  <a:cubicBezTo>
                    <a:pt x="2920500" y="819019"/>
                    <a:pt x="2882092" y="731848"/>
                    <a:pt x="2824776" y="675552"/>
                  </a:cubicBezTo>
                  <a:cubicBezTo>
                    <a:pt x="2569577" y="494315"/>
                    <a:pt x="2383447" y="351243"/>
                    <a:pt x="2435314" y="0"/>
                  </a:cubicBezTo>
                  <a:lnTo>
                    <a:pt x="0" y="0"/>
                  </a:lnTo>
                  <a:lnTo>
                    <a:pt x="0" y="2287445"/>
                  </a:lnTo>
                  <a:lnTo>
                    <a:pt x="4064394" y="2287445"/>
                  </a:lnTo>
                  <a:lnTo>
                    <a:pt x="4064394" y="1502125"/>
                  </a:lnTo>
                  <a:close/>
                </a:path>
              </a:pathLst>
            </a:custGeom>
            <a:solidFill>
              <a:schemeClr val="accent6"/>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 name="Google Shape;48;p5"/>
            <p:cNvSpPr/>
            <p:nvPr/>
          </p:nvSpPr>
          <p:spPr>
            <a:xfrm>
              <a:off x="-1" y="-1032"/>
              <a:ext cx="9144884" cy="5146898"/>
            </a:xfrm>
            <a:custGeom>
              <a:rect b="b" l="l" r="r" t="t"/>
              <a:pathLst>
                <a:path extrusionOk="0" h="2287510" w="4064393">
                  <a:moveTo>
                    <a:pt x="3767571" y="1773029"/>
                  </a:moveTo>
                  <a:cubicBezTo>
                    <a:pt x="3678150" y="1745177"/>
                    <a:pt x="3601400" y="1686056"/>
                    <a:pt x="3513358" y="1654131"/>
                  </a:cubicBezTo>
                  <a:cubicBezTo>
                    <a:pt x="3253038" y="1560523"/>
                    <a:pt x="2846245" y="1725207"/>
                    <a:pt x="2683422" y="1432757"/>
                  </a:cubicBezTo>
                  <a:cubicBezTo>
                    <a:pt x="2593082" y="1250074"/>
                    <a:pt x="2741526" y="1029094"/>
                    <a:pt x="2694714" y="830711"/>
                  </a:cubicBezTo>
                  <a:cubicBezTo>
                    <a:pt x="2667271" y="714506"/>
                    <a:pt x="2577653" y="625234"/>
                    <a:pt x="2512064" y="525517"/>
                  </a:cubicBezTo>
                  <a:cubicBezTo>
                    <a:pt x="2410779" y="370063"/>
                    <a:pt x="2365609" y="184654"/>
                    <a:pt x="2384038" y="0"/>
                  </a:cubicBezTo>
                  <a:lnTo>
                    <a:pt x="0" y="0"/>
                  </a:lnTo>
                  <a:lnTo>
                    <a:pt x="0" y="2287511"/>
                  </a:lnTo>
                  <a:lnTo>
                    <a:pt x="4064394" y="2287511"/>
                  </a:lnTo>
                  <a:lnTo>
                    <a:pt x="4064394" y="1767774"/>
                  </a:lnTo>
                  <a:cubicBezTo>
                    <a:pt x="3965256" y="1794116"/>
                    <a:pt x="3864674" y="1803247"/>
                    <a:pt x="3767571" y="1773029"/>
                  </a:cubicBezTo>
                  <a:close/>
                </a:path>
              </a:pathLst>
            </a:custGeom>
            <a:solidFill>
              <a:schemeClr val="lt1"/>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9" name="Google Shape;49;p5"/>
          <p:cNvSpPr txBox="1"/>
          <p:nvPr>
            <p:ph type="title"/>
          </p:nvPr>
        </p:nvSpPr>
        <p:spPr>
          <a:xfrm>
            <a:off x="457200" y="594425"/>
            <a:ext cx="5215200" cy="716400"/>
          </a:xfrm>
          <a:prstGeom prst="rect">
            <a:avLst/>
          </a:prstGeom>
        </p:spPr>
        <p:txBody>
          <a:bodyPr anchorCtr="0" anchor="b"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0" name="Google Shape;50;p5"/>
          <p:cNvSpPr txBox="1"/>
          <p:nvPr>
            <p:ph idx="1" type="body"/>
          </p:nvPr>
        </p:nvSpPr>
        <p:spPr>
          <a:xfrm>
            <a:off x="457200" y="1592600"/>
            <a:ext cx="5215200" cy="2944800"/>
          </a:xfrm>
          <a:prstGeom prst="rect">
            <a:avLst/>
          </a:prstGeom>
        </p:spPr>
        <p:txBody>
          <a:bodyPr anchorCtr="0" anchor="t" bIns="0" lIns="0" spcFirstLastPara="1" rIns="0" wrap="square" tIns="0">
            <a:noAutofit/>
          </a:bodyPr>
          <a:lstStyle>
            <a:lvl1pPr indent="-368300" lvl="0" marL="457200" rtl="0">
              <a:spcBef>
                <a:spcPts val="600"/>
              </a:spcBef>
              <a:spcAft>
                <a:spcPts val="0"/>
              </a:spcAft>
              <a:buSzPts val="2200"/>
              <a:buChar char="●"/>
              <a:defRPr/>
            </a:lvl1pPr>
            <a:lvl2pPr indent="-368300" lvl="1" marL="914400" rtl="0">
              <a:spcBef>
                <a:spcPts val="0"/>
              </a:spcBef>
              <a:spcAft>
                <a:spcPts val="0"/>
              </a:spcAft>
              <a:buSzPts val="2200"/>
              <a:buChar char="○"/>
              <a:defRPr/>
            </a:lvl2pPr>
            <a:lvl3pPr indent="-368300" lvl="2" marL="1371600" rtl="0">
              <a:spcBef>
                <a:spcPts val="0"/>
              </a:spcBef>
              <a:spcAft>
                <a:spcPts val="0"/>
              </a:spcAft>
              <a:buSzPts val="2200"/>
              <a:buChar char="■"/>
              <a:defRPr/>
            </a:lvl3pPr>
            <a:lvl4pPr indent="-368300" lvl="3" marL="1828800" rtl="0">
              <a:spcBef>
                <a:spcPts val="0"/>
              </a:spcBef>
              <a:spcAft>
                <a:spcPts val="0"/>
              </a:spcAft>
              <a:buSzPts val="2200"/>
              <a:buChar char="●"/>
              <a:defRPr/>
            </a:lvl4pPr>
            <a:lvl5pPr indent="-368300" lvl="4" marL="2286000" rtl="0">
              <a:spcBef>
                <a:spcPts val="0"/>
              </a:spcBef>
              <a:spcAft>
                <a:spcPts val="0"/>
              </a:spcAft>
              <a:buSzPts val="2200"/>
              <a:buChar char="○"/>
              <a:defRPr/>
            </a:lvl5pPr>
            <a:lvl6pPr indent="-368300" lvl="5" marL="2743200" rtl="0">
              <a:spcBef>
                <a:spcPts val="0"/>
              </a:spcBef>
              <a:spcAft>
                <a:spcPts val="0"/>
              </a:spcAft>
              <a:buSzPts val="2200"/>
              <a:buChar char="■"/>
              <a:defRPr/>
            </a:lvl6pPr>
            <a:lvl7pPr indent="-368300" lvl="6" marL="3200400" rtl="0">
              <a:spcBef>
                <a:spcPts val="0"/>
              </a:spcBef>
              <a:spcAft>
                <a:spcPts val="0"/>
              </a:spcAft>
              <a:buSzPts val="2200"/>
              <a:buChar char="●"/>
              <a:defRPr/>
            </a:lvl7pPr>
            <a:lvl8pPr indent="-368300" lvl="7" marL="3657600" rtl="0">
              <a:spcBef>
                <a:spcPts val="0"/>
              </a:spcBef>
              <a:spcAft>
                <a:spcPts val="0"/>
              </a:spcAft>
              <a:buSzPts val="2200"/>
              <a:buChar char="○"/>
              <a:defRPr/>
            </a:lvl8pPr>
            <a:lvl9pPr indent="-368300" lvl="8" marL="4114800" rtl="0">
              <a:spcBef>
                <a:spcPts val="0"/>
              </a:spcBef>
              <a:spcAft>
                <a:spcPts val="0"/>
              </a:spcAft>
              <a:buSzPts val="2200"/>
              <a:buChar char="■"/>
              <a:defRPr/>
            </a:lvl9pPr>
          </a:lstStyle>
          <a:p/>
        </p:txBody>
      </p:sp>
      <p:sp>
        <p:nvSpPr>
          <p:cNvPr id="51" name="Google Shape;51;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bg>
      <p:bgPr>
        <a:gradFill>
          <a:gsLst>
            <a:gs pos="0">
              <a:schemeClr val="accent1"/>
            </a:gs>
            <a:gs pos="37000">
              <a:schemeClr val="dk2"/>
            </a:gs>
            <a:gs pos="100000">
              <a:schemeClr val="dk2"/>
            </a:gs>
          </a:gsLst>
          <a:lin ang="10800025" scaled="0"/>
        </a:gradFill>
      </p:bgPr>
    </p:bg>
    <p:spTree>
      <p:nvGrpSpPr>
        <p:cNvPr id="52" name="Shape 52"/>
        <p:cNvGrpSpPr/>
        <p:nvPr/>
      </p:nvGrpSpPr>
      <p:grpSpPr>
        <a:xfrm>
          <a:off x="0" y="0"/>
          <a:ext cx="0" cy="0"/>
          <a:chOff x="0" y="0"/>
          <a:chExt cx="0" cy="0"/>
        </a:xfrm>
      </p:grpSpPr>
      <p:grpSp>
        <p:nvGrpSpPr>
          <p:cNvPr id="53" name="Google Shape;53;p6"/>
          <p:cNvGrpSpPr/>
          <p:nvPr/>
        </p:nvGrpSpPr>
        <p:grpSpPr>
          <a:xfrm>
            <a:off x="6" y="-37"/>
            <a:ext cx="6256515" cy="5142022"/>
            <a:chOff x="-8" y="-13"/>
            <a:chExt cx="7710766" cy="5142022"/>
          </a:xfrm>
        </p:grpSpPr>
        <p:sp>
          <p:nvSpPr>
            <p:cNvPr id="54" name="Google Shape;54;p6"/>
            <p:cNvSpPr/>
            <p:nvPr/>
          </p:nvSpPr>
          <p:spPr>
            <a:xfrm>
              <a:off x="-8" y="-13"/>
              <a:ext cx="7710766" cy="5142022"/>
            </a:xfrm>
            <a:custGeom>
              <a:rect b="b" l="l" r="r" t="t"/>
              <a:pathLst>
                <a:path extrusionOk="0" h="2285343" w="3427007">
                  <a:moveTo>
                    <a:pt x="3264200" y="1931013"/>
                  </a:moveTo>
                  <a:cubicBezTo>
                    <a:pt x="3059555" y="1738083"/>
                    <a:pt x="2707189" y="1625228"/>
                    <a:pt x="2663923" y="1311888"/>
                  </a:cubicBezTo>
                  <a:cubicBezTo>
                    <a:pt x="2646918" y="776320"/>
                    <a:pt x="3405816" y="668129"/>
                    <a:pt x="3258554" y="0"/>
                  </a:cubicBezTo>
                  <a:lnTo>
                    <a:pt x="0" y="0"/>
                  </a:lnTo>
                  <a:lnTo>
                    <a:pt x="0" y="2285343"/>
                  </a:lnTo>
                  <a:lnTo>
                    <a:pt x="3426103" y="2285343"/>
                  </a:lnTo>
                  <a:cubicBezTo>
                    <a:pt x="3436148" y="2153964"/>
                    <a:pt x="3361302" y="2023504"/>
                    <a:pt x="3264200" y="1931013"/>
                  </a:cubicBezTo>
                  <a:close/>
                </a:path>
              </a:pathLst>
            </a:custGeom>
            <a:solidFill>
              <a:schemeClr val="accent2"/>
            </a:solidFill>
            <a:ln>
              <a:noFill/>
            </a:ln>
            <a:effectLst>
              <a:outerShdw blurRad="285750" rotWithShape="0" algn="bl" dist="9525">
                <a:schemeClr val="dk1">
                  <a:alpha val="75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6"/>
            <p:cNvSpPr/>
            <p:nvPr/>
          </p:nvSpPr>
          <p:spPr>
            <a:xfrm>
              <a:off x="-8" y="-13"/>
              <a:ext cx="7536339" cy="5142022"/>
            </a:xfrm>
            <a:custGeom>
              <a:rect b="b" l="l" r="r" t="t"/>
              <a:pathLst>
                <a:path extrusionOk="0" h="2285343" w="3349484">
                  <a:moveTo>
                    <a:pt x="3135123" y="1986849"/>
                  </a:moveTo>
                  <a:cubicBezTo>
                    <a:pt x="3002568" y="1888315"/>
                    <a:pt x="2836659" y="1848901"/>
                    <a:pt x="2687952" y="1777628"/>
                  </a:cubicBezTo>
                  <a:cubicBezTo>
                    <a:pt x="2379377" y="1643884"/>
                    <a:pt x="2269472" y="1317800"/>
                    <a:pt x="2551129" y="1092748"/>
                  </a:cubicBezTo>
                  <a:cubicBezTo>
                    <a:pt x="2647246" y="1012409"/>
                    <a:pt x="2763520" y="961040"/>
                    <a:pt x="2873688" y="901459"/>
                  </a:cubicBezTo>
                  <a:cubicBezTo>
                    <a:pt x="3268796" y="717528"/>
                    <a:pt x="3285865" y="371278"/>
                    <a:pt x="3154688" y="0"/>
                  </a:cubicBezTo>
                  <a:lnTo>
                    <a:pt x="0" y="0"/>
                  </a:lnTo>
                  <a:lnTo>
                    <a:pt x="0" y="2285343"/>
                  </a:lnTo>
                  <a:lnTo>
                    <a:pt x="3349485" y="2285343"/>
                  </a:lnTo>
                  <a:cubicBezTo>
                    <a:pt x="3310420" y="2166169"/>
                    <a:pt x="3235575" y="2061939"/>
                    <a:pt x="3135123" y="1986849"/>
                  </a:cubicBezTo>
                  <a:close/>
                </a:path>
              </a:pathLst>
            </a:custGeom>
            <a:solidFill>
              <a:schemeClr val="accent3"/>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 name="Google Shape;56;p6"/>
            <p:cNvSpPr/>
            <p:nvPr/>
          </p:nvSpPr>
          <p:spPr>
            <a:xfrm>
              <a:off x="-8" y="-13"/>
              <a:ext cx="6852517" cy="5142022"/>
            </a:xfrm>
            <a:custGeom>
              <a:rect b="b" l="l" r="r" t="t"/>
              <a:pathLst>
                <a:path extrusionOk="0" h="2285343" w="3045563">
                  <a:moveTo>
                    <a:pt x="2807574" y="2063115"/>
                  </a:moveTo>
                  <a:cubicBezTo>
                    <a:pt x="2956478" y="1994404"/>
                    <a:pt x="2840008" y="1887198"/>
                    <a:pt x="2727411" y="1875177"/>
                  </a:cubicBezTo>
                  <a:cubicBezTo>
                    <a:pt x="2250301" y="1750695"/>
                    <a:pt x="2181824" y="1070150"/>
                    <a:pt x="2624661" y="853112"/>
                  </a:cubicBezTo>
                  <a:cubicBezTo>
                    <a:pt x="2701215" y="814552"/>
                    <a:pt x="2785909" y="794451"/>
                    <a:pt x="2863446" y="757796"/>
                  </a:cubicBezTo>
                  <a:cubicBezTo>
                    <a:pt x="3297881" y="540560"/>
                    <a:pt x="2793262" y="253036"/>
                    <a:pt x="2983397" y="0"/>
                  </a:cubicBezTo>
                  <a:lnTo>
                    <a:pt x="0" y="0"/>
                  </a:lnTo>
                  <a:lnTo>
                    <a:pt x="0" y="2285343"/>
                  </a:lnTo>
                  <a:lnTo>
                    <a:pt x="2681190" y="2285343"/>
                  </a:lnTo>
                  <a:cubicBezTo>
                    <a:pt x="2683685" y="2196596"/>
                    <a:pt x="2730299" y="2108047"/>
                    <a:pt x="2807574" y="2063115"/>
                  </a:cubicBezTo>
                  <a:close/>
                </a:path>
              </a:pathLst>
            </a:custGeom>
            <a:solidFill>
              <a:schemeClr val="accent4"/>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6"/>
            <p:cNvSpPr/>
            <p:nvPr/>
          </p:nvSpPr>
          <p:spPr>
            <a:xfrm>
              <a:off x="-8" y="-13"/>
              <a:ext cx="6478551" cy="5142022"/>
            </a:xfrm>
            <a:custGeom>
              <a:rect b="b" l="l" r="r" t="t"/>
              <a:pathLst>
                <a:path extrusionOk="0" h="2285343" w="2879356">
                  <a:moveTo>
                    <a:pt x="2483636" y="1975748"/>
                  </a:moveTo>
                  <a:cubicBezTo>
                    <a:pt x="2425729" y="1949472"/>
                    <a:pt x="2357974" y="1946319"/>
                    <a:pt x="2304203" y="1912292"/>
                  </a:cubicBezTo>
                  <a:cubicBezTo>
                    <a:pt x="2200338" y="1846602"/>
                    <a:pt x="2149981" y="1693020"/>
                    <a:pt x="2194297" y="1578391"/>
                  </a:cubicBezTo>
                  <a:cubicBezTo>
                    <a:pt x="2362898" y="1262161"/>
                    <a:pt x="2082226" y="851863"/>
                    <a:pt x="2213994" y="698938"/>
                  </a:cubicBezTo>
                  <a:cubicBezTo>
                    <a:pt x="2289890" y="640671"/>
                    <a:pt x="2476086" y="701106"/>
                    <a:pt x="2569840" y="720484"/>
                  </a:cubicBezTo>
                  <a:cubicBezTo>
                    <a:pt x="3121795" y="827427"/>
                    <a:pt x="2785252" y="260657"/>
                    <a:pt x="2696422" y="0"/>
                  </a:cubicBezTo>
                  <a:lnTo>
                    <a:pt x="0" y="0"/>
                  </a:lnTo>
                  <a:lnTo>
                    <a:pt x="0" y="2285343"/>
                  </a:lnTo>
                  <a:lnTo>
                    <a:pt x="2605819" y="2285343"/>
                  </a:lnTo>
                  <a:cubicBezTo>
                    <a:pt x="2646787" y="2172291"/>
                    <a:pt x="2595314" y="2026460"/>
                    <a:pt x="2483636" y="1975748"/>
                  </a:cubicBezTo>
                  <a:close/>
                </a:path>
              </a:pathLst>
            </a:custGeom>
            <a:solidFill>
              <a:schemeClr val="accent5"/>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6"/>
            <p:cNvSpPr/>
            <p:nvPr/>
          </p:nvSpPr>
          <p:spPr>
            <a:xfrm>
              <a:off x="-8" y="-13"/>
              <a:ext cx="6272190" cy="5142022"/>
            </a:xfrm>
            <a:custGeom>
              <a:rect b="b" l="l" r="r" t="t"/>
              <a:pathLst>
                <a:path extrusionOk="0" h="2285343" w="2787640">
                  <a:moveTo>
                    <a:pt x="2551129" y="2165460"/>
                  </a:moveTo>
                  <a:cubicBezTo>
                    <a:pt x="2474839" y="1961822"/>
                    <a:pt x="2182086" y="2092478"/>
                    <a:pt x="2041192" y="1984090"/>
                  </a:cubicBezTo>
                  <a:cubicBezTo>
                    <a:pt x="1755530" y="1606309"/>
                    <a:pt x="2254765" y="1476178"/>
                    <a:pt x="2067125" y="765219"/>
                  </a:cubicBezTo>
                  <a:cubicBezTo>
                    <a:pt x="2053010" y="702617"/>
                    <a:pt x="2051631" y="620702"/>
                    <a:pt x="2107765" y="589762"/>
                  </a:cubicBezTo>
                  <a:cubicBezTo>
                    <a:pt x="2139214" y="572223"/>
                    <a:pt x="2178081" y="579120"/>
                    <a:pt x="2213403" y="586543"/>
                  </a:cubicBezTo>
                  <a:cubicBezTo>
                    <a:pt x="2363423" y="609994"/>
                    <a:pt x="2512983" y="669378"/>
                    <a:pt x="2665433" y="663991"/>
                  </a:cubicBezTo>
                  <a:cubicBezTo>
                    <a:pt x="2829568" y="636467"/>
                    <a:pt x="2809872" y="484724"/>
                    <a:pt x="2714805" y="382445"/>
                  </a:cubicBezTo>
                  <a:cubicBezTo>
                    <a:pt x="2614157" y="255007"/>
                    <a:pt x="2513443" y="127523"/>
                    <a:pt x="2412795" y="0"/>
                  </a:cubicBezTo>
                  <a:lnTo>
                    <a:pt x="0" y="0"/>
                  </a:lnTo>
                  <a:lnTo>
                    <a:pt x="0" y="2285343"/>
                  </a:lnTo>
                  <a:lnTo>
                    <a:pt x="2536094" y="2285343"/>
                  </a:lnTo>
                  <a:cubicBezTo>
                    <a:pt x="2555134" y="2247966"/>
                    <a:pt x="2563012" y="2205202"/>
                    <a:pt x="2551129" y="2165460"/>
                  </a:cubicBezTo>
                  <a:close/>
                </a:path>
              </a:pathLst>
            </a:custGeom>
            <a:solidFill>
              <a:schemeClr val="accent6"/>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Google Shape;59;p6"/>
            <p:cNvSpPr/>
            <p:nvPr/>
          </p:nvSpPr>
          <p:spPr>
            <a:xfrm>
              <a:off x="-8" y="-13"/>
              <a:ext cx="5978795" cy="5142022"/>
            </a:xfrm>
            <a:custGeom>
              <a:rect b="b" l="l" r="r" t="t"/>
              <a:pathLst>
                <a:path extrusionOk="0" h="2285343" w="2657242">
                  <a:moveTo>
                    <a:pt x="2007248" y="2113499"/>
                  </a:moveTo>
                  <a:cubicBezTo>
                    <a:pt x="1570122" y="1477098"/>
                    <a:pt x="2433082" y="1775854"/>
                    <a:pt x="2003441" y="835244"/>
                  </a:cubicBezTo>
                  <a:cubicBezTo>
                    <a:pt x="1977901" y="745052"/>
                    <a:pt x="1922620" y="648094"/>
                    <a:pt x="1965558" y="564800"/>
                  </a:cubicBezTo>
                  <a:cubicBezTo>
                    <a:pt x="2004426" y="489322"/>
                    <a:pt x="2106518" y="470798"/>
                    <a:pt x="2189570" y="488337"/>
                  </a:cubicBezTo>
                  <a:cubicBezTo>
                    <a:pt x="2272623" y="505876"/>
                    <a:pt x="2348716" y="549428"/>
                    <a:pt x="2432491" y="564274"/>
                  </a:cubicBezTo>
                  <a:cubicBezTo>
                    <a:pt x="2646524" y="602374"/>
                    <a:pt x="2740016" y="398211"/>
                    <a:pt x="2567739" y="263810"/>
                  </a:cubicBezTo>
                  <a:cubicBezTo>
                    <a:pt x="2468142" y="185967"/>
                    <a:pt x="2311687" y="141430"/>
                    <a:pt x="2287855" y="0"/>
                  </a:cubicBezTo>
                  <a:lnTo>
                    <a:pt x="0" y="0"/>
                  </a:lnTo>
                  <a:lnTo>
                    <a:pt x="0" y="2285343"/>
                  </a:lnTo>
                  <a:lnTo>
                    <a:pt x="2023268" y="2285343"/>
                  </a:lnTo>
                  <a:cubicBezTo>
                    <a:pt x="2055570" y="2233645"/>
                    <a:pt x="2039156" y="2165000"/>
                    <a:pt x="2007248" y="2113499"/>
                  </a:cubicBezTo>
                  <a:close/>
                </a:path>
              </a:pathLst>
            </a:custGeom>
            <a:solidFill>
              <a:schemeClr val="lt1"/>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0" name="Google Shape;60;p6"/>
          <p:cNvSpPr txBox="1"/>
          <p:nvPr>
            <p:ph type="title"/>
          </p:nvPr>
        </p:nvSpPr>
        <p:spPr>
          <a:xfrm>
            <a:off x="457200" y="1051625"/>
            <a:ext cx="2772300" cy="716400"/>
          </a:xfrm>
          <a:prstGeom prst="rect">
            <a:avLst/>
          </a:prstGeom>
        </p:spPr>
        <p:txBody>
          <a:bodyPr anchorCtr="0" anchor="b"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1" name="Google Shape;61;p6"/>
          <p:cNvSpPr txBox="1"/>
          <p:nvPr>
            <p:ph idx="1" type="body"/>
          </p:nvPr>
        </p:nvSpPr>
        <p:spPr>
          <a:xfrm>
            <a:off x="457200" y="2049800"/>
            <a:ext cx="2772300" cy="24927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62" name="Google Shape;62;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bg>
      <p:bgPr>
        <a:gradFill>
          <a:gsLst>
            <a:gs pos="0">
              <a:schemeClr val="accent1"/>
            </a:gs>
            <a:gs pos="50000">
              <a:schemeClr val="dk2"/>
            </a:gs>
            <a:gs pos="100000">
              <a:schemeClr val="dk2"/>
            </a:gs>
          </a:gsLst>
          <a:path path="circle">
            <a:fillToRect b="100%" l="100%"/>
          </a:path>
          <a:tileRect r="-100%" t="-100%"/>
        </a:gradFill>
      </p:bgPr>
    </p:bg>
    <p:spTree>
      <p:nvGrpSpPr>
        <p:cNvPr id="63" name="Shape 63"/>
        <p:cNvGrpSpPr/>
        <p:nvPr/>
      </p:nvGrpSpPr>
      <p:grpSpPr>
        <a:xfrm>
          <a:off x="0" y="0"/>
          <a:ext cx="0" cy="0"/>
          <a:chOff x="0" y="0"/>
          <a:chExt cx="0" cy="0"/>
        </a:xfrm>
      </p:grpSpPr>
      <p:grpSp>
        <p:nvGrpSpPr>
          <p:cNvPr id="64" name="Google Shape;64;p7"/>
          <p:cNvGrpSpPr/>
          <p:nvPr/>
        </p:nvGrpSpPr>
        <p:grpSpPr>
          <a:xfrm>
            <a:off x="-5" y="-10"/>
            <a:ext cx="9145330" cy="5142763"/>
            <a:chOff x="-5" y="-10"/>
            <a:chExt cx="9145330" cy="5142763"/>
          </a:xfrm>
        </p:grpSpPr>
        <p:sp>
          <p:nvSpPr>
            <p:cNvPr id="65" name="Google Shape;65;p7"/>
            <p:cNvSpPr/>
            <p:nvPr/>
          </p:nvSpPr>
          <p:spPr>
            <a:xfrm>
              <a:off x="436" y="-10"/>
              <a:ext cx="9144886" cy="5142760"/>
            </a:xfrm>
            <a:custGeom>
              <a:rect b="b" l="l" r="r" t="t"/>
              <a:pathLst>
                <a:path extrusionOk="0" h="2285671" w="4064394">
                  <a:moveTo>
                    <a:pt x="3915359" y="1249483"/>
                  </a:moveTo>
                  <a:cubicBezTo>
                    <a:pt x="3758905" y="1375673"/>
                    <a:pt x="3604486" y="1367725"/>
                    <a:pt x="3572381" y="1142869"/>
                  </a:cubicBezTo>
                  <a:cubicBezTo>
                    <a:pt x="3564371" y="1057472"/>
                    <a:pt x="3585512" y="972535"/>
                    <a:pt x="3594835" y="887270"/>
                  </a:cubicBezTo>
                  <a:cubicBezTo>
                    <a:pt x="3604157" y="802005"/>
                    <a:pt x="3597723" y="707609"/>
                    <a:pt x="3544938" y="644219"/>
                  </a:cubicBezTo>
                  <a:cubicBezTo>
                    <a:pt x="3492151" y="580828"/>
                    <a:pt x="3402533" y="563289"/>
                    <a:pt x="3347252" y="501147"/>
                  </a:cubicBezTo>
                  <a:cubicBezTo>
                    <a:pt x="3215944" y="341980"/>
                    <a:pt x="3347252" y="113972"/>
                    <a:pt x="3484470" y="0"/>
                  </a:cubicBezTo>
                  <a:lnTo>
                    <a:pt x="0" y="0"/>
                  </a:lnTo>
                  <a:lnTo>
                    <a:pt x="0" y="2285672"/>
                  </a:lnTo>
                  <a:lnTo>
                    <a:pt x="4064394" y="2285672"/>
                  </a:lnTo>
                  <a:lnTo>
                    <a:pt x="4064394" y="1205077"/>
                  </a:lnTo>
                  <a:cubicBezTo>
                    <a:pt x="4016007" y="1198508"/>
                    <a:pt x="3959741" y="1220908"/>
                    <a:pt x="3915359" y="1249483"/>
                  </a:cubicBezTo>
                  <a:close/>
                </a:path>
              </a:pathLst>
            </a:custGeom>
            <a:solidFill>
              <a:schemeClr val="accent2"/>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7"/>
            <p:cNvSpPr/>
            <p:nvPr/>
          </p:nvSpPr>
          <p:spPr>
            <a:xfrm>
              <a:off x="436" y="731"/>
              <a:ext cx="9144886" cy="5142022"/>
            </a:xfrm>
            <a:custGeom>
              <a:rect b="b" l="l" r="r" t="t"/>
              <a:pathLst>
                <a:path extrusionOk="0" h="2285343" w="4064394">
                  <a:moveTo>
                    <a:pt x="3921596" y="1306896"/>
                  </a:moveTo>
                  <a:cubicBezTo>
                    <a:pt x="3827382" y="1355046"/>
                    <a:pt x="3758839" y="1489579"/>
                    <a:pt x="3641252" y="1479923"/>
                  </a:cubicBezTo>
                  <a:cubicBezTo>
                    <a:pt x="3438840" y="1433940"/>
                    <a:pt x="3511651" y="1152459"/>
                    <a:pt x="3489000" y="998483"/>
                  </a:cubicBezTo>
                  <a:cubicBezTo>
                    <a:pt x="3445274" y="740060"/>
                    <a:pt x="3136174" y="567099"/>
                    <a:pt x="3190076" y="285685"/>
                  </a:cubicBezTo>
                  <a:cubicBezTo>
                    <a:pt x="3210823" y="187938"/>
                    <a:pt x="3283305" y="103593"/>
                    <a:pt x="3278381" y="0"/>
                  </a:cubicBezTo>
                  <a:lnTo>
                    <a:pt x="0" y="0"/>
                  </a:lnTo>
                  <a:lnTo>
                    <a:pt x="0" y="2285343"/>
                  </a:lnTo>
                  <a:lnTo>
                    <a:pt x="4064394" y="2285343"/>
                  </a:lnTo>
                  <a:lnTo>
                    <a:pt x="4064394" y="1314779"/>
                  </a:lnTo>
                  <a:cubicBezTo>
                    <a:pt x="4026971" y="1280751"/>
                    <a:pt x="3967291" y="1283576"/>
                    <a:pt x="3921596" y="1306896"/>
                  </a:cubicBezTo>
                  <a:close/>
                </a:path>
              </a:pathLst>
            </a:custGeom>
            <a:solidFill>
              <a:schemeClr val="accent3"/>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7"/>
            <p:cNvSpPr/>
            <p:nvPr/>
          </p:nvSpPr>
          <p:spPr>
            <a:xfrm>
              <a:off x="-5" y="731"/>
              <a:ext cx="9145330" cy="5142022"/>
            </a:xfrm>
            <a:custGeom>
              <a:rect b="b" l="l" r="r" t="t"/>
              <a:pathLst>
                <a:path extrusionOk="0" h="2285343" w="4064591">
                  <a:moveTo>
                    <a:pt x="3770329" y="1529387"/>
                  </a:moveTo>
                  <a:cubicBezTo>
                    <a:pt x="3385594" y="1586602"/>
                    <a:pt x="3413301" y="1366017"/>
                    <a:pt x="3417043" y="1072384"/>
                  </a:cubicBezTo>
                  <a:cubicBezTo>
                    <a:pt x="3360449" y="715689"/>
                    <a:pt x="2974270" y="507453"/>
                    <a:pt x="3214762" y="117322"/>
                  </a:cubicBezTo>
                  <a:cubicBezTo>
                    <a:pt x="3227893" y="80141"/>
                    <a:pt x="3233605" y="36983"/>
                    <a:pt x="3223625" y="0"/>
                  </a:cubicBezTo>
                  <a:lnTo>
                    <a:pt x="0" y="0"/>
                  </a:lnTo>
                  <a:lnTo>
                    <a:pt x="0" y="2285343"/>
                  </a:lnTo>
                  <a:lnTo>
                    <a:pt x="4064591" y="2285343"/>
                  </a:lnTo>
                  <a:lnTo>
                    <a:pt x="4064591" y="1598886"/>
                  </a:lnTo>
                  <a:cubicBezTo>
                    <a:pt x="3998346" y="1512308"/>
                    <a:pt x="3874916" y="1516052"/>
                    <a:pt x="3770329" y="1529387"/>
                  </a:cubicBezTo>
                  <a:close/>
                </a:path>
              </a:pathLst>
            </a:custGeom>
            <a:solidFill>
              <a:schemeClr val="accent4"/>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7"/>
            <p:cNvSpPr/>
            <p:nvPr/>
          </p:nvSpPr>
          <p:spPr>
            <a:xfrm>
              <a:off x="436" y="583"/>
              <a:ext cx="9144886" cy="5142168"/>
            </a:xfrm>
            <a:custGeom>
              <a:rect b="b" l="l" r="r" t="t"/>
              <a:pathLst>
                <a:path extrusionOk="0" h="2285408" w="4064394">
                  <a:moveTo>
                    <a:pt x="3518216" y="1610776"/>
                  </a:moveTo>
                  <a:cubicBezTo>
                    <a:pt x="3308123" y="1694859"/>
                    <a:pt x="3276477" y="1573793"/>
                    <a:pt x="3327359" y="1394788"/>
                  </a:cubicBezTo>
                  <a:cubicBezTo>
                    <a:pt x="3353621" y="1255855"/>
                    <a:pt x="3313637" y="1105097"/>
                    <a:pt x="3223691" y="1003935"/>
                  </a:cubicBezTo>
                  <a:cubicBezTo>
                    <a:pt x="3022920" y="804107"/>
                    <a:pt x="3083059" y="820727"/>
                    <a:pt x="3141820" y="584638"/>
                  </a:cubicBezTo>
                  <a:cubicBezTo>
                    <a:pt x="3145891" y="476184"/>
                    <a:pt x="3038415" y="408787"/>
                    <a:pt x="2988780" y="315310"/>
                  </a:cubicBezTo>
                  <a:cubicBezTo>
                    <a:pt x="2935534" y="216184"/>
                    <a:pt x="2953524" y="78302"/>
                    <a:pt x="3036904" y="0"/>
                  </a:cubicBezTo>
                  <a:lnTo>
                    <a:pt x="0" y="0"/>
                  </a:lnTo>
                  <a:lnTo>
                    <a:pt x="0" y="2285409"/>
                  </a:lnTo>
                  <a:lnTo>
                    <a:pt x="4064394" y="2285409"/>
                  </a:lnTo>
                  <a:lnTo>
                    <a:pt x="4064394" y="1775263"/>
                  </a:lnTo>
                  <a:cubicBezTo>
                    <a:pt x="3874128" y="1764358"/>
                    <a:pt x="3706841" y="1566435"/>
                    <a:pt x="3518216" y="1610776"/>
                  </a:cubicBezTo>
                  <a:close/>
                </a:path>
              </a:pathLst>
            </a:custGeom>
            <a:solidFill>
              <a:schemeClr val="accent5"/>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7"/>
            <p:cNvSpPr/>
            <p:nvPr/>
          </p:nvSpPr>
          <p:spPr>
            <a:xfrm>
              <a:off x="731" y="731"/>
              <a:ext cx="9144589" cy="5142022"/>
            </a:xfrm>
            <a:custGeom>
              <a:rect b="b" l="l" r="r" t="t"/>
              <a:pathLst>
                <a:path extrusionOk="0" h="2285343" w="4064262">
                  <a:moveTo>
                    <a:pt x="3911354" y="1813823"/>
                  </a:moveTo>
                  <a:cubicBezTo>
                    <a:pt x="3733431" y="1756279"/>
                    <a:pt x="3525766" y="1820392"/>
                    <a:pt x="3358808" y="1722711"/>
                  </a:cubicBezTo>
                  <a:cubicBezTo>
                    <a:pt x="3177667" y="1604864"/>
                    <a:pt x="3210363" y="1445238"/>
                    <a:pt x="3338586" y="1300852"/>
                  </a:cubicBezTo>
                  <a:cubicBezTo>
                    <a:pt x="3453941" y="1143197"/>
                    <a:pt x="3377978" y="1019175"/>
                    <a:pt x="3192965" y="1000454"/>
                  </a:cubicBezTo>
                  <a:cubicBezTo>
                    <a:pt x="2865678" y="937129"/>
                    <a:pt x="3055091" y="791166"/>
                    <a:pt x="3032571" y="594426"/>
                  </a:cubicBezTo>
                  <a:cubicBezTo>
                    <a:pt x="3008870" y="510278"/>
                    <a:pt x="2913277" y="477761"/>
                    <a:pt x="2846901" y="423304"/>
                  </a:cubicBezTo>
                  <a:cubicBezTo>
                    <a:pt x="2723602" y="324770"/>
                    <a:pt x="2700886" y="123037"/>
                    <a:pt x="2803438" y="0"/>
                  </a:cubicBezTo>
                  <a:lnTo>
                    <a:pt x="0" y="0"/>
                  </a:lnTo>
                  <a:lnTo>
                    <a:pt x="0" y="2285343"/>
                  </a:lnTo>
                  <a:lnTo>
                    <a:pt x="4064263" y="2285343"/>
                  </a:lnTo>
                  <a:lnTo>
                    <a:pt x="4064263" y="1916167"/>
                  </a:lnTo>
                  <a:cubicBezTo>
                    <a:pt x="4026118" y="1868214"/>
                    <a:pt x="3969852" y="1832741"/>
                    <a:pt x="3911354" y="1813823"/>
                  </a:cubicBezTo>
                  <a:close/>
                </a:path>
              </a:pathLst>
            </a:custGeom>
            <a:solidFill>
              <a:schemeClr val="accent6"/>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7"/>
            <p:cNvSpPr/>
            <p:nvPr/>
          </p:nvSpPr>
          <p:spPr>
            <a:xfrm>
              <a:off x="436" y="731"/>
              <a:ext cx="9144886" cy="5142022"/>
            </a:xfrm>
            <a:custGeom>
              <a:rect b="b" l="l" r="r" t="t"/>
              <a:pathLst>
                <a:path extrusionOk="0" h="2285343" w="4064394">
                  <a:moveTo>
                    <a:pt x="3763435" y="1980675"/>
                  </a:moveTo>
                  <a:cubicBezTo>
                    <a:pt x="3694695" y="2003469"/>
                    <a:pt x="3636788" y="2052539"/>
                    <a:pt x="3567588" y="2074020"/>
                  </a:cubicBezTo>
                  <a:cubicBezTo>
                    <a:pt x="3429714" y="2116718"/>
                    <a:pt x="3273391" y="2032701"/>
                    <a:pt x="3205242" y="1905263"/>
                  </a:cubicBezTo>
                  <a:cubicBezTo>
                    <a:pt x="3082469" y="1678240"/>
                    <a:pt x="3215156" y="1486623"/>
                    <a:pt x="3268861" y="1269453"/>
                  </a:cubicBezTo>
                  <a:cubicBezTo>
                    <a:pt x="3268007" y="941004"/>
                    <a:pt x="3006244" y="1151737"/>
                    <a:pt x="2907172" y="1045583"/>
                  </a:cubicBezTo>
                  <a:cubicBezTo>
                    <a:pt x="2870405" y="1001833"/>
                    <a:pt x="2887935" y="934239"/>
                    <a:pt x="2918530" y="886022"/>
                  </a:cubicBezTo>
                  <a:cubicBezTo>
                    <a:pt x="3044717" y="741505"/>
                    <a:pt x="3036708" y="613476"/>
                    <a:pt x="2871981" y="500030"/>
                  </a:cubicBezTo>
                  <a:cubicBezTo>
                    <a:pt x="2666286" y="390788"/>
                    <a:pt x="2485474" y="247716"/>
                    <a:pt x="2627944" y="0"/>
                  </a:cubicBezTo>
                  <a:lnTo>
                    <a:pt x="0" y="0"/>
                  </a:lnTo>
                  <a:lnTo>
                    <a:pt x="0" y="2285343"/>
                  </a:lnTo>
                  <a:lnTo>
                    <a:pt x="4064394" y="2285343"/>
                  </a:lnTo>
                  <a:lnTo>
                    <a:pt x="4064394" y="2074020"/>
                  </a:lnTo>
                  <a:cubicBezTo>
                    <a:pt x="3992306" y="1989674"/>
                    <a:pt x="3869992" y="1945268"/>
                    <a:pt x="3763435" y="1980675"/>
                  </a:cubicBezTo>
                  <a:close/>
                </a:path>
              </a:pathLst>
            </a:custGeom>
            <a:solidFill>
              <a:schemeClr val="lt1"/>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1" name="Google Shape;71;p7"/>
          <p:cNvSpPr txBox="1"/>
          <p:nvPr>
            <p:ph type="title"/>
          </p:nvPr>
        </p:nvSpPr>
        <p:spPr>
          <a:xfrm>
            <a:off x="457200" y="594425"/>
            <a:ext cx="5215200" cy="716400"/>
          </a:xfrm>
          <a:prstGeom prst="rect">
            <a:avLst/>
          </a:prstGeom>
        </p:spPr>
        <p:txBody>
          <a:bodyPr anchorCtr="0" anchor="b"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7"/>
          <p:cNvSpPr txBox="1"/>
          <p:nvPr>
            <p:ph idx="1" type="body"/>
          </p:nvPr>
        </p:nvSpPr>
        <p:spPr>
          <a:xfrm>
            <a:off x="457200" y="1592600"/>
            <a:ext cx="2666100" cy="29409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73" name="Google Shape;73;p7"/>
          <p:cNvSpPr txBox="1"/>
          <p:nvPr>
            <p:ph idx="2" type="body"/>
          </p:nvPr>
        </p:nvSpPr>
        <p:spPr>
          <a:xfrm>
            <a:off x="3400204" y="1592600"/>
            <a:ext cx="2666100" cy="29409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74" name="Google Shape;74;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bg>
      <p:bgPr>
        <a:gradFill>
          <a:gsLst>
            <a:gs pos="0">
              <a:schemeClr val="accent1"/>
            </a:gs>
            <a:gs pos="50000">
              <a:schemeClr val="dk2"/>
            </a:gs>
            <a:gs pos="100000">
              <a:schemeClr val="dk2"/>
            </a:gs>
          </a:gsLst>
          <a:path path="circle">
            <a:fillToRect b="100%" l="100%"/>
          </a:path>
          <a:tileRect r="-100%" t="-100%"/>
        </a:gradFill>
      </p:bgPr>
    </p:bg>
    <p:spTree>
      <p:nvGrpSpPr>
        <p:cNvPr id="75" name="Shape 75"/>
        <p:cNvGrpSpPr/>
        <p:nvPr/>
      </p:nvGrpSpPr>
      <p:grpSpPr>
        <a:xfrm>
          <a:off x="0" y="0"/>
          <a:ext cx="0" cy="0"/>
          <a:chOff x="0" y="0"/>
          <a:chExt cx="0" cy="0"/>
        </a:xfrm>
      </p:grpSpPr>
      <p:grpSp>
        <p:nvGrpSpPr>
          <p:cNvPr id="76" name="Google Shape;76;p8"/>
          <p:cNvGrpSpPr/>
          <p:nvPr/>
        </p:nvGrpSpPr>
        <p:grpSpPr>
          <a:xfrm>
            <a:off x="-5" y="-10"/>
            <a:ext cx="9145330" cy="5142763"/>
            <a:chOff x="-5" y="-10"/>
            <a:chExt cx="9145330" cy="5142763"/>
          </a:xfrm>
        </p:grpSpPr>
        <p:sp>
          <p:nvSpPr>
            <p:cNvPr id="77" name="Google Shape;77;p8"/>
            <p:cNvSpPr/>
            <p:nvPr/>
          </p:nvSpPr>
          <p:spPr>
            <a:xfrm>
              <a:off x="436" y="-10"/>
              <a:ext cx="9144886" cy="5142760"/>
            </a:xfrm>
            <a:custGeom>
              <a:rect b="b" l="l" r="r" t="t"/>
              <a:pathLst>
                <a:path extrusionOk="0" h="2285671" w="4064394">
                  <a:moveTo>
                    <a:pt x="3915359" y="1249483"/>
                  </a:moveTo>
                  <a:cubicBezTo>
                    <a:pt x="3758905" y="1375673"/>
                    <a:pt x="3604486" y="1367725"/>
                    <a:pt x="3572381" y="1142869"/>
                  </a:cubicBezTo>
                  <a:cubicBezTo>
                    <a:pt x="3564371" y="1057472"/>
                    <a:pt x="3585512" y="972535"/>
                    <a:pt x="3594835" y="887270"/>
                  </a:cubicBezTo>
                  <a:cubicBezTo>
                    <a:pt x="3604157" y="802005"/>
                    <a:pt x="3597723" y="707609"/>
                    <a:pt x="3544938" y="644219"/>
                  </a:cubicBezTo>
                  <a:cubicBezTo>
                    <a:pt x="3492151" y="580828"/>
                    <a:pt x="3402533" y="563289"/>
                    <a:pt x="3347252" y="501147"/>
                  </a:cubicBezTo>
                  <a:cubicBezTo>
                    <a:pt x="3215944" y="341980"/>
                    <a:pt x="3347252" y="113972"/>
                    <a:pt x="3484470" y="0"/>
                  </a:cubicBezTo>
                  <a:lnTo>
                    <a:pt x="0" y="0"/>
                  </a:lnTo>
                  <a:lnTo>
                    <a:pt x="0" y="2285672"/>
                  </a:lnTo>
                  <a:lnTo>
                    <a:pt x="4064394" y="2285672"/>
                  </a:lnTo>
                  <a:lnTo>
                    <a:pt x="4064394" y="1205077"/>
                  </a:lnTo>
                  <a:cubicBezTo>
                    <a:pt x="4016007" y="1198508"/>
                    <a:pt x="3959741" y="1220908"/>
                    <a:pt x="3915359" y="1249483"/>
                  </a:cubicBezTo>
                  <a:close/>
                </a:path>
              </a:pathLst>
            </a:custGeom>
            <a:solidFill>
              <a:schemeClr val="accent2"/>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8"/>
            <p:cNvSpPr/>
            <p:nvPr/>
          </p:nvSpPr>
          <p:spPr>
            <a:xfrm>
              <a:off x="436" y="731"/>
              <a:ext cx="9144886" cy="5142022"/>
            </a:xfrm>
            <a:custGeom>
              <a:rect b="b" l="l" r="r" t="t"/>
              <a:pathLst>
                <a:path extrusionOk="0" h="2285343" w="4064394">
                  <a:moveTo>
                    <a:pt x="3921596" y="1306896"/>
                  </a:moveTo>
                  <a:cubicBezTo>
                    <a:pt x="3827382" y="1355046"/>
                    <a:pt x="3758839" y="1489579"/>
                    <a:pt x="3641252" y="1479923"/>
                  </a:cubicBezTo>
                  <a:cubicBezTo>
                    <a:pt x="3438840" y="1433940"/>
                    <a:pt x="3511651" y="1152459"/>
                    <a:pt x="3489000" y="998483"/>
                  </a:cubicBezTo>
                  <a:cubicBezTo>
                    <a:pt x="3445274" y="740060"/>
                    <a:pt x="3136174" y="567099"/>
                    <a:pt x="3190076" y="285685"/>
                  </a:cubicBezTo>
                  <a:cubicBezTo>
                    <a:pt x="3210823" y="187938"/>
                    <a:pt x="3283305" y="103593"/>
                    <a:pt x="3278381" y="0"/>
                  </a:cubicBezTo>
                  <a:lnTo>
                    <a:pt x="0" y="0"/>
                  </a:lnTo>
                  <a:lnTo>
                    <a:pt x="0" y="2285343"/>
                  </a:lnTo>
                  <a:lnTo>
                    <a:pt x="4064394" y="2285343"/>
                  </a:lnTo>
                  <a:lnTo>
                    <a:pt x="4064394" y="1314779"/>
                  </a:lnTo>
                  <a:cubicBezTo>
                    <a:pt x="4026971" y="1280751"/>
                    <a:pt x="3967291" y="1283576"/>
                    <a:pt x="3921596" y="1306896"/>
                  </a:cubicBezTo>
                  <a:close/>
                </a:path>
              </a:pathLst>
            </a:custGeom>
            <a:solidFill>
              <a:schemeClr val="accent3"/>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8"/>
            <p:cNvSpPr/>
            <p:nvPr/>
          </p:nvSpPr>
          <p:spPr>
            <a:xfrm>
              <a:off x="-5" y="731"/>
              <a:ext cx="9145330" cy="5142022"/>
            </a:xfrm>
            <a:custGeom>
              <a:rect b="b" l="l" r="r" t="t"/>
              <a:pathLst>
                <a:path extrusionOk="0" h="2285343" w="4064591">
                  <a:moveTo>
                    <a:pt x="3770329" y="1529387"/>
                  </a:moveTo>
                  <a:cubicBezTo>
                    <a:pt x="3385594" y="1586602"/>
                    <a:pt x="3413301" y="1366017"/>
                    <a:pt x="3417043" y="1072384"/>
                  </a:cubicBezTo>
                  <a:cubicBezTo>
                    <a:pt x="3360449" y="715689"/>
                    <a:pt x="2974270" y="507453"/>
                    <a:pt x="3214762" y="117322"/>
                  </a:cubicBezTo>
                  <a:cubicBezTo>
                    <a:pt x="3227893" y="80141"/>
                    <a:pt x="3233605" y="36983"/>
                    <a:pt x="3223625" y="0"/>
                  </a:cubicBezTo>
                  <a:lnTo>
                    <a:pt x="0" y="0"/>
                  </a:lnTo>
                  <a:lnTo>
                    <a:pt x="0" y="2285343"/>
                  </a:lnTo>
                  <a:lnTo>
                    <a:pt x="4064591" y="2285343"/>
                  </a:lnTo>
                  <a:lnTo>
                    <a:pt x="4064591" y="1598886"/>
                  </a:lnTo>
                  <a:cubicBezTo>
                    <a:pt x="3998346" y="1512308"/>
                    <a:pt x="3874916" y="1516052"/>
                    <a:pt x="3770329" y="1529387"/>
                  </a:cubicBezTo>
                  <a:close/>
                </a:path>
              </a:pathLst>
            </a:custGeom>
            <a:solidFill>
              <a:schemeClr val="accent4"/>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8"/>
            <p:cNvSpPr/>
            <p:nvPr/>
          </p:nvSpPr>
          <p:spPr>
            <a:xfrm>
              <a:off x="436" y="583"/>
              <a:ext cx="9144886" cy="5142168"/>
            </a:xfrm>
            <a:custGeom>
              <a:rect b="b" l="l" r="r" t="t"/>
              <a:pathLst>
                <a:path extrusionOk="0" h="2285408" w="4064394">
                  <a:moveTo>
                    <a:pt x="3518216" y="1610776"/>
                  </a:moveTo>
                  <a:cubicBezTo>
                    <a:pt x="3308123" y="1694859"/>
                    <a:pt x="3276477" y="1573793"/>
                    <a:pt x="3327359" y="1394788"/>
                  </a:cubicBezTo>
                  <a:cubicBezTo>
                    <a:pt x="3353621" y="1255855"/>
                    <a:pt x="3313637" y="1105097"/>
                    <a:pt x="3223691" y="1003935"/>
                  </a:cubicBezTo>
                  <a:cubicBezTo>
                    <a:pt x="3022920" y="804107"/>
                    <a:pt x="3083059" y="820727"/>
                    <a:pt x="3141820" y="584638"/>
                  </a:cubicBezTo>
                  <a:cubicBezTo>
                    <a:pt x="3145891" y="476184"/>
                    <a:pt x="3038415" y="408787"/>
                    <a:pt x="2988780" y="315310"/>
                  </a:cubicBezTo>
                  <a:cubicBezTo>
                    <a:pt x="2935534" y="216184"/>
                    <a:pt x="2953524" y="78302"/>
                    <a:pt x="3036904" y="0"/>
                  </a:cubicBezTo>
                  <a:lnTo>
                    <a:pt x="0" y="0"/>
                  </a:lnTo>
                  <a:lnTo>
                    <a:pt x="0" y="2285409"/>
                  </a:lnTo>
                  <a:lnTo>
                    <a:pt x="4064394" y="2285409"/>
                  </a:lnTo>
                  <a:lnTo>
                    <a:pt x="4064394" y="1775263"/>
                  </a:lnTo>
                  <a:cubicBezTo>
                    <a:pt x="3874128" y="1764358"/>
                    <a:pt x="3706841" y="1566435"/>
                    <a:pt x="3518216" y="1610776"/>
                  </a:cubicBezTo>
                  <a:close/>
                </a:path>
              </a:pathLst>
            </a:custGeom>
            <a:solidFill>
              <a:schemeClr val="accent5"/>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8"/>
            <p:cNvSpPr/>
            <p:nvPr/>
          </p:nvSpPr>
          <p:spPr>
            <a:xfrm>
              <a:off x="731" y="731"/>
              <a:ext cx="9144589" cy="5142022"/>
            </a:xfrm>
            <a:custGeom>
              <a:rect b="b" l="l" r="r" t="t"/>
              <a:pathLst>
                <a:path extrusionOk="0" h="2285343" w="4064262">
                  <a:moveTo>
                    <a:pt x="3911354" y="1813823"/>
                  </a:moveTo>
                  <a:cubicBezTo>
                    <a:pt x="3733431" y="1756279"/>
                    <a:pt x="3525766" y="1820392"/>
                    <a:pt x="3358808" y="1722711"/>
                  </a:cubicBezTo>
                  <a:cubicBezTo>
                    <a:pt x="3177667" y="1604864"/>
                    <a:pt x="3210363" y="1445238"/>
                    <a:pt x="3338586" y="1300852"/>
                  </a:cubicBezTo>
                  <a:cubicBezTo>
                    <a:pt x="3453941" y="1143197"/>
                    <a:pt x="3377978" y="1019175"/>
                    <a:pt x="3192965" y="1000454"/>
                  </a:cubicBezTo>
                  <a:cubicBezTo>
                    <a:pt x="2865678" y="937129"/>
                    <a:pt x="3055091" y="791166"/>
                    <a:pt x="3032571" y="594426"/>
                  </a:cubicBezTo>
                  <a:cubicBezTo>
                    <a:pt x="3008870" y="510278"/>
                    <a:pt x="2913277" y="477761"/>
                    <a:pt x="2846901" y="423304"/>
                  </a:cubicBezTo>
                  <a:cubicBezTo>
                    <a:pt x="2723602" y="324770"/>
                    <a:pt x="2700886" y="123037"/>
                    <a:pt x="2803438" y="0"/>
                  </a:cubicBezTo>
                  <a:lnTo>
                    <a:pt x="0" y="0"/>
                  </a:lnTo>
                  <a:lnTo>
                    <a:pt x="0" y="2285343"/>
                  </a:lnTo>
                  <a:lnTo>
                    <a:pt x="4064263" y="2285343"/>
                  </a:lnTo>
                  <a:lnTo>
                    <a:pt x="4064263" y="1916167"/>
                  </a:lnTo>
                  <a:cubicBezTo>
                    <a:pt x="4026118" y="1868214"/>
                    <a:pt x="3969852" y="1832741"/>
                    <a:pt x="3911354" y="1813823"/>
                  </a:cubicBezTo>
                  <a:close/>
                </a:path>
              </a:pathLst>
            </a:custGeom>
            <a:solidFill>
              <a:schemeClr val="accent6"/>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8"/>
            <p:cNvSpPr/>
            <p:nvPr/>
          </p:nvSpPr>
          <p:spPr>
            <a:xfrm>
              <a:off x="436" y="731"/>
              <a:ext cx="9144886" cy="5142022"/>
            </a:xfrm>
            <a:custGeom>
              <a:rect b="b" l="l" r="r" t="t"/>
              <a:pathLst>
                <a:path extrusionOk="0" h="2285343" w="4064394">
                  <a:moveTo>
                    <a:pt x="3763435" y="1980675"/>
                  </a:moveTo>
                  <a:cubicBezTo>
                    <a:pt x="3694695" y="2003469"/>
                    <a:pt x="3636788" y="2052539"/>
                    <a:pt x="3567588" y="2074020"/>
                  </a:cubicBezTo>
                  <a:cubicBezTo>
                    <a:pt x="3429714" y="2116718"/>
                    <a:pt x="3273391" y="2032701"/>
                    <a:pt x="3205242" y="1905263"/>
                  </a:cubicBezTo>
                  <a:cubicBezTo>
                    <a:pt x="3082469" y="1678240"/>
                    <a:pt x="3215156" y="1486623"/>
                    <a:pt x="3268861" y="1269453"/>
                  </a:cubicBezTo>
                  <a:cubicBezTo>
                    <a:pt x="3268007" y="941004"/>
                    <a:pt x="3006244" y="1151737"/>
                    <a:pt x="2907172" y="1045583"/>
                  </a:cubicBezTo>
                  <a:cubicBezTo>
                    <a:pt x="2870405" y="1001833"/>
                    <a:pt x="2887935" y="934239"/>
                    <a:pt x="2918530" y="886022"/>
                  </a:cubicBezTo>
                  <a:cubicBezTo>
                    <a:pt x="3044717" y="741505"/>
                    <a:pt x="3036708" y="613476"/>
                    <a:pt x="2871981" y="500030"/>
                  </a:cubicBezTo>
                  <a:cubicBezTo>
                    <a:pt x="2666286" y="390788"/>
                    <a:pt x="2485474" y="247716"/>
                    <a:pt x="2627944" y="0"/>
                  </a:cubicBezTo>
                  <a:lnTo>
                    <a:pt x="0" y="0"/>
                  </a:lnTo>
                  <a:lnTo>
                    <a:pt x="0" y="2285343"/>
                  </a:lnTo>
                  <a:lnTo>
                    <a:pt x="4064394" y="2285343"/>
                  </a:lnTo>
                  <a:lnTo>
                    <a:pt x="4064394" y="2074020"/>
                  </a:lnTo>
                  <a:cubicBezTo>
                    <a:pt x="3992306" y="1989674"/>
                    <a:pt x="3869992" y="1945268"/>
                    <a:pt x="3763435" y="1980675"/>
                  </a:cubicBezTo>
                  <a:close/>
                </a:path>
              </a:pathLst>
            </a:custGeom>
            <a:solidFill>
              <a:schemeClr val="lt1"/>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3" name="Google Shape;83;p8"/>
          <p:cNvSpPr txBox="1"/>
          <p:nvPr>
            <p:ph type="title"/>
          </p:nvPr>
        </p:nvSpPr>
        <p:spPr>
          <a:xfrm>
            <a:off x="457200" y="594425"/>
            <a:ext cx="5215200" cy="716400"/>
          </a:xfrm>
          <a:prstGeom prst="rect">
            <a:avLst/>
          </a:prstGeom>
        </p:spPr>
        <p:txBody>
          <a:bodyPr anchorCtr="0" anchor="b"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8"/>
          <p:cNvSpPr txBox="1"/>
          <p:nvPr>
            <p:ph idx="1" type="body"/>
          </p:nvPr>
        </p:nvSpPr>
        <p:spPr>
          <a:xfrm>
            <a:off x="457200" y="1592600"/>
            <a:ext cx="1807800" cy="29409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85" name="Google Shape;85;p8"/>
          <p:cNvSpPr txBox="1"/>
          <p:nvPr>
            <p:ph idx="2" type="body"/>
          </p:nvPr>
        </p:nvSpPr>
        <p:spPr>
          <a:xfrm>
            <a:off x="2472081" y="1592600"/>
            <a:ext cx="1807800" cy="29409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86" name="Google Shape;86;p8"/>
          <p:cNvSpPr txBox="1"/>
          <p:nvPr>
            <p:ph idx="3" type="body"/>
          </p:nvPr>
        </p:nvSpPr>
        <p:spPr>
          <a:xfrm>
            <a:off x="4486962" y="1592600"/>
            <a:ext cx="1807800" cy="29409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87" name="Google Shape;87;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chemeClr val="accent1"/>
            </a:gs>
            <a:gs pos="50000">
              <a:schemeClr val="dk2"/>
            </a:gs>
            <a:gs pos="100000">
              <a:schemeClr val="dk2"/>
            </a:gs>
          </a:gsLst>
          <a:path path="circle">
            <a:fillToRect b="100%" l="100%"/>
          </a:path>
          <a:tileRect r="-100%" t="-100%"/>
        </a:gradFill>
      </p:bgPr>
    </p:bg>
    <p:spTree>
      <p:nvGrpSpPr>
        <p:cNvPr id="88" name="Shape 88"/>
        <p:cNvGrpSpPr/>
        <p:nvPr/>
      </p:nvGrpSpPr>
      <p:grpSpPr>
        <a:xfrm>
          <a:off x="0" y="0"/>
          <a:ext cx="0" cy="0"/>
          <a:chOff x="0" y="0"/>
          <a:chExt cx="0" cy="0"/>
        </a:xfrm>
      </p:grpSpPr>
      <p:grpSp>
        <p:nvGrpSpPr>
          <p:cNvPr id="89" name="Google Shape;89;p9"/>
          <p:cNvGrpSpPr/>
          <p:nvPr/>
        </p:nvGrpSpPr>
        <p:grpSpPr>
          <a:xfrm>
            <a:off x="-1" y="-1329"/>
            <a:ext cx="9144884" cy="5147195"/>
            <a:chOff x="-1" y="-1329"/>
            <a:chExt cx="9144884" cy="5147195"/>
          </a:xfrm>
        </p:grpSpPr>
        <p:sp>
          <p:nvSpPr>
            <p:cNvPr id="90" name="Google Shape;90;p9"/>
            <p:cNvSpPr/>
            <p:nvPr/>
          </p:nvSpPr>
          <p:spPr>
            <a:xfrm>
              <a:off x="-1" y="-886"/>
              <a:ext cx="9144884" cy="5146749"/>
            </a:xfrm>
            <a:custGeom>
              <a:rect b="b" l="l" r="r" t="t"/>
              <a:pathLst>
                <a:path extrusionOk="0" h="2287444" w="4064393">
                  <a:moveTo>
                    <a:pt x="3788843" y="883066"/>
                  </a:moveTo>
                  <a:cubicBezTo>
                    <a:pt x="3664100" y="932662"/>
                    <a:pt x="3567457" y="1052874"/>
                    <a:pt x="3428795" y="1065618"/>
                  </a:cubicBezTo>
                  <a:cubicBezTo>
                    <a:pt x="3361105" y="1071530"/>
                    <a:pt x="3286456" y="1042298"/>
                    <a:pt x="3256912" y="981141"/>
                  </a:cubicBezTo>
                  <a:cubicBezTo>
                    <a:pt x="3196576" y="857381"/>
                    <a:pt x="3353424" y="685537"/>
                    <a:pt x="3244831" y="575639"/>
                  </a:cubicBezTo>
                  <a:cubicBezTo>
                    <a:pt x="3212792" y="545750"/>
                    <a:pt x="3166506" y="538589"/>
                    <a:pt x="3124553" y="525846"/>
                  </a:cubicBezTo>
                  <a:cubicBezTo>
                    <a:pt x="2907894" y="464426"/>
                    <a:pt x="2780787" y="210535"/>
                    <a:pt x="2861936" y="0"/>
                  </a:cubicBezTo>
                  <a:lnTo>
                    <a:pt x="0" y="0"/>
                  </a:lnTo>
                  <a:lnTo>
                    <a:pt x="0" y="2287445"/>
                  </a:lnTo>
                  <a:lnTo>
                    <a:pt x="4064394" y="2287445"/>
                  </a:lnTo>
                  <a:lnTo>
                    <a:pt x="4064394" y="886022"/>
                  </a:lnTo>
                  <a:cubicBezTo>
                    <a:pt x="3976365" y="849505"/>
                    <a:pt x="3877634" y="848441"/>
                    <a:pt x="3788843" y="883066"/>
                  </a:cubicBezTo>
                  <a:close/>
                </a:path>
              </a:pathLst>
            </a:custGeom>
            <a:solidFill>
              <a:schemeClr val="accent2"/>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9"/>
            <p:cNvSpPr/>
            <p:nvPr/>
          </p:nvSpPr>
          <p:spPr>
            <a:xfrm>
              <a:off x="-1" y="-1181"/>
              <a:ext cx="9144884" cy="5147046"/>
            </a:xfrm>
            <a:custGeom>
              <a:rect b="b" l="l" r="r" t="t"/>
              <a:pathLst>
                <a:path extrusionOk="0" h="2287576" w="4064393">
                  <a:moveTo>
                    <a:pt x="3901965" y="939494"/>
                  </a:moveTo>
                  <a:cubicBezTo>
                    <a:pt x="3499701" y="855017"/>
                    <a:pt x="3568310" y="1206588"/>
                    <a:pt x="3260260" y="1099645"/>
                  </a:cubicBezTo>
                  <a:cubicBezTo>
                    <a:pt x="3067828" y="996184"/>
                    <a:pt x="3151603" y="860929"/>
                    <a:pt x="3127442" y="700317"/>
                  </a:cubicBezTo>
                  <a:cubicBezTo>
                    <a:pt x="3105645" y="624183"/>
                    <a:pt x="3033622" y="575901"/>
                    <a:pt x="2981098" y="516715"/>
                  </a:cubicBezTo>
                  <a:cubicBezTo>
                    <a:pt x="2857471" y="377387"/>
                    <a:pt x="2848871" y="151612"/>
                    <a:pt x="2954837" y="0"/>
                  </a:cubicBezTo>
                  <a:lnTo>
                    <a:pt x="0" y="0"/>
                  </a:lnTo>
                  <a:lnTo>
                    <a:pt x="0" y="2287576"/>
                  </a:lnTo>
                  <a:lnTo>
                    <a:pt x="4064394" y="2287576"/>
                  </a:lnTo>
                  <a:lnTo>
                    <a:pt x="4064394" y="955128"/>
                  </a:lnTo>
                  <a:cubicBezTo>
                    <a:pt x="4010557" y="955588"/>
                    <a:pt x="3955277" y="947245"/>
                    <a:pt x="3901965" y="939494"/>
                  </a:cubicBezTo>
                  <a:close/>
                </a:path>
              </a:pathLst>
            </a:custGeom>
            <a:solidFill>
              <a:schemeClr val="accent3"/>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9"/>
            <p:cNvSpPr/>
            <p:nvPr/>
          </p:nvSpPr>
          <p:spPr>
            <a:xfrm>
              <a:off x="-1" y="-1329"/>
              <a:ext cx="9144884" cy="5147195"/>
            </a:xfrm>
            <a:custGeom>
              <a:rect b="b" l="l" r="r" t="t"/>
              <a:pathLst>
                <a:path extrusionOk="0" h="2287642" w="4064393">
                  <a:moveTo>
                    <a:pt x="3897961" y="979695"/>
                  </a:moveTo>
                  <a:cubicBezTo>
                    <a:pt x="3674736" y="964390"/>
                    <a:pt x="3602516" y="1073895"/>
                    <a:pt x="3472718" y="1222747"/>
                  </a:cubicBezTo>
                  <a:cubicBezTo>
                    <a:pt x="3361105" y="1334420"/>
                    <a:pt x="3140244" y="1318720"/>
                    <a:pt x="3084963" y="1158306"/>
                  </a:cubicBezTo>
                  <a:cubicBezTo>
                    <a:pt x="3045899" y="1043086"/>
                    <a:pt x="3123962" y="918013"/>
                    <a:pt x="3106498" y="797538"/>
                  </a:cubicBezTo>
                  <a:cubicBezTo>
                    <a:pt x="3020688" y="502395"/>
                    <a:pt x="2709290" y="454573"/>
                    <a:pt x="2826877" y="0"/>
                  </a:cubicBezTo>
                  <a:lnTo>
                    <a:pt x="0" y="0"/>
                  </a:lnTo>
                  <a:lnTo>
                    <a:pt x="0" y="2287642"/>
                  </a:lnTo>
                  <a:lnTo>
                    <a:pt x="4064394" y="2287642"/>
                  </a:lnTo>
                  <a:lnTo>
                    <a:pt x="4064394" y="1009650"/>
                  </a:lnTo>
                  <a:cubicBezTo>
                    <a:pt x="4010098" y="993931"/>
                    <a:pt x="3954324" y="983893"/>
                    <a:pt x="3897961" y="979695"/>
                  </a:cubicBezTo>
                  <a:close/>
                </a:path>
              </a:pathLst>
            </a:custGeom>
            <a:solidFill>
              <a:schemeClr val="accent4"/>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9"/>
            <p:cNvSpPr/>
            <p:nvPr/>
          </p:nvSpPr>
          <p:spPr>
            <a:xfrm>
              <a:off x="-1" y="-1329"/>
              <a:ext cx="9144884" cy="5147195"/>
            </a:xfrm>
            <a:custGeom>
              <a:rect b="b" l="l" r="r" t="t"/>
              <a:pathLst>
                <a:path extrusionOk="0" h="2287642" w="4064393">
                  <a:moveTo>
                    <a:pt x="3886668" y="1168356"/>
                  </a:moveTo>
                  <a:cubicBezTo>
                    <a:pt x="3523534" y="864476"/>
                    <a:pt x="3578093" y="1536875"/>
                    <a:pt x="3166834" y="1369892"/>
                  </a:cubicBezTo>
                  <a:cubicBezTo>
                    <a:pt x="2968952" y="1280029"/>
                    <a:pt x="2931661" y="1012343"/>
                    <a:pt x="3042091" y="838988"/>
                  </a:cubicBezTo>
                  <a:cubicBezTo>
                    <a:pt x="3075772" y="781641"/>
                    <a:pt x="3123043" y="717265"/>
                    <a:pt x="3097963" y="655648"/>
                  </a:cubicBezTo>
                  <a:cubicBezTo>
                    <a:pt x="3074787" y="598695"/>
                    <a:pt x="3004406" y="582076"/>
                    <a:pt x="2945711" y="563683"/>
                  </a:cubicBezTo>
                  <a:cubicBezTo>
                    <a:pt x="2704694" y="489125"/>
                    <a:pt x="2524210" y="251788"/>
                    <a:pt x="2514231" y="0"/>
                  </a:cubicBezTo>
                  <a:lnTo>
                    <a:pt x="0" y="0"/>
                  </a:lnTo>
                  <a:lnTo>
                    <a:pt x="0" y="2287642"/>
                  </a:lnTo>
                  <a:lnTo>
                    <a:pt x="4064394" y="2287642"/>
                  </a:lnTo>
                  <a:lnTo>
                    <a:pt x="4064394" y="1364506"/>
                  </a:lnTo>
                  <a:cubicBezTo>
                    <a:pt x="3994275" y="1309983"/>
                    <a:pt x="3950221" y="1229776"/>
                    <a:pt x="3886668" y="1168356"/>
                  </a:cubicBezTo>
                  <a:close/>
                </a:path>
              </a:pathLst>
            </a:custGeom>
            <a:solidFill>
              <a:schemeClr val="accent5"/>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9"/>
            <p:cNvSpPr/>
            <p:nvPr/>
          </p:nvSpPr>
          <p:spPr>
            <a:xfrm>
              <a:off x="-1" y="-886"/>
              <a:ext cx="9144884" cy="5146749"/>
            </a:xfrm>
            <a:custGeom>
              <a:rect b="b" l="l" r="r" t="t"/>
              <a:pathLst>
                <a:path extrusionOk="0" h="2287444" w="4064393">
                  <a:moveTo>
                    <a:pt x="3860275" y="1412328"/>
                  </a:moveTo>
                  <a:cubicBezTo>
                    <a:pt x="3499570" y="1212171"/>
                    <a:pt x="3370166" y="1548765"/>
                    <a:pt x="3020622" y="1515723"/>
                  </a:cubicBezTo>
                  <a:cubicBezTo>
                    <a:pt x="2790832" y="1511322"/>
                    <a:pt x="2587895" y="1238973"/>
                    <a:pt x="2748288" y="1041181"/>
                  </a:cubicBezTo>
                  <a:cubicBezTo>
                    <a:pt x="2792933" y="989023"/>
                    <a:pt x="2861476" y="955785"/>
                    <a:pt x="2888657" y="892657"/>
                  </a:cubicBezTo>
                  <a:cubicBezTo>
                    <a:pt x="2920500" y="819019"/>
                    <a:pt x="2882092" y="731848"/>
                    <a:pt x="2824776" y="675552"/>
                  </a:cubicBezTo>
                  <a:cubicBezTo>
                    <a:pt x="2569577" y="494315"/>
                    <a:pt x="2383447" y="351243"/>
                    <a:pt x="2435314" y="0"/>
                  </a:cubicBezTo>
                  <a:lnTo>
                    <a:pt x="0" y="0"/>
                  </a:lnTo>
                  <a:lnTo>
                    <a:pt x="0" y="2287445"/>
                  </a:lnTo>
                  <a:lnTo>
                    <a:pt x="4064394" y="2287445"/>
                  </a:lnTo>
                  <a:lnTo>
                    <a:pt x="4064394" y="1502125"/>
                  </a:lnTo>
                  <a:close/>
                </a:path>
              </a:pathLst>
            </a:custGeom>
            <a:solidFill>
              <a:schemeClr val="accent6"/>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9"/>
            <p:cNvSpPr/>
            <p:nvPr/>
          </p:nvSpPr>
          <p:spPr>
            <a:xfrm>
              <a:off x="-1" y="-1032"/>
              <a:ext cx="9144884" cy="5146898"/>
            </a:xfrm>
            <a:custGeom>
              <a:rect b="b" l="l" r="r" t="t"/>
              <a:pathLst>
                <a:path extrusionOk="0" h="2287510" w="4064393">
                  <a:moveTo>
                    <a:pt x="3767571" y="1773029"/>
                  </a:moveTo>
                  <a:cubicBezTo>
                    <a:pt x="3678150" y="1745177"/>
                    <a:pt x="3601400" y="1686056"/>
                    <a:pt x="3513358" y="1654131"/>
                  </a:cubicBezTo>
                  <a:cubicBezTo>
                    <a:pt x="3253038" y="1560523"/>
                    <a:pt x="2846245" y="1725207"/>
                    <a:pt x="2683422" y="1432757"/>
                  </a:cubicBezTo>
                  <a:cubicBezTo>
                    <a:pt x="2593082" y="1250074"/>
                    <a:pt x="2741526" y="1029094"/>
                    <a:pt x="2694714" y="830711"/>
                  </a:cubicBezTo>
                  <a:cubicBezTo>
                    <a:pt x="2667271" y="714506"/>
                    <a:pt x="2577653" y="625234"/>
                    <a:pt x="2512064" y="525517"/>
                  </a:cubicBezTo>
                  <a:cubicBezTo>
                    <a:pt x="2410779" y="370063"/>
                    <a:pt x="2365609" y="184654"/>
                    <a:pt x="2384038" y="0"/>
                  </a:cubicBezTo>
                  <a:lnTo>
                    <a:pt x="0" y="0"/>
                  </a:lnTo>
                  <a:lnTo>
                    <a:pt x="0" y="2287511"/>
                  </a:lnTo>
                  <a:lnTo>
                    <a:pt x="4064394" y="2287511"/>
                  </a:lnTo>
                  <a:lnTo>
                    <a:pt x="4064394" y="1767774"/>
                  </a:lnTo>
                  <a:cubicBezTo>
                    <a:pt x="3965256" y="1794116"/>
                    <a:pt x="3864674" y="1803247"/>
                    <a:pt x="3767571" y="1773029"/>
                  </a:cubicBezTo>
                  <a:close/>
                </a:path>
              </a:pathLst>
            </a:custGeom>
            <a:solidFill>
              <a:schemeClr val="lt1"/>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6" name="Google Shape;96;p9"/>
          <p:cNvSpPr txBox="1"/>
          <p:nvPr>
            <p:ph type="title"/>
          </p:nvPr>
        </p:nvSpPr>
        <p:spPr>
          <a:xfrm>
            <a:off x="457200" y="594425"/>
            <a:ext cx="5215200" cy="716400"/>
          </a:xfrm>
          <a:prstGeom prst="rect">
            <a:avLst/>
          </a:prstGeom>
        </p:spPr>
        <p:txBody>
          <a:bodyPr anchorCtr="0" anchor="b"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8" name="Shape 98"/>
        <p:cNvGrpSpPr/>
        <p:nvPr/>
      </p:nvGrpSpPr>
      <p:grpSpPr>
        <a:xfrm>
          <a:off x="0" y="0"/>
          <a:ext cx="0" cy="0"/>
          <a:chOff x="0" y="0"/>
          <a:chExt cx="0" cy="0"/>
        </a:xfrm>
      </p:grpSpPr>
      <p:grpSp>
        <p:nvGrpSpPr>
          <p:cNvPr id="99" name="Google Shape;99;p10"/>
          <p:cNvGrpSpPr/>
          <p:nvPr/>
        </p:nvGrpSpPr>
        <p:grpSpPr>
          <a:xfrm>
            <a:off x="-15" y="1"/>
            <a:ext cx="9144000" cy="5143352"/>
            <a:chOff x="-15" y="1"/>
            <a:chExt cx="9144000" cy="5143352"/>
          </a:xfrm>
        </p:grpSpPr>
        <p:sp>
          <p:nvSpPr>
            <p:cNvPr id="100" name="Google Shape;100;p10"/>
            <p:cNvSpPr/>
            <p:nvPr/>
          </p:nvSpPr>
          <p:spPr>
            <a:xfrm>
              <a:off x="-15" y="594"/>
              <a:ext cx="9144000" cy="5142022"/>
            </a:xfrm>
            <a:custGeom>
              <a:rect b="b" l="l" r="r" t="t"/>
              <a:pathLst>
                <a:path extrusionOk="0" h="2285343" w="4064000">
                  <a:moveTo>
                    <a:pt x="4064000" y="0"/>
                  </a:moveTo>
                  <a:lnTo>
                    <a:pt x="3968014" y="0"/>
                  </a:lnTo>
                  <a:cubicBezTo>
                    <a:pt x="3943656" y="81653"/>
                    <a:pt x="3826660" y="80930"/>
                    <a:pt x="3801974" y="0"/>
                  </a:cubicBezTo>
                  <a:lnTo>
                    <a:pt x="0" y="0"/>
                  </a:lnTo>
                  <a:lnTo>
                    <a:pt x="0" y="2145687"/>
                  </a:lnTo>
                  <a:cubicBezTo>
                    <a:pt x="79376" y="2132549"/>
                    <a:pt x="158227" y="2203954"/>
                    <a:pt x="143652" y="2285343"/>
                  </a:cubicBezTo>
                  <a:lnTo>
                    <a:pt x="4064000" y="2285343"/>
                  </a:lnTo>
                  <a:close/>
                </a:path>
              </a:pathLst>
            </a:custGeom>
            <a:solidFill>
              <a:schemeClr val="accent2"/>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10"/>
            <p:cNvSpPr/>
            <p:nvPr/>
          </p:nvSpPr>
          <p:spPr>
            <a:xfrm>
              <a:off x="-15" y="594"/>
              <a:ext cx="9144000" cy="5142465"/>
            </a:xfrm>
            <a:custGeom>
              <a:rect b="b" l="l" r="r" t="t"/>
              <a:pathLst>
                <a:path extrusionOk="0" h="2285540" w="4064000">
                  <a:moveTo>
                    <a:pt x="3963287" y="130920"/>
                  </a:moveTo>
                  <a:cubicBezTo>
                    <a:pt x="3873866" y="88944"/>
                    <a:pt x="3760678" y="180187"/>
                    <a:pt x="3705331" y="0"/>
                  </a:cubicBezTo>
                  <a:lnTo>
                    <a:pt x="0" y="0"/>
                  </a:lnTo>
                  <a:lnTo>
                    <a:pt x="0" y="1539766"/>
                  </a:lnTo>
                  <a:cubicBezTo>
                    <a:pt x="129076" y="1755950"/>
                    <a:pt x="-47797" y="2028037"/>
                    <a:pt x="237078" y="2154621"/>
                  </a:cubicBezTo>
                  <a:cubicBezTo>
                    <a:pt x="281985" y="2185298"/>
                    <a:pt x="326893" y="2229179"/>
                    <a:pt x="325514" y="2285541"/>
                  </a:cubicBezTo>
                  <a:lnTo>
                    <a:pt x="4064000" y="2285541"/>
                  </a:lnTo>
                  <a:lnTo>
                    <a:pt x="4064000" y="465346"/>
                  </a:lnTo>
                  <a:cubicBezTo>
                    <a:pt x="3972806" y="345725"/>
                    <a:pt x="4041218" y="187281"/>
                    <a:pt x="3963287" y="130920"/>
                  </a:cubicBezTo>
                  <a:close/>
                </a:path>
              </a:pathLst>
            </a:custGeom>
            <a:solidFill>
              <a:schemeClr val="accent3"/>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10"/>
            <p:cNvSpPr/>
            <p:nvPr/>
          </p:nvSpPr>
          <p:spPr>
            <a:xfrm>
              <a:off x="-15" y="1"/>
              <a:ext cx="9144000" cy="5143352"/>
            </a:xfrm>
            <a:custGeom>
              <a:rect b="b" l="l" r="r" t="t"/>
              <a:pathLst>
                <a:path extrusionOk="0" h="2285934" w="4064000">
                  <a:moveTo>
                    <a:pt x="4064000" y="541546"/>
                  </a:moveTo>
                  <a:cubicBezTo>
                    <a:pt x="4012396" y="498322"/>
                    <a:pt x="3979175" y="432238"/>
                    <a:pt x="3979832" y="364643"/>
                  </a:cubicBezTo>
                  <a:cubicBezTo>
                    <a:pt x="4024017" y="50055"/>
                    <a:pt x="3727785" y="340666"/>
                    <a:pt x="3594047" y="0"/>
                  </a:cubicBezTo>
                  <a:lnTo>
                    <a:pt x="0" y="0"/>
                  </a:lnTo>
                  <a:lnTo>
                    <a:pt x="0" y="1422904"/>
                  </a:lnTo>
                  <a:cubicBezTo>
                    <a:pt x="175691" y="1522029"/>
                    <a:pt x="10570" y="1742221"/>
                    <a:pt x="70053" y="1889300"/>
                  </a:cubicBezTo>
                  <a:cubicBezTo>
                    <a:pt x="143914" y="2074742"/>
                    <a:pt x="474680" y="2055101"/>
                    <a:pt x="474746" y="2285934"/>
                  </a:cubicBezTo>
                  <a:lnTo>
                    <a:pt x="4064000" y="2285934"/>
                  </a:lnTo>
                  <a:close/>
                </a:path>
              </a:pathLst>
            </a:custGeom>
            <a:solidFill>
              <a:schemeClr val="accent4"/>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10"/>
            <p:cNvSpPr/>
            <p:nvPr/>
          </p:nvSpPr>
          <p:spPr>
            <a:xfrm>
              <a:off x="-15" y="594"/>
              <a:ext cx="9144000" cy="5142022"/>
            </a:xfrm>
            <a:custGeom>
              <a:rect b="b" l="l" r="r" t="t"/>
              <a:pathLst>
                <a:path extrusionOk="0" h="2285343" w="4064000">
                  <a:moveTo>
                    <a:pt x="4064000" y="821975"/>
                  </a:moveTo>
                  <a:cubicBezTo>
                    <a:pt x="3904854" y="719696"/>
                    <a:pt x="3874981" y="525583"/>
                    <a:pt x="3912076" y="353739"/>
                  </a:cubicBezTo>
                  <a:cubicBezTo>
                    <a:pt x="3859553" y="89995"/>
                    <a:pt x="3654252" y="499373"/>
                    <a:pt x="3544412" y="242527"/>
                  </a:cubicBezTo>
                  <a:cubicBezTo>
                    <a:pt x="3516575" y="165210"/>
                    <a:pt x="3536927" y="75346"/>
                    <a:pt x="3500818" y="0"/>
                  </a:cubicBezTo>
                  <a:lnTo>
                    <a:pt x="0" y="0"/>
                  </a:lnTo>
                  <a:lnTo>
                    <a:pt x="0" y="1294546"/>
                  </a:lnTo>
                  <a:cubicBezTo>
                    <a:pt x="325974" y="1577931"/>
                    <a:pt x="36372" y="1880366"/>
                    <a:pt x="390774" y="2094121"/>
                  </a:cubicBezTo>
                  <a:cubicBezTo>
                    <a:pt x="460762" y="2144505"/>
                    <a:pt x="536133" y="2199618"/>
                    <a:pt x="560491" y="2285343"/>
                  </a:cubicBezTo>
                  <a:lnTo>
                    <a:pt x="4064000" y="2285343"/>
                  </a:lnTo>
                  <a:close/>
                </a:path>
              </a:pathLst>
            </a:custGeom>
            <a:solidFill>
              <a:schemeClr val="accent5"/>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10"/>
            <p:cNvSpPr/>
            <p:nvPr/>
          </p:nvSpPr>
          <p:spPr>
            <a:xfrm>
              <a:off x="-15" y="1037"/>
              <a:ext cx="9144000" cy="5141430"/>
            </a:xfrm>
            <a:custGeom>
              <a:rect b="b" l="l" r="r" t="t"/>
              <a:pathLst>
                <a:path extrusionOk="0" h="2285080" w="4064000">
                  <a:moveTo>
                    <a:pt x="3795803" y="455689"/>
                  </a:moveTo>
                  <a:cubicBezTo>
                    <a:pt x="3726931" y="388883"/>
                    <a:pt x="3601662" y="435325"/>
                    <a:pt x="3523928" y="379095"/>
                  </a:cubicBezTo>
                  <a:cubicBezTo>
                    <a:pt x="3414745" y="300268"/>
                    <a:pt x="3491101" y="102739"/>
                    <a:pt x="3416911" y="0"/>
                  </a:cubicBezTo>
                  <a:lnTo>
                    <a:pt x="0" y="0"/>
                  </a:lnTo>
                  <a:lnTo>
                    <a:pt x="0" y="1221828"/>
                  </a:lnTo>
                  <a:cubicBezTo>
                    <a:pt x="123883" y="1346322"/>
                    <a:pt x="210606" y="1502927"/>
                    <a:pt x="250406" y="1674035"/>
                  </a:cubicBezTo>
                  <a:cubicBezTo>
                    <a:pt x="273056" y="1772569"/>
                    <a:pt x="281394" y="1878856"/>
                    <a:pt x="339761" y="1961362"/>
                  </a:cubicBezTo>
                  <a:cubicBezTo>
                    <a:pt x="403642" y="2051685"/>
                    <a:pt x="513679" y="2094383"/>
                    <a:pt x="604610" y="2157314"/>
                  </a:cubicBezTo>
                  <a:cubicBezTo>
                    <a:pt x="651093" y="2189436"/>
                    <a:pt x="694622" y="2234828"/>
                    <a:pt x="720359" y="2285080"/>
                  </a:cubicBezTo>
                  <a:lnTo>
                    <a:pt x="4064000" y="2285080"/>
                  </a:lnTo>
                  <a:lnTo>
                    <a:pt x="4064000" y="1160473"/>
                  </a:lnTo>
                  <a:cubicBezTo>
                    <a:pt x="3953766" y="987362"/>
                    <a:pt x="3879774" y="793715"/>
                    <a:pt x="3846356" y="591207"/>
                  </a:cubicBezTo>
                  <a:cubicBezTo>
                    <a:pt x="3838609" y="542662"/>
                    <a:pt x="3831125" y="489782"/>
                    <a:pt x="3795803" y="455689"/>
                  </a:cubicBezTo>
                  <a:close/>
                </a:path>
              </a:pathLst>
            </a:custGeom>
            <a:solidFill>
              <a:schemeClr val="accent6"/>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10"/>
            <p:cNvSpPr/>
            <p:nvPr/>
          </p:nvSpPr>
          <p:spPr>
            <a:xfrm>
              <a:off x="-15" y="150"/>
              <a:ext cx="9144000" cy="5142465"/>
            </a:xfrm>
            <a:custGeom>
              <a:rect b="b" l="l" r="r" t="t"/>
              <a:pathLst>
                <a:path extrusionOk="0" h="2285540" w="4064000">
                  <a:moveTo>
                    <a:pt x="4064000" y="1293035"/>
                  </a:moveTo>
                  <a:lnTo>
                    <a:pt x="3812282" y="663991"/>
                  </a:lnTo>
                  <a:cubicBezTo>
                    <a:pt x="3789828" y="607958"/>
                    <a:pt x="3764945" y="548640"/>
                    <a:pt x="3716820" y="514941"/>
                  </a:cubicBezTo>
                  <a:cubicBezTo>
                    <a:pt x="3642369" y="462390"/>
                    <a:pt x="3534630" y="487417"/>
                    <a:pt x="3463788" y="429545"/>
                  </a:cubicBezTo>
                  <a:cubicBezTo>
                    <a:pt x="3343313" y="329565"/>
                    <a:pt x="3428204" y="100177"/>
                    <a:pt x="3307400" y="0"/>
                  </a:cubicBezTo>
                  <a:lnTo>
                    <a:pt x="0" y="0"/>
                  </a:lnTo>
                  <a:lnTo>
                    <a:pt x="0" y="1157912"/>
                  </a:lnTo>
                  <a:cubicBezTo>
                    <a:pt x="382108" y="1475521"/>
                    <a:pt x="221517" y="1854222"/>
                    <a:pt x="483084" y="2065217"/>
                  </a:cubicBezTo>
                  <a:cubicBezTo>
                    <a:pt x="561344" y="2118951"/>
                    <a:pt x="661467" y="2128279"/>
                    <a:pt x="747277" y="2168810"/>
                  </a:cubicBezTo>
                  <a:cubicBezTo>
                    <a:pt x="803228" y="2195657"/>
                    <a:pt x="851805" y="2235721"/>
                    <a:pt x="888828" y="2285540"/>
                  </a:cubicBezTo>
                  <a:lnTo>
                    <a:pt x="4064000" y="2285540"/>
                  </a:lnTo>
                  <a:close/>
                </a:path>
              </a:pathLst>
            </a:custGeom>
            <a:solidFill>
              <a:schemeClr val="lt1"/>
            </a:solidFill>
            <a:ln>
              <a:noFill/>
            </a:ln>
            <a:effectLst>
              <a:outerShdw blurRad="285750" rotWithShape="0" algn="bl" dist="9525">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6" name="Google Shape;106;p10"/>
          <p:cNvSpPr txBox="1"/>
          <p:nvPr>
            <p:ph idx="1" type="body"/>
          </p:nvPr>
        </p:nvSpPr>
        <p:spPr>
          <a:xfrm>
            <a:off x="457200" y="4253909"/>
            <a:ext cx="8229600" cy="519600"/>
          </a:xfrm>
          <a:prstGeom prst="rect">
            <a:avLst/>
          </a:prstGeom>
        </p:spPr>
        <p:txBody>
          <a:bodyPr anchorCtr="0" anchor="t" bIns="0" lIns="0" spcFirstLastPara="1" rIns="0" wrap="square" tIns="0">
            <a:noAutofit/>
          </a:bodyPr>
          <a:lstStyle>
            <a:lvl1pPr indent="-228600" lvl="0" marL="457200" rtl="0" algn="ctr">
              <a:spcBef>
                <a:spcPts val="360"/>
              </a:spcBef>
              <a:spcAft>
                <a:spcPts val="0"/>
              </a:spcAft>
              <a:buSzPts val="1800"/>
              <a:buNone/>
              <a:defRPr sz="1800"/>
            </a:lvl1pPr>
          </a:lstStyle>
          <a:p/>
        </p:txBody>
      </p:sp>
      <p:sp>
        <p:nvSpPr>
          <p:cNvPr id="107" name="Google Shape;107;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594425"/>
            <a:ext cx="5215200" cy="716400"/>
          </a:xfrm>
          <a:prstGeom prst="rect">
            <a:avLst/>
          </a:prstGeom>
          <a:noFill/>
          <a:ln>
            <a:noFill/>
          </a:ln>
        </p:spPr>
        <p:txBody>
          <a:bodyPr anchorCtr="0" anchor="b" bIns="0" lIns="0" spcFirstLastPara="1" rIns="0" wrap="square" tIns="0">
            <a:noAutofit/>
          </a:bodyPr>
          <a:lstStyle>
            <a:lvl1pPr lvl="0" rtl="0">
              <a:lnSpc>
                <a:spcPct val="80000"/>
              </a:lnSpc>
              <a:spcBef>
                <a:spcPts val="0"/>
              </a:spcBef>
              <a:spcAft>
                <a:spcPts val="0"/>
              </a:spcAft>
              <a:buClr>
                <a:schemeClr val="dk1"/>
              </a:buClr>
              <a:buSzPts val="2800"/>
              <a:buFont typeface="Kulim Park"/>
              <a:buNone/>
              <a:defRPr b="1" sz="2800">
                <a:solidFill>
                  <a:schemeClr val="dk1"/>
                </a:solidFill>
                <a:latin typeface="Kulim Park"/>
                <a:ea typeface="Kulim Park"/>
                <a:cs typeface="Kulim Park"/>
                <a:sym typeface="Kulim Park"/>
              </a:defRPr>
            </a:lvl1pPr>
            <a:lvl2pPr lvl="1" rtl="0">
              <a:lnSpc>
                <a:spcPct val="80000"/>
              </a:lnSpc>
              <a:spcBef>
                <a:spcPts val="0"/>
              </a:spcBef>
              <a:spcAft>
                <a:spcPts val="0"/>
              </a:spcAft>
              <a:buClr>
                <a:schemeClr val="dk1"/>
              </a:buClr>
              <a:buSzPts val="2800"/>
              <a:buFont typeface="Kulim Park"/>
              <a:buNone/>
              <a:defRPr b="1" sz="2800">
                <a:solidFill>
                  <a:schemeClr val="dk1"/>
                </a:solidFill>
                <a:latin typeface="Kulim Park"/>
                <a:ea typeface="Kulim Park"/>
                <a:cs typeface="Kulim Park"/>
                <a:sym typeface="Kulim Park"/>
              </a:defRPr>
            </a:lvl2pPr>
            <a:lvl3pPr lvl="2" rtl="0">
              <a:lnSpc>
                <a:spcPct val="80000"/>
              </a:lnSpc>
              <a:spcBef>
                <a:spcPts val="0"/>
              </a:spcBef>
              <a:spcAft>
                <a:spcPts val="0"/>
              </a:spcAft>
              <a:buClr>
                <a:schemeClr val="dk1"/>
              </a:buClr>
              <a:buSzPts val="2800"/>
              <a:buFont typeface="Kulim Park"/>
              <a:buNone/>
              <a:defRPr b="1" sz="2800">
                <a:solidFill>
                  <a:schemeClr val="dk1"/>
                </a:solidFill>
                <a:latin typeface="Kulim Park"/>
                <a:ea typeface="Kulim Park"/>
                <a:cs typeface="Kulim Park"/>
                <a:sym typeface="Kulim Park"/>
              </a:defRPr>
            </a:lvl3pPr>
            <a:lvl4pPr lvl="3" rtl="0">
              <a:lnSpc>
                <a:spcPct val="80000"/>
              </a:lnSpc>
              <a:spcBef>
                <a:spcPts val="0"/>
              </a:spcBef>
              <a:spcAft>
                <a:spcPts val="0"/>
              </a:spcAft>
              <a:buClr>
                <a:schemeClr val="dk1"/>
              </a:buClr>
              <a:buSzPts val="2800"/>
              <a:buFont typeface="Kulim Park"/>
              <a:buNone/>
              <a:defRPr b="1" sz="2800">
                <a:solidFill>
                  <a:schemeClr val="dk1"/>
                </a:solidFill>
                <a:latin typeface="Kulim Park"/>
                <a:ea typeface="Kulim Park"/>
                <a:cs typeface="Kulim Park"/>
                <a:sym typeface="Kulim Park"/>
              </a:defRPr>
            </a:lvl4pPr>
            <a:lvl5pPr lvl="4" rtl="0">
              <a:lnSpc>
                <a:spcPct val="80000"/>
              </a:lnSpc>
              <a:spcBef>
                <a:spcPts val="0"/>
              </a:spcBef>
              <a:spcAft>
                <a:spcPts val="0"/>
              </a:spcAft>
              <a:buClr>
                <a:schemeClr val="dk1"/>
              </a:buClr>
              <a:buSzPts val="2800"/>
              <a:buFont typeface="Kulim Park"/>
              <a:buNone/>
              <a:defRPr b="1" sz="2800">
                <a:solidFill>
                  <a:schemeClr val="dk1"/>
                </a:solidFill>
                <a:latin typeface="Kulim Park"/>
                <a:ea typeface="Kulim Park"/>
                <a:cs typeface="Kulim Park"/>
                <a:sym typeface="Kulim Park"/>
              </a:defRPr>
            </a:lvl5pPr>
            <a:lvl6pPr lvl="5" rtl="0">
              <a:lnSpc>
                <a:spcPct val="80000"/>
              </a:lnSpc>
              <a:spcBef>
                <a:spcPts val="0"/>
              </a:spcBef>
              <a:spcAft>
                <a:spcPts val="0"/>
              </a:spcAft>
              <a:buClr>
                <a:schemeClr val="dk1"/>
              </a:buClr>
              <a:buSzPts val="2800"/>
              <a:buFont typeface="Kulim Park"/>
              <a:buNone/>
              <a:defRPr b="1" sz="2800">
                <a:solidFill>
                  <a:schemeClr val="dk1"/>
                </a:solidFill>
                <a:latin typeface="Kulim Park"/>
                <a:ea typeface="Kulim Park"/>
                <a:cs typeface="Kulim Park"/>
                <a:sym typeface="Kulim Park"/>
              </a:defRPr>
            </a:lvl6pPr>
            <a:lvl7pPr lvl="6" rtl="0">
              <a:lnSpc>
                <a:spcPct val="80000"/>
              </a:lnSpc>
              <a:spcBef>
                <a:spcPts val="0"/>
              </a:spcBef>
              <a:spcAft>
                <a:spcPts val="0"/>
              </a:spcAft>
              <a:buClr>
                <a:schemeClr val="dk1"/>
              </a:buClr>
              <a:buSzPts val="2800"/>
              <a:buFont typeface="Kulim Park"/>
              <a:buNone/>
              <a:defRPr b="1" sz="2800">
                <a:solidFill>
                  <a:schemeClr val="dk1"/>
                </a:solidFill>
                <a:latin typeface="Kulim Park"/>
                <a:ea typeface="Kulim Park"/>
                <a:cs typeface="Kulim Park"/>
                <a:sym typeface="Kulim Park"/>
              </a:defRPr>
            </a:lvl7pPr>
            <a:lvl8pPr lvl="7" rtl="0">
              <a:lnSpc>
                <a:spcPct val="80000"/>
              </a:lnSpc>
              <a:spcBef>
                <a:spcPts val="0"/>
              </a:spcBef>
              <a:spcAft>
                <a:spcPts val="0"/>
              </a:spcAft>
              <a:buClr>
                <a:schemeClr val="dk1"/>
              </a:buClr>
              <a:buSzPts val="2800"/>
              <a:buFont typeface="Kulim Park"/>
              <a:buNone/>
              <a:defRPr b="1" sz="2800">
                <a:solidFill>
                  <a:schemeClr val="dk1"/>
                </a:solidFill>
                <a:latin typeface="Kulim Park"/>
                <a:ea typeface="Kulim Park"/>
                <a:cs typeface="Kulim Park"/>
                <a:sym typeface="Kulim Park"/>
              </a:defRPr>
            </a:lvl8pPr>
            <a:lvl9pPr lvl="8" rtl="0">
              <a:lnSpc>
                <a:spcPct val="80000"/>
              </a:lnSpc>
              <a:spcBef>
                <a:spcPts val="0"/>
              </a:spcBef>
              <a:spcAft>
                <a:spcPts val="0"/>
              </a:spcAft>
              <a:buClr>
                <a:schemeClr val="dk1"/>
              </a:buClr>
              <a:buSzPts val="2800"/>
              <a:buFont typeface="Kulim Park"/>
              <a:buNone/>
              <a:defRPr b="1" sz="2800">
                <a:solidFill>
                  <a:schemeClr val="dk1"/>
                </a:solidFill>
                <a:latin typeface="Kulim Park"/>
                <a:ea typeface="Kulim Park"/>
                <a:cs typeface="Kulim Park"/>
                <a:sym typeface="Kulim Park"/>
              </a:defRPr>
            </a:lvl9pPr>
          </a:lstStyle>
          <a:p/>
        </p:txBody>
      </p:sp>
      <p:sp>
        <p:nvSpPr>
          <p:cNvPr id="7" name="Google Shape;7;p1"/>
          <p:cNvSpPr txBox="1"/>
          <p:nvPr>
            <p:ph idx="1" type="body"/>
          </p:nvPr>
        </p:nvSpPr>
        <p:spPr>
          <a:xfrm>
            <a:off x="457200" y="1592600"/>
            <a:ext cx="5215200" cy="2944800"/>
          </a:xfrm>
          <a:prstGeom prst="rect">
            <a:avLst/>
          </a:prstGeom>
          <a:noFill/>
          <a:ln>
            <a:noFill/>
          </a:ln>
        </p:spPr>
        <p:txBody>
          <a:bodyPr anchorCtr="0" anchor="t" bIns="0" lIns="0" spcFirstLastPara="1" rIns="0" wrap="square" tIns="0">
            <a:noAutofit/>
          </a:bodyPr>
          <a:lstStyle>
            <a:lvl1pPr indent="-368300" lvl="0" marL="457200" rtl="0">
              <a:lnSpc>
                <a:spcPct val="115000"/>
              </a:lnSpc>
              <a:spcBef>
                <a:spcPts val="600"/>
              </a:spcBef>
              <a:spcAft>
                <a:spcPts val="0"/>
              </a:spcAft>
              <a:buClr>
                <a:schemeClr val="accent4"/>
              </a:buClr>
              <a:buSzPts val="2200"/>
              <a:buFont typeface="Kulim Park Light"/>
              <a:buChar char="●"/>
              <a:defRPr sz="2200">
                <a:solidFill>
                  <a:schemeClr val="dk1"/>
                </a:solidFill>
                <a:latin typeface="Kulim Park Light"/>
                <a:ea typeface="Kulim Park Light"/>
                <a:cs typeface="Kulim Park Light"/>
                <a:sym typeface="Kulim Park Light"/>
              </a:defRPr>
            </a:lvl1pPr>
            <a:lvl2pPr indent="-368300" lvl="1" marL="914400" rtl="0">
              <a:lnSpc>
                <a:spcPct val="115000"/>
              </a:lnSpc>
              <a:spcBef>
                <a:spcPts val="0"/>
              </a:spcBef>
              <a:spcAft>
                <a:spcPts val="0"/>
              </a:spcAft>
              <a:buClr>
                <a:schemeClr val="accent5"/>
              </a:buClr>
              <a:buSzPts val="2200"/>
              <a:buFont typeface="Kulim Park Light"/>
              <a:buChar char="○"/>
              <a:defRPr sz="2200">
                <a:solidFill>
                  <a:schemeClr val="dk1"/>
                </a:solidFill>
                <a:latin typeface="Kulim Park Light"/>
                <a:ea typeface="Kulim Park Light"/>
                <a:cs typeface="Kulim Park Light"/>
                <a:sym typeface="Kulim Park Light"/>
              </a:defRPr>
            </a:lvl2pPr>
            <a:lvl3pPr indent="-368300" lvl="2" marL="1371600" rtl="0">
              <a:lnSpc>
                <a:spcPct val="115000"/>
              </a:lnSpc>
              <a:spcBef>
                <a:spcPts val="0"/>
              </a:spcBef>
              <a:spcAft>
                <a:spcPts val="0"/>
              </a:spcAft>
              <a:buClr>
                <a:schemeClr val="accent6"/>
              </a:buClr>
              <a:buSzPts val="2200"/>
              <a:buFont typeface="Kulim Park Light"/>
              <a:buChar char="■"/>
              <a:defRPr sz="2200">
                <a:solidFill>
                  <a:schemeClr val="dk1"/>
                </a:solidFill>
                <a:latin typeface="Kulim Park Light"/>
                <a:ea typeface="Kulim Park Light"/>
                <a:cs typeface="Kulim Park Light"/>
                <a:sym typeface="Kulim Park Light"/>
              </a:defRPr>
            </a:lvl3pPr>
            <a:lvl4pPr indent="-368300" lvl="3" marL="1828800" rtl="0">
              <a:lnSpc>
                <a:spcPct val="115000"/>
              </a:lnSpc>
              <a:spcBef>
                <a:spcPts val="0"/>
              </a:spcBef>
              <a:spcAft>
                <a:spcPts val="0"/>
              </a:spcAft>
              <a:buClr>
                <a:schemeClr val="lt2"/>
              </a:buClr>
              <a:buSzPts val="2200"/>
              <a:buFont typeface="Kulim Park Light"/>
              <a:buChar char="●"/>
              <a:defRPr sz="2200">
                <a:solidFill>
                  <a:schemeClr val="dk1"/>
                </a:solidFill>
                <a:latin typeface="Kulim Park Light"/>
                <a:ea typeface="Kulim Park Light"/>
                <a:cs typeface="Kulim Park Light"/>
                <a:sym typeface="Kulim Park Light"/>
              </a:defRPr>
            </a:lvl4pPr>
            <a:lvl5pPr indent="-368300" lvl="4" marL="2286000" rtl="0">
              <a:lnSpc>
                <a:spcPct val="115000"/>
              </a:lnSpc>
              <a:spcBef>
                <a:spcPts val="0"/>
              </a:spcBef>
              <a:spcAft>
                <a:spcPts val="0"/>
              </a:spcAft>
              <a:buClr>
                <a:schemeClr val="dk1"/>
              </a:buClr>
              <a:buSzPts val="2200"/>
              <a:buFont typeface="Kulim Park Light"/>
              <a:buChar char="○"/>
              <a:defRPr sz="2200">
                <a:solidFill>
                  <a:schemeClr val="dk1"/>
                </a:solidFill>
                <a:latin typeface="Kulim Park Light"/>
                <a:ea typeface="Kulim Park Light"/>
                <a:cs typeface="Kulim Park Light"/>
                <a:sym typeface="Kulim Park Light"/>
              </a:defRPr>
            </a:lvl5pPr>
            <a:lvl6pPr indent="-368300" lvl="5" marL="2743200" rtl="0">
              <a:lnSpc>
                <a:spcPct val="115000"/>
              </a:lnSpc>
              <a:spcBef>
                <a:spcPts val="0"/>
              </a:spcBef>
              <a:spcAft>
                <a:spcPts val="0"/>
              </a:spcAft>
              <a:buClr>
                <a:schemeClr val="dk1"/>
              </a:buClr>
              <a:buSzPts val="2200"/>
              <a:buFont typeface="Kulim Park Light"/>
              <a:buChar char="■"/>
              <a:defRPr sz="2200">
                <a:solidFill>
                  <a:schemeClr val="dk1"/>
                </a:solidFill>
                <a:latin typeface="Kulim Park Light"/>
                <a:ea typeface="Kulim Park Light"/>
                <a:cs typeface="Kulim Park Light"/>
                <a:sym typeface="Kulim Park Light"/>
              </a:defRPr>
            </a:lvl6pPr>
            <a:lvl7pPr indent="-368300" lvl="6" marL="3200400" rtl="0">
              <a:lnSpc>
                <a:spcPct val="115000"/>
              </a:lnSpc>
              <a:spcBef>
                <a:spcPts val="0"/>
              </a:spcBef>
              <a:spcAft>
                <a:spcPts val="0"/>
              </a:spcAft>
              <a:buClr>
                <a:schemeClr val="dk1"/>
              </a:buClr>
              <a:buSzPts val="2200"/>
              <a:buFont typeface="Kulim Park Light"/>
              <a:buChar char="●"/>
              <a:defRPr sz="2200">
                <a:solidFill>
                  <a:schemeClr val="dk1"/>
                </a:solidFill>
                <a:latin typeface="Kulim Park Light"/>
                <a:ea typeface="Kulim Park Light"/>
                <a:cs typeface="Kulim Park Light"/>
                <a:sym typeface="Kulim Park Light"/>
              </a:defRPr>
            </a:lvl7pPr>
            <a:lvl8pPr indent="-368300" lvl="7" marL="3657600" rtl="0">
              <a:lnSpc>
                <a:spcPct val="115000"/>
              </a:lnSpc>
              <a:spcBef>
                <a:spcPts val="0"/>
              </a:spcBef>
              <a:spcAft>
                <a:spcPts val="0"/>
              </a:spcAft>
              <a:buClr>
                <a:schemeClr val="dk1"/>
              </a:buClr>
              <a:buSzPts val="2200"/>
              <a:buFont typeface="Kulim Park Light"/>
              <a:buChar char="○"/>
              <a:defRPr sz="2200">
                <a:solidFill>
                  <a:schemeClr val="dk1"/>
                </a:solidFill>
                <a:latin typeface="Kulim Park Light"/>
                <a:ea typeface="Kulim Park Light"/>
                <a:cs typeface="Kulim Park Light"/>
                <a:sym typeface="Kulim Park Light"/>
              </a:defRPr>
            </a:lvl8pPr>
            <a:lvl9pPr indent="-368300" lvl="8" marL="4114800" rtl="0">
              <a:lnSpc>
                <a:spcPct val="115000"/>
              </a:lnSpc>
              <a:spcBef>
                <a:spcPts val="0"/>
              </a:spcBef>
              <a:spcAft>
                <a:spcPts val="0"/>
              </a:spcAft>
              <a:buClr>
                <a:schemeClr val="dk1"/>
              </a:buClr>
              <a:buSzPts val="2200"/>
              <a:buFont typeface="Kulim Park Light"/>
              <a:buChar char="■"/>
              <a:defRPr sz="2200">
                <a:solidFill>
                  <a:schemeClr val="dk1"/>
                </a:solidFill>
                <a:latin typeface="Kulim Park Light"/>
                <a:ea typeface="Kulim Park Light"/>
                <a:cs typeface="Kulim Park Light"/>
                <a:sym typeface="Kulim Park Ligh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rtl="0" algn="r">
              <a:buNone/>
              <a:defRPr sz="1300">
                <a:solidFill>
                  <a:schemeClr val="accent2"/>
                </a:solidFill>
                <a:latin typeface="Kulim Park Light"/>
                <a:ea typeface="Kulim Park Light"/>
                <a:cs typeface="Kulim Park Light"/>
                <a:sym typeface="Kulim Park Light"/>
              </a:defRPr>
            </a:lvl1pPr>
            <a:lvl2pPr lvl="1" rtl="0" algn="r">
              <a:buNone/>
              <a:defRPr sz="1300">
                <a:solidFill>
                  <a:schemeClr val="accent2"/>
                </a:solidFill>
                <a:latin typeface="Kulim Park Light"/>
                <a:ea typeface="Kulim Park Light"/>
                <a:cs typeface="Kulim Park Light"/>
                <a:sym typeface="Kulim Park Light"/>
              </a:defRPr>
            </a:lvl2pPr>
            <a:lvl3pPr lvl="2" rtl="0" algn="r">
              <a:buNone/>
              <a:defRPr sz="1300">
                <a:solidFill>
                  <a:schemeClr val="accent2"/>
                </a:solidFill>
                <a:latin typeface="Kulim Park Light"/>
                <a:ea typeface="Kulim Park Light"/>
                <a:cs typeface="Kulim Park Light"/>
                <a:sym typeface="Kulim Park Light"/>
              </a:defRPr>
            </a:lvl3pPr>
            <a:lvl4pPr lvl="3" rtl="0" algn="r">
              <a:buNone/>
              <a:defRPr sz="1300">
                <a:solidFill>
                  <a:schemeClr val="accent2"/>
                </a:solidFill>
                <a:latin typeface="Kulim Park Light"/>
                <a:ea typeface="Kulim Park Light"/>
                <a:cs typeface="Kulim Park Light"/>
                <a:sym typeface="Kulim Park Light"/>
              </a:defRPr>
            </a:lvl4pPr>
            <a:lvl5pPr lvl="4" rtl="0" algn="r">
              <a:buNone/>
              <a:defRPr sz="1300">
                <a:solidFill>
                  <a:schemeClr val="accent2"/>
                </a:solidFill>
                <a:latin typeface="Kulim Park Light"/>
                <a:ea typeface="Kulim Park Light"/>
                <a:cs typeface="Kulim Park Light"/>
                <a:sym typeface="Kulim Park Light"/>
              </a:defRPr>
            </a:lvl5pPr>
            <a:lvl6pPr lvl="5" rtl="0" algn="r">
              <a:buNone/>
              <a:defRPr sz="1300">
                <a:solidFill>
                  <a:schemeClr val="accent2"/>
                </a:solidFill>
                <a:latin typeface="Kulim Park Light"/>
                <a:ea typeface="Kulim Park Light"/>
                <a:cs typeface="Kulim Park Light"/>
                <a:sym typeface="Kulim Park Light"/>
              </a:defRPr>
            </a:lvl6pPr>
            <a:lvl7pPr lvl="6" rtl="0" algn="r">
              <a:buNone/>
              <a:defRPr sz="1300">
                <a:solidFill>
                  <a:schemeClr val="accent2"/>
                </a:solidFill>
                <a:latin typeface="Kulim Park Light"/>
                <a:ea typeface="Kulim Park Light"/>
                <a:cs typeface="Kulim Park Light"/>
                <a:sym typeface="Kulim Park Light"/>
              </a:defRPr>
            </a:lvl7pPr>
            <a:lvl8pPr lvl="7" rtl="0" algn="r">
              <a:buNone/>
              <a:defRPr sz="1300">
                <a:solidFill>
                  <a:schemeClr val="accent2"/>
                </a:solidFill>
                <a:latin typeface="Kulim Park Light"/>
                <a:ea typeface="Kulim Park Light"/>
                <a:cs typeface="Kulim Park Light"/>
                <a:sym typeface="Kulim Park Light"/>
              </a:defRPr>
            </a:lvl8pPr>
            <a:lvl9pPr lvl="8" rtl="0" algn="r">
              <a:buNone/>
              <a:defRPr sz="1300">
                <a:solidFill>
                  <a:schemeClr val="accent2"/>
                </a:solidFill>
                <a:latin typeface="Kulim Park Light"/>
                <a:ea typeface="Kulim Park Light"/>
                <a:cs typeface="Kulim Park Light"/>
                <a:sym typeface="Kulim Park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www.bbc.com/earth/story/20141106-why-does-anything-exist-at-all" TargetMode="External"/><Relationship Id="rId4" Type="http://schemas.openxmlformats.org/officeDocument/2006/relationships/hyperlink" Target="https://www.sciencedirect.com/science/article/pii/S221268641300037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hyperlink" Target="http://www.youtube.com/watch?v=ziIZpbMfkro" TargetMode="Externa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www.vice.com/en/article/j5yngp/the-universe-is-made-of-tiny-bubbles-containing-mini-universes-scientists-say" TargetMode="External"/><Relationship Id="rId4" Type="http://schemas.openxmlformats.org/officeDocument/2006/relationships/hyperlink" Target="https://stackoverflow.com/questions/4200224/random-noise-functions-for-gls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txBox="1"/>
          <p:nvPr>
            <p:ph type="ctrTitle"/>
          </p:nvPr>
        </p:nvSpPr>
        <p:spPr>
          <a:xfrm>
            <a:off x="685800" y="658575"/>
            <a:ext cx="3620100" cy="382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Creative foam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457200" y="594425"/>
            <a:ext cx="5215200" cy="71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Other research</a:t>
            </a:r>
            <a:endParaRPr/>
          </a:p>
        </p:txBody>
      </p:sp>
      <p:sp>
        <p:nvSpPr>
          <p:cNvPr id="206" name="Google Shape;206;p24"/>
          <p:cNvSpPr txBox="1"/>
          <p:nvPr>
            <p:ph idx="1" type="body"/>
          </p:nvPr>
        </p:nvSpPr>
        <p:spPr>
          <a:xfrm>
            <a:off x="457200" y="1592600"/>
            <a:ext cx="5215200" cy="2944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u="sng">
                <a:solidFill>
                  <a:schemeClr val="hlink"/>
                </a:solidFill>
                <a:hlinkClick r:id="rId3"/>
              </a:rPr>
              <a:t>http://www.bbc.com/earth/story/20141106-why-does-anything-exist-at-all</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u="sng">
                <a:solidFill>
                  <a:schemeClr val="hlink"/>
                </a:solidFill>
                <a:hlinkClick r:id="rId4"/>
              </a:rPr>
              <a:t>https://www.sciencedirect.com/science/article/pii/S221268641300037X</a:t>
            </a:r>
            <a:endParaRPr/>
          </a:p>
          <a:p>
            <a:pPr indent="0" lvl="0" marL="0" rtl="0" algn="l">
              <a:spcBef>
                <a:spcPts val="6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16"/>
          <p:cNvPicPr preferRelativeResize="0"/>
          <p:nvPr/>
        </p:nvPicPr>
        <p:blipFill>
          <a:blip r:embed="rId3">
            <a:alphaModFix/>
          </a:blip>
          <a:stretch>
            <a:fillRect/>
          </a:stretch>
        </p:blipFill>
        <p:spPr>
          <a:xfrm>
            <a:off x="31" y="0"/>
            <a:ext cx="9143968"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457200" y="594425"/>
            <a:ext cx="5215200" cy="71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Inspiration</a:t>
            </a:r>
            <a:endParaRPr/>
          </a:p>
        </p:txBody>
      </p:sp>
      <p:sp>
        <p:nvSpPr>
          <p:cNvPr id="162" name="Google Shape;162;p17"/>
          <p:cNvSpPr txBox="1"/>
          <p:nvPr>
            <p:ph idx="1" type="body"/>
          </p:nvPr>
        </p:nvSpPr>
        <p:spPr>
          <a:xfrm>
            <a:off x="457200" y="3377375"/>
            <a:ext cx="7996200" cy="2944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2000"/>
              <a:t>I like the theory that the reason our universe exists is because a large bubble of existence happened to appear, and is passing through time just like a ‘game of life’ simulation. The heat death of the universe is like when all that’s left is static shapes and those 3x1 flip-floppers.</a:t>
            </a:r>
            <a:endParaRPr sz="2000"/>
          </a:p>
        </p:txBody>
      </p:sp>
      <p:pic>
        <p:nvPicPr>
          <p:cNvPr id="163" name="Google Shape;163;p17"/>
          <p:cNvPicPr preferRelativeResize="0"/>
          <p:nvPr/>
        </p:nvPicPr>
        <p:blipFill>
          <a:blip r:embed="rId3">
            <a:alphaModFix/>
          </a:blip>
          <a:stretch>
            <a:fillRect/>
          </a:stretch>
        </p:blipFill>
        <p:spPr>
          <a:xfrm>
            <a:off x="690550" y="1548575"/>
            <a:ext cx="7762875" cy="1828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457200" y="559375"/>
            <a:ext cx="2772300" cy="71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Goal:</a:t>
            </a:r>
            <a:endParaRPr/>
          </a:p>
        </p:txBody>
      </p:sp>
      <p:sp>
        <p:nvSpPr>
          <p:cNvPr id="169" name="Google Shape;169;p18"/>
          <p:cNvSpPr txBox="1"/>
          <p:nvPr>
            <p:ph idx="1" type="body"/>
          </p:nvPr>
        </p:nvSpPr>
        <p:spPr>
          <a:xfrm>
            <a:off x="457200" y="1557550"/>
            <a:ext cx="2772300" cy="2492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To make the game of life simulation more accurate to this theory which includes spontaneous appearance/disappearance, and make it more beautiful because I find the idea very satisfying and beautiful.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457200" y="594425"/>
            <a:ext cx="5215200" cy="71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Modifications to the game</a:t>
            </a:r>
            <a:endParaRPr/>
          </a:p>
        </p:txBody>
      </p:sp>
      <p:sp>
        <p:nvSpPr>
          <p:cNvPr id="175" name="Google Shape;175;p19"/>
          <p:cNvSpPr txBox="1"/>
          <p:nvPr>
            <p:ph idx="1" type="body"/>
          </p:nvPr>
        </p:nvSpPr>
        <p:spPr>
          <a:xfrm>
            <a:off x="457200" y="1592600"/>
            <a:ext cx="1807800" cy="2940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Functional:</a:t>
            </a:r>
            <a:endParaRPr/>
          </a:p>
          <a:p>
            <a:pPr indent="-304800" lvl="0" marL="457200" rtl="0" algn="l">
              <a:spcBef>
                <a:spcPts val="600"/>
              </a:spcBef>
              <a:spcAft>
                <a:spcPts val="0"/>
              </a:spcAft>
              <a:buSzPts val="1200"/>
              <a:buChar char="-"/>
            </a:pPr>
            <a:r>
              <a:rPr lang="en" sz="1200"/>
              <a:t>Cells have a tiny chance to become the opposite of the state they should be, if near alive cells</a:t>
            </a:r>
            <a:endParaRPr sz="1200"/>
          </a:p>
        </p:txBody>
      </p:sp>
      <p:sp>
        <p:nvSpPr>
          <p:cNvPr id="176" name="Google Shape;176;p19"/>
          <p:cNvSpPr txBox="1"/>
          <p:nvPr>
            <p:ph idx="2" type="body"/>
          </p:nvPr>
        </p:nvSpPr>
        <p:spPr>
          <a:xfrm>
            <a:off x="2472081" y="1592600"/>
            <a:ext cx="1807800" cy="2940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Visual:</a:t>
            </a:r>
            <a:endParaRPr/>
          </a:p>
          <a:p>
            <a:pPr indent="-304800" lvl="0" marL="457200" rtl="0" algn="l">
              <a:spcBef>
                <a:spcPts val="600"/>
              </a:spcBef>
              <a:spcAft>
                <a:spcPts val="0"/>
              </a:spcAft>
              <a:buSzPts val="1200"/>
              <a:buChar char="-"/>
            </a:pPr>
            <a:r>
              <a:rPr lang="en" sz="1200"/>
              <a:t>Pretty colors</a:t>
            </a:r>
            <a:endParaRPr sz="1200"/>
          </a:p>
          <a:p>
            <a:pPr indent="-304800" lvl="0" marL="457200" rtl="0" algn="l">
              <a:spcBef>
                <a:spcPts val="0"/>
              </a:spcBef>
              <a:spcAft>
                <a:spcPts val="0"/>
              </a:spcAft>
              <a:buSzPts val="1200"/>
              <a:buChar char="-"/>
            </a:pPr>
            <a:r>
              <a:rPr lang="en" sz="1200"/>
              <a:t>Gradation through blurring</a:t>
            </a:r>
            <a:endParaRPr sz="1200"/>
          </a:p>
          <a:p>
            <a:pPr indent="-304800" lvl="0" marL="457200" rtl="0" algn="l">
              <a:spcBef>
                <a:spcPts val="0"/>
              </a:spcBef>
              <a:spcAft>
                <a:spcPts val="0"/>
              </a:spcAft>
              <a:buSzPts val="1200"/>
              <a:buChar char="-"/>
            </a:pPr>
            <a:r>
              <a:rPr lang="en" sz="1200"/>
              <a:t>Panning effect to give the illusion that it’s constantly expanding</a:t>
            </a:r>
            <a:endParaRPr sz="1200"/>
          </a:p>
        </p:txBody>
      </p:sp>
      <p:sp>
        <p:nvSpPr>
          <p:cNvPr id="177" name="Google Shape;177;p19"/>
          <p:cNvSpPr txBox="1"/>
          <p:nvPr>
            <p:ph idx="3" type="body"/>
          </p:nvPr>
        </p:nvSpPr>
        <p:spPr>
          <a:xfrm>
            <a:off x="4486962" y="1592600"/>
            <a:ext cx="1807800" cy="2940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Audio:</a:t>
            </a:r>
            <a:endParaRPr/>
          </a:p>
          <a:p>
            <a:pPr indent="-304800" lvl="0" marL="457200" rtl="0" algn="l">
              <a:spcBef>
                <a:spcPts val="600"/>
              </a:spcBef>
              <a:spcAft>
                <a:spcPts val="0"/>
              </a:spcAft>
              <a:buSzPts val="1200"/>
              <a:buChar char="-"/>
            </a:pPr>
            <a:r>
              <a:rPr lang="en" sz="1200"/>
              <a:t>A song, volume modified by the average intensity of the simulation</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457200" y="594425"/>
            <a:ext cx="5215200" cy="71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Result</a:t>
            </a:r>
            <a:endParaRPr/>
          </a:p>
        </p:txBody>
      </p:sp>
      <p:sp>
        <p:nvSpPr>
          <p:cNvPr id="183" name="Google Shape;183;p20"/>
          <p:cNvSpPr txBox="1"/>
          <p:nvPr>
            <p:ph idx="1" type="body"/>
          </p:nvPr>
        </p:nvSpPr>
        <p:spPr>
          <a:xfrm>
            <a:off x="457200" y="1592600"/>
            <a:ext cx="5215200" cy="2944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600"/>
              <a:t>Touch designer is complicated, and so is getting the game of life to do what you want. The result isn’t as neat as I’d hoped for, some features had to be cut, and there are bugs such as the noise speed being independent of generations.</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rPr lang="en" sz="1600"/>
              <a:t>I did learn a lot about touch designer though, and I enjoy the final color palette which resembles leaves with light shining through.</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457200" y="594425"/>
            <a:ext cx="5215200" cy="71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Result</a:t>
            </a:r>
            <a:endParaRPr/>
          </a:p>
        </p:txBody>
      </p:sp>
      <p:pic>
        <p:nvPicPr>
          <p:cNvPr id="189" name="Google Shape;189;p21" title="Creative Foam">
            <a:hlinkClick r:id="rId3"/>
          </p:cNvPr>
          <p:cNvPicPr preferRelativeResize="0"/>
          <p:nvPr/>
        </p:nvPicPr>
        <p:blipFill>
          <a:blip r:embed="rId4">
            <a:alphaModFix/>
          </a:blip>
          <a:stretch>
            <a:fillRect/>
          </a:stretch>
        </p:blipFill>
        <p:spPr>
          <a:xfrm>
            <a:off x="2082025" y="14458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idx="1" type="body"/>
          </p:nvPr>
        </p:nvSpPr>
        <p:spPr>
          <a:xfrm>
            <a:off x="1758025" y="2161800"/>
            <a:ext cx="5796600" cy="819900"/>
          </a:xfrm>
          <a:prstGeom prst="rect">
            <a:avLst/>
          </a:prstGeom>
        </p:spPr>
        <p:txBody>
          <a:bodyPr anchorCtr="0" anchor="ctr" bIns="0" lIns="0" spcFirstLastPara="1" rIns="0" wrap="square" tIns="0">
            <a:noAutofit/>
          </a:bodyPr>
          <a:lstStyle/>
          <a:p>
            <a:pPr indent="0" lvl="0" marL="0" rtl="0" algn="ctr">
              <a:spcBef>
                <a:spcPts val="600"/>
              </a:spcBef>
              <a:spcAft>
                <a:spcPts val="0"/>
              </a:spcAft>
              <a:buNone/>
            </a:pPr>
            <a:r>
              <a:rPr lang="en"/>
              <a:t>https://github.com/AndrewDunne/CMPM169Projects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457200" y="594425"/>
            <a:ext cx="5215200" cy="71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Bibliography</a:t>
            </a:r>
            <a:endParaRPr/>
          </a:p>
        </p:txBody>
      </p:sp>
      <p:sp>
        <p:nvSpPr>
          <p:cNvPr id="200" name="Google Shape;200;p23"/>
          <p:cNvSpPr txBox="1"/>
          <p:nvPr>
            <p:ph idx="1" type="body"/>
          </p:nvPr>
        </p:nvSpPr>
        <p:spPr>
          <a:xfrm>
            <a:off x="457200" y="1592600"/>
            <a:ext cx="5215200" cy="2944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400" u="sng">
                <a:solidFill>
                  <a:schemeClr val="hlink"/>
                </a:solidFill>
                <a:hlinkClick r:id="rId3"/>
              </a:rPr>
              <a:t>https://www.vice.com/en/article/j5yngp/the-universe-is-made-of-tiny-bubbles-containing-mini-universes-scientists-say</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u="sng">
                <a:solidFill>
                  <a:schemeClr val="hlink"/>
                </a:solidFill>
                <a:hlinkClick r:id="rId4"/>
              </a:rPr>
              <a:t>https://stackoverflow.com/questions/4200224/random-noise-functions-for-glsl</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Volumnia template">
  <a:themeElements>
    <a:clrScheme name="Custom 347">
      <a:dk1>
        <a:srgbClr val="39273F"/>
      </a:dk1>
      <a:lt1>
        <a:srgbClr val="FFFFFF"/>
      </a:lt1>
      <a:dk2>
        <a:srgbClr val="5E1B53"/>
      </a:dk2>
      <a:lt2>
        <a:srgbClr val="F1EEF1"/>
      </a:lt2>
      <a:accent1>
        <a:srgbClr val="940D7F"/>
      </a:accent1>
      <a:accent2>
        <a:srgbClr val="CE0063"/>
      </a:accent2>
      <a:accent3>
        <a:srgbClr val="ED2B2B"/>
      </a:accent3>
      <a:accent4>
        <a:srgbClr val="F97830"/>
      </a:accent4>
      <a:accent5>
        <a:srgbClr val="FFBF31"/>
      </a:accent5>
      <a:accent6>
        <a:srgbClr val="FEFDCA"/>
      </a:accent6>
      <a:hlink>
        <a:srgbClr val="5E1B5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