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zh-C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9" name="Google Shape;79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zh-CN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5" name="Google Shape;8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1" name="Google Shape;9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dca769c366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dca769c366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gdca769c366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dca769c366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dca769c366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gdca769c366_0_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dca769c366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dca769c366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dca769c366_0_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幻灯片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854199"/>
            <a:ext cx="9144000" cy="1655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b="0" sz="7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Hei"/>
                <a:ea typeface="Hei"/>
                <a:cs typeface="Hei"/>
                <a:sym typeface="He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Hei"/>
                <a:ea typeface="Hei"/>
                <a:cs typeface="Hei"/>
                <a:sym typeface="He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Hei"/>
                <a:ea typeface="Hei"/>
                <a:cs typeface="Hei"/>
                <a:sym typeface="He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Hei"/>
                <a:ea typeface="Hei"/>
                <a:cs typeface="Hei"/>
                <a:sym typeface="He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Hei"/>
                <a:ea typeface="Hei"/>
                <a:cs typeface="Hei"/>
                <a:sym typeface="He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Hei"/>
                <a:ea typeface="Hei"/>
                <a:cs typeface="Hei"/>
                <a:sym typeface="He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Hei"/>
                <a:ea typeface="Hei"/>
                <a:cs typeface="Hei"/>
                <a:sym typeface="He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Hei"/>
                <a:ea typeface="Hei"/>
                <a:cs typeface="Hei"/>
                <a:sym typeface="He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Hei"/>
                <a:ea typeface="Hei"/>
                <a:cs typeface="Hei"/>
                <a:sym typeface="He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内容">
  <p:cSld name="内容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Hei"/>
                <a:ea typeface="Hei"/>
                <a:cs typeface="Hei"/>
                <a:sym typeface="He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Hei"/>
                <a:ea typeface="Hei"/>
                <a:cs typeface="Hei"/>
                <a:sym typeface="He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Hei"/>
                <a:ea typeface="Hei"/>
                <a:cs typeface="Hei"/>
                <a:sym typeface="He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Hei"/>
                <a:ea typeface="Hei"/>
                <a:cs typeface="Hei"/>
                <a:sym typeface="He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Hei"/>
                <a:ea typeface="Hei"/>
                <a:cs typeface="Hei"/>
                <a:sym typeface="He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Hei"/>
                <a:ea typeface="Hei"/>
                <a:cs typeface="Hei"/>
                <a:sym typeface="He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Hei"/>
                <a:ea typeface="Hei"/>
                <a:cs typeface="Hei"/>
                <a:sym typeface="He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Hei"/>
                <a:ea typeface="Hei"/>
                <a:cs typeface="Hei"/>
                <a:sym typeface="He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Hei"/>
                <a:ea typeface="Hei"/>
                <a:cs typeface="Hei"/>
                <a:sym typeface="He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75" name="Google Shape;75;p11"/>
          <p:cNvSpPr txBox="1"/>
          <p:nvPr>
            <p:ph idx="1" type="body"/>
          </p:nvPr>
        </p:nvSpPr>
        <p:spPr>
          <a:xfrm>
            <a:off x="838200" y="551543"/>
            <a:ext cx="10515600" cy="55589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和内容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Hei"/>
                <a:ea typeface="Hei"/>
                <a:cs typeface="Hei"/>
                <a:sym typeface="He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Hei"/>
                <a:ea typeface="Hei"/>
                <a:cs typeface="Hei"/>
                <a:sym typeface="He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Hei"/>
                <a:ea typeface="Hei"/>
                <a:cs typeface="Hei"/>
                <a:sym typeface="He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Hei"/>
                <a:ea typeface="Hei"/>
                <a:cs typeface="Hei"/>
                <a:sym typeface="He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Hei"/>
                <a:ea typeface="Hei"/>
                <a:cs typeface="Hei"/>
                <a:sym typeface="He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Hei"/>
                <a:ea typeface="Hei"/>
                <a:cs typeface="Hei"/>
                <a:sym typeface="He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Hei"/>
                <a:ea typeface="Hei"/>
                <a:cs typeface="Hei"/>
                <a:sym typeface="He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Hei"/>
                <a:ea typeface="Hei"/>
                <a:cs typeface="Hei"/>
                <a:sym typeface="He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Hei"/>
                <a:ea typeface="Hei"/>
                <a:cs typeface="Hei"/>
                <a:sym typeface="He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节标题">
  <p:cSld name="节标题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Hei"/>
                <a:ea typeface="Hei"/>
                <a:cs typeface="Hei"/>
                <a:sym typeface="He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Hei"/>
                <a:ea typeface="Hei"/>
                <a:cs typeface="Hei"/>
                <a:sym typeface="He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Hei"/>
                <a:ea typeface="Hei"/>
                <a:cs typeface="Hei"/>
                <a:sym typeface="He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Hei"/>
                <a:ea typeface="Hei"/>
                <a:cs typeface="Hei"/>
                <a:sym typeface="He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Hei"/>
                <a:ea typeface="Hei"/>
                <a:cs typeface="Hei"/>
                <a:sym typeface="He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Hei"/>
                <a:ea typeface="Hei"/>
                <a:cs typeface="Hei"/>
                <a:sym typeface="He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Hei"/>
                <a:ea typeface="Hei"/>
                <a:cs typeface="Hei"/>
                <a:sym typeface="He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Hei"/>
                <a:ea typeface="Hei"/>
                <a:cs typeface="Hei"/>
                <a:sym typeface="He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Hei"/>
                <a:ea typeface="Hei"/>
                <a:cs typeface="Hei"/>
                <a:sym typeface="He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31" name="Google Shape;31;p4"/>
          <p:cNvSpPr txBox="1"/>
          <p:nvPr>
            <p:ph type="title"/>
          </p:nvPr>
        </p:nvSpPr>
        <p:spPr>
          <a:xfrm>
            <a:off x="838200" y="2187443"/>
            <a:ext cx="10515600" cy="24831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b="0"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两栏内容" type="twoObj">
  <p:cSld name="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Hei"/>
                <a:ea typeface="Hei"/>
                <a:cs typeface="Hei"/>
                <a:sym typeface="He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Hei"/>
                <a:ea typeface="Hei"/>
                <a:cs typeface="Hei"/>
                <a:sym typeface="He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Hei"/>
                <a:ea typeface="Hei"/>
                <a:cs typeface="Hei"/>
                <a:sym typeface="He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Hei"/>
                <a:ea typeface="Hei"/>
                <a:cs typeface="Hei"/>
                <a:sym typeface="He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Hei"/>
                <a:ea typeface="Hei"/>
                <a:cs typeface="Hei"/>
                <a:sym typeface="He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Hei"/>
                <a:ea typeface="Hei"/>
                <a:cs typeface="Hei"/>
                <a:sym typeface="He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Hei"/>
                <a:ea typeface="Hei"/>
                <a:cs typeface="Hei"/>
                <a:sym typeface="He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Hei"/>
                <a:ea typeface="Hei"/>
                <a:cs typeface="Hei"/>
                <a:sym typeface="He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Hei"/>
                <a:ea typeface="Hei"/>
                <a:cs typeface="Hei"/>
                <a:sym typeface="He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较" type="twoTxTwoObj">
  <p:cSld name="TWO_OBJECTS_WITH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" type="body"/>
          </p:nvPr>
        </p:nvSpPr>
        <p:spPr>
          <a:xfrm>
            <a:off x="839788" y="1744961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2" name="Google Shape;42;p6"/>
          <p:cNvSpPr txBox="1"/>
          <p:nvPr>
            <p:ph idx="2" type="body"/>
          </p:nvPr>
        </p:nvSpPr>
        <p:spPr>
          <a:xfrm>
            <a:off x="839788" y="2615609"/>
            <a:ext cx="5157787" cy="3574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3" type="body"/>
          </p:nvPr>
        </p:nvSpPr>
        <p:spPr>
          <a:xfrm>
            <a:off x="6172200" y="1744961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6"/>
          <p:cNvSpPr txBox="1"/>
          <p:nvPr>
            <p:ph idx="4" type="body"/>
          </p:nvPr>
        </p:nvSpPr>
        <p:spPr>
          <a:xfrm>
            <a:off x="6172200" y="2615609"/>
            <a:ext cx="5183188" cy="3574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Hei"/>
                <a:ea typeface="Hei"/>
                <a:cs typeface="Hei"/>
                <a:sym typeface="He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Hei"/>
                <a:ea typeface="Hei"/>
                <a:cs typeface="Hei"/>
                <a:sym typeface="He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Hei"/>
                <a:ea typeface="Hei"/>
                <a:cs typeface="Hei"/>
                <a:sym typeface="He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Hei"/>
                <a:ea typeface="Hei"/>
                <a:cs typeface="Hei"/>
                <a:sym typeface="He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Hei"/>
                <a:ea typeface="Hei"/>
                <a:cs typeface="Hei"/>
                <a:sym typeface="He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Hei"/>
                <a:ea typeface="Hei"/>
                <a:cs typeface="Hei"/>
                <a:sym typeface="He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Hei"/>
                <a:ea typeface="Hei"/>
                <a:cs typeface="Hei"/>
                <a:sym typeface="He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Hei"/>
                <a:ea typeface="Hei"/>
                <a:cs typeface="Hei"/>
                <a:sym typeface="He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Hei"/>
                <a:ea typeface="Hei"/>
                <a:cs typeface="Hei"/>
                <a:sym typeface="He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仅标题">
  <p:cSld name="仅标题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/>
          <p:nvPr>
            <p:ph type="title"/>
          </p:nvPr>
        </p:nvSpPr>
        <p:spPr>
          <a:xfrm>
            <a:off x="3238500" y="2159000"/>
            <a:ext cx="5715000" cy="13824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None/>
              <a:defRPr b="0" sz="8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Hei"/>
                <a:ea typeface="Hei"/>
                <a:cs typeface="Hei"/>
                <a:sym typeface="He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Hei"/>
                <a:ea typeface="Hei"/>
                <a:cs typeface="Hei"/>
                <a:sym typeface="He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Hei"/>
                <a:ea typeface="Hei"/>
                <a:cs typeface="Hei"/>
                <a:sym typeface="He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Hei"/>
                <a:ea typeface="Hei"/>
                <a:cs typeface="Hei"/>
                <a:sym typeface="He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Hei"/>
                <a:ea typeface="Hei"/>
                <a:cs typeface="Hei"/>
                <a:sym typeface="He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Hei"/>
                <a:ea typeface="Hei"/>
                <a:cs typeface="Hei"/>
                <a:sym typeface="He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Hei"/>
                <a:ea typeface="Hei"/>
                <a:cs typeface="Hei"/>
                <a:sym typeface="He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Hei"/>
                <a:ea typeface="Hei"/>
                <a:cs typeface="Hei"/>
                <a:sym typeface="He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Hei"/>
                <a:ea typeface="Hei"/>
                <a:cs typeface="Hei"/>
                <a:sym typeface="He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3238500" y="3733201"/>
            <a:ext cx="5715000" cy="1185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Hei"/>
                <a:ea typeface="Hei"/>
                <a:cs typeface="Hei"/>
                <a:sym typeface="He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Hei"/>
                <a:ea typeface="Hei"/>
                <a:cs typeface="Hei"/>
                <a:sym typeface="He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Hei"/>
                <a:ea typeface="Hei"/>
                <a:cs typeface="Hei"/>
                <a:sym typeface="He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Hei"/>
                <a:ea typeface="Hei"/>
                <a:cs typeface="Hei"/>
                <a:sym typeface="He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Hei"/>
                <a:ea typeface="Hei"/>
                <a:cs typeface="Hei"/>
                <a:sym typeface="He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Hei"/>
                <a:ea typeface="Hei"/>
                <a:cs typeface="Hei"/>
                <a:sym typeface="He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Hei"/>
                <a:ea typeface="Hei"/>
                <a:cs typeface="Hei"/>
                <a:sym typeface="He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Hei"/>
                <a:ea typeface="Hei"/>
                <a:cs typeface="Hei"/>
                <a:sym typeface="He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Hei"/>
                <a:ea typeface="Hei"/>
                <a:cs typeface="Hei"/>
                <a:sym typeface="He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图片与标题" type="picTx">
  <p:cSld name="PICTURE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8200" y="713673"/>
            <a:ext cx="4681654" cy="14281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/>
          <p:nvPr>
            <p:ph idx="2" type="pic"/>
          </p:nvPr>
        </p:nvSpPr>
        <p:spPr>
          <a:xfrm>
            <a:off x="5642517" y="713673"/>
            <a:ext cx="5711882" cy="54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1" type="body"/>
          </p:nvPr>
        </p:nvSpPr>
        <p:spPr>
          <a:xfrm>
            <a:off x="838200" y="2313873"/>
            <a:ext cx="4681654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Hei"/>
                <a:ea typeface="Hei"/>
                <a:cs typeface="Hei"/>
                <a:sym typeface="He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Hei"/>
                <a:ea typeface="Hei"/>
                <a:cs typeface="Hei"/>
                <a:sym typeface="He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Hei"/>
                <a:ea typeface="Hei"/>
                <a:cs typeface="Hei"/>
                <a:sym typeface="He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Hei"/>
                <a:ea typeface="Hei"/>
                <a:cs typeface="Hei"/>
                <a:sym typeface="He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Hei"/>
                <a:ea typeface="Hei"/>
                <a:cs typeface="Hei"/>
                <a:sym typeface="He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Hei"/>
                <a:ea typeface="Hei"/>
                <a:cs typeface="Hei"/>
                <a:sym typeface="He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Hei"/>
                <a:ea typeface="Hei"/>
                <a:cs typeface="Hei"/>
                <a:sym typeface="He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Hei"/>
                <a:ea typeface="Hei"/>
                <a:cs typeface="Hei"/>
                <a:sym typeface="He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Hei"/>
                <a:ea typeface="Hei"/>
                <a:cs typeface="Hei"/>
                <a:sym typeface="He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竖排标题与文本" type="vertTitleAndTx">
  <p:cSld name="VERTICAL_TITLE_AND_VERTICAL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 rot="5400000">
            <a:off x="7993430" y="2816593"/>
            <a:ext cx="5811838" cy="908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" type="body"/>
          </p:nvPr>
        </p:nvSpPr>
        <p:spPr>
          <a:xfrm rot="5400000">
            <a:off x="2655502" y="-1452178"/>
            <a:ext cx="5811838" cy="9446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Hei"/>
                <a:ea typeface="Hei"/>
                <a:cs typeface="Hei"/>
                <a:sym typeface="He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Hei"/>
                <a:ea typeface="Hei"/>
                <a:cs typeface="Hei"/>
                <a:sym typeface="He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Hei"/>
                <a:ea typeface="Hei"/>
                <a:cs typeface="Hei"/>
                <a:sym typeface="He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Hei"/>
                <a:ea typeface="Hei"/>
                <a:cs typeface="Hei"/>
                <a:sym typeface="He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Hei"/>
                <a:ea typeface="Hei"/>
                <a:cs typeface="Hei"/>
                <a:sym typeface="He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Hei"/>
                <a:ea typeface="Hei"/>
                <a:cs typeface="Hei"/>
                <a:sym typeface="He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Hei"/>
                <a:ea typeface="Hei"/>
                <a:cs typeface="Hei"/>
                <a:sym typeface="He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Hei"/>
                <a:ea typeface="Hei"/>
                <a:cs typeface="Hei"/>
                <a:sym typeface="He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Hei"/>
                <a:ea typeface="Hei"/>
                <a:cs typeface="Hei"/>
                <a:sym typeface="He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Hei"/>
                <a:ea typeface="Hei"/>
                <a:cs typeface="Hei"/>
                <a:sym typeface="He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Hei"/>
                <a:ea typeface="Hei"/>
                <a:cs typeface="Hei"/>
                <a:sym typeface="He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Hei"/>
                <a:ea typeface="Hei"/>
                <a:cs typeface="Hei"/>
                <a:sym typeface="Hei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Hei"/>
                <a:ea typeface="Hei"/>
                <a:cs typeface="Hei"/>
                <a:sym typeface="Hei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Hei"/>
                <a:ea typeface="Hei"/>
                <a:cs typeface="Hei"/>
                <a:sym typeface="Hei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Hei"/>
                <a:ea typeface="Hei"/>
                <a:cs typeface="Hei"/>
                <a:sym typeface="Hei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Hei"/>
                <a:ea typeface="Hei"/>
                <a:cs typeface="Hei"/>
                <a:sym typeface="Hei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Hei"/>
                <a:ea typeface="Hei"/>
                <a:cs typeface="Hei"/>
                <a:sym typeface="Hei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Hei"/>
                <a:ea typeface="Hei"/>
                <a:cs typeface="Hei"/>
                <a:sym typeface="Hei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Hei"/>
                <a:ea typeface="Hei"/>
                <a:cs typeface="Hei"/>
                <a:sym typeface="Hei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Hei"/>
                <a:ea typeface="Hei"/>
                <a:cs typeface="Hei"/>
                <a:sym typeface="He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youtube.com/watch?v=PgSRAsgrKmg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drive.google.com/file/d/165rQlsSO_mfn-CRSipwWX38o2KEEyX1I/view" TargetMode="External"/><Relationship Id="rId4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youtube.com/watch?v=PgSRAsgrKmg" TargetMode="External"/><Relationship Id="rId4" Type="http://schemas.openxmlformats.org/officeDocument/2006/relationships/hyperlink" Target="https://en.wikipedia.org/wiki/Crystallization" TargetMode="External"/><Relationship Id="rId5" Type="http://schemas.openxmlformats.org/officeDocument/2006/relationships/hyperlink" Target="http://drive.google.com/file/d/1kJxn3zvRl7OpmIbUj5l5tj4pZJRZSZM2/view" TargetMode="External"/><Relationship Id="rId6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type="ctrTitle"/>
          </p:nvPr>
        </p:nvSpPr>
        <p:spPr>
          <a:xfrm>
            <a:off x="1524000" y="1854199"/>
            <a:ext cx="9144000" cy="1655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</a:pPr>
            <a:r>
              <a:rPr lang="zh-CN" sz="3600"/>
              <a:t>Diffusion Crystal Formation</a:t>
            </a:r>
            <a:endParaRPr sz="3600"/>
          </a:p>
        </p:txBody>
      </p:sp>
      <p:sp>
        <p:nvSpPr>
          <p:cNvPr id="82" name="Google Shape;82;p1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zh-CN"/>
              <a:t>By Andrew Dunne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zh-CN"/>
              <a:t>Brainstorming</a:t>
            </a:r>
            <a:endParaRPr/>
          </a:p>
        </p:txBody>
      </p:sp>
      <p:sp>
        <p:nvSpPr>
          <p:cNvPr id="88" name="Google Shape;88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zh-CN"/>
              <a:t>Mineral dendrites</a:t>
            </a:r>
            <a:endParaRPr/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zh-CN"/>
              <a:t>Human tissue</a:t>
            </a:r>
            <a:endParaRPr/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zh-CN"/>
              <a:t>Blood dropping onto wet floor</a:t>
            </a:r>
            <a:endParaRPr/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zh-CN"/>
              <a:t>Tree/plant growth in blender?</a:t>
            </a:r>
            <a:endParaRPr/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zh-CN"/>
              <a:t>Growth of social media accounts, based on network graphs and </a:t>
            </a:r>
            <a:r>
              <a:rPr lang="zh-CN"/>
              <a:t>force attractors</a:t>
            </a:r>
            <a:endParaRPr/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zh-CN"/>
              <a:t>Spread of fire, consuming a human arm</a:t>
            </a:r>
            <a:endParaRPr/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zh-CN"/>
              <a:t>Crystallization… maybe scientific, or land of the lustrous? Could have something to do with music</a:t>
            </a:r>
            <a:endParaRPr/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zh-CN"/>
              <a:t>‘Universe zoom’: attached sections may be attached on one level, but floating on another.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zh-CN"/>
              <a:t>How to Simulate Crystal Formation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6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zh-CN"/>
              <a:t>Crystalline molecule structures form when atoms in a chaotic space attach to each other in an optimal configuration - sound familiar? Just like the given simulation! (with a few more physical character</a:t>
            </a:r>
            <a:r>
              <a:rPr lang="zh-CN"/>
              <a:t>istics too I’m sure). After watching </a:t>
            </a:r>
            <a:r>
              <a:rPr lang="zh-CN" u="sng">
                <a:solidFill>
                  <a:schemeClr val="hlink"/>
                </a:solidFill>
                <a:hlinkClick r:id="rId3"/>
              </a:rPr>
              <a:t>a neat TED-ed video</a:t>
            </a:r>
            <a:r>
              <a:rPr lang="zh-CN"/>
              <a:t> on the topic, I decided to alter the simulation so that it would create a 2D version of a cubic crystal, like diamonds.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zh-CN"/>
              <a:t>To do this, I replaced the random movement of the particles with orthogonal movement instead, which gave much more predictable results. More tinkering led to square-shaped crystals among others, but it’s really dependent on the initial noise conditions. I like to think this is similar to how diamonds form, because they form cubically at lower temperatures and octahedron-shaped at higher temperatures.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5" title="NotHnKISwear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708850"/>
            <a:ext cx="11887200" cy="47734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3238500" y="2159000"/>
            <a:ext cx="5715000" cy="1382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Link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546450" y="3838500"/>
            <a:ext cx="11099100" cy="118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zh-CN" sz="2800"/>
              <a:t>https://github.com/AndrewDunne/CMPM169Projects/tree/main/Proj5</a:t>
            </a:r>
            <a:endParaRPr sz="2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Sources, research, and goodies</a:t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838200" y="1825625"/>
            <a:ext cx="10515600" cy="252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zh-CN" u="sng">
                <a:solidFill>
                  <a:schemeClr val="hlink"/>
                </a:solidFill>
                <a:hlinkClick r:id="rId3"/>
              </a:rPr>
              <a:t>The aforementioned ted-ed video</a:t>
            </a:r>
            <a:r>
              <a:rPr lang="zh-CN"/>
              <a:t> by Graham Baird and Franz Palomares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zh-CN" u="sng">
                <a:solidFill>
                  <a:schemeClr val="hlink"/>
                </a:solidFill>
                <a:hlinkClick r:id="rId4"/>
              </a:rPr>
              <a:t>Crystallization</a:t>
            </a:r>
            <a:r>
              <a:rPr lang="zh-CN"/>
              <a:t> on wikipedia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zh-CN"/>
              <a:t>HDRI environment light from HDRIHaven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zh-CN"/>
              <a:t>A clip from my fav anime which was inspiration:</a:t>
            </a:r>
            <a:endParaRPr/>
          </a:p>
        </p:txBody>
      </p:sp>
      <p:pic>
        <p:nvPicPr>
          <p:cNvPr id="115" name="Google Shape;115;p17" title="HnKISwear.mp4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55800" y="4481325"/>
            <a:ext cx="4787363" cy="220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ww.freeppt7.com-Best PPT templates for free download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