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edb5c9fa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edb5c9fa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edb5c9fa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edb5c9fa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edb5c9fa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edb5c9fa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edb5c9fa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edb5c9fa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edb5c9fa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edb5c9fa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edb5c9fa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edb5c9fa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edb5c9fa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edb5c9fa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edb5c9fa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edb5c9fa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edb5c9fa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edb5c9fa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Modelling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Elliott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Challenges &amp; Future Goals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Otherwise, the main issues were either time or query constraints (didn’t get as many kinds of POI as I would have liked), or else me working through a process and then changing my mind on how to tackle the project afterward.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I had more time, I’d have liked to get more data points and maybe also do more with the more detailed .csv files I whipped up from my FourSquare and Yelp early 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had one central goal: Determine if there was any correlation between the capacity of any bike station and the number of POI around them for my chosen city.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also meant testing for different POI categories (e.g. would parks have a bigger correlation than restaurants?).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0 - Introduction and Planning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Hamilton, Ontario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62" y="1521975"/>
            <a:ext cx="633686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0 - Introduction and 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POI: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Restaurants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Bars, Pubs &amp; Clubs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Parks of all sorts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Grocery Stores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Honourable Mentions: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Bike-Accessible Trails (grand total of 1 result)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Waterfalls (turned up 0 results but I tried!)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1 - API Requests &amp; CSV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Basically, I needed to make sure I could carry out API requests and then prepare my data for cleaning and insertion into CSV files (cleaning continued even after creating the initial files).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three sites provide guides, but overall I found FourSquare’s to be the most accessible while CityBikes was the easiest to access.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was all straightforward except for me hitting hitting the daily rate limit on Yelp multiple times (I now have two accounts with two different keys I alternate between).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Parsing, Filtering, and Normalising Data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i) CityBikes lost its payment data, plus location and context tags; I only wanted coordinates, station names, IDs, and a joint “empty_slots” + “free_bikes” column.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ii) For the sake of data exploration during my initial detail-oriented process, I wiped lots of extra &amp; irrelevant address data from the other two dataframes.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Join POI Tables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sort of joined with Steps 1 &amp; 2, but this is where I did the bulk of my cleaning and decided on creating three separate DataFrames for the specific data I decided to take with me through to the end of the project: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bike_data; 		The entire, filtered query was pretty small.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fsq_poi_counts; 	This was a list of totals for each FSQ category, per station.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yelp_poi_totals; 	Similar, but with a max of 50 for any station because of 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Yelp’s API restrictions.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Regression Model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variables were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Dependent: est_bike_slots (estimated bike slots)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Independent: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parks_poi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bars_poi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food_poi (restaurants)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grocers_poi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 None of my data was relevant, all failing to disprove the null hypothesis that there was no correlation.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YELP</a:t>
            </a:r>
            <a:endParaRPr sz="4800"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			YELP</a:t>
            </a:r>
            <a:endParaRPr sz="4800"/>
          </a:p>
          <a:p>
            <a:pPr indent="457200" lvl="0" marL="3200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800"/>
              <a:t>						YELP</a:t>
            </a:r>
            <a:endParaRPr sz="4800"/>
          </a:p>
        </p:txBody>
      </p:sp>
      <p:sp>
        <p:nvSpPr>
          <p:cNvPr id="110" name="Google Shape;110;p21"/>
          <p:cNvSpPr txBox="1"/>
          <p:nvPr/>
        </p:nvSpPr>
        <p:spPr>
          <a:xfrm>
            <a:off x="687250" y="2741750"/>
            <a:ext cx="125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☠</a:t>
            </a:r>
            <a:endParaRPr sz="8000"/>
          </a:p>
        </p:txBody>
      </p:sp>
      <p:sp>
        <p:nvSpPr>
          <p:cNvPr id="111" name="Google Shape;111;p21"/>
          <p:cNvSpPr txBox="1"/>
          <p:nvPr/>
        </p:nvSpPr>
        <p:spPr>
          <a:xfrm>
            <a:off x="3027100" y="728850"/>
            <a:ext cx="125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☠</a:t>
            </a:r>
            <a:endParaRPr sz="8000"/>
          </a:p>
        </p:txBody>
      </p:sp>
      <p:sp>
        <p:nvSpPr>
          <p:cNvPr id="112" name="Google Shape;112;p21"/>
          <p:cNvSpPr txBox="1"/>
          <p:nvPr/>
        </p:nvSpPr>
        <p:spPr>
          <a:xfrm>
            <a:off x="6800625" y="1494650"/>
            <a:ext cx="125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☠</a:t>
            </a:r>
            <a:endParaRPr sz="8000"/>
          </a:p>
        </p:txBody>
      </p:sp>
      <p:sp>
        <p:nvSpPr>
          <p:cNvPr id="113" name="Google Shape;113;p21"/>
          <p:cNvSpPr txBox="1"/>
          <p:nvPr/>
        </p:nvSpPr>
        <p:spPr>
          <a:xfrm>
            <a:off x="4026550" y="3198950"/>
            <a:ext cx="125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☠</a:t>
            </a:r>
            <a:endParaRPr sz="8000"/>
          </a:p>
        </p:txBody>
      </p:sp>
      <p:sp>
        <p:nvSpPr>
          <p:cNvPr id="114" name="Google Shape;114;p21"/>
          <p:cNvSpPr txBox="1"/>
          <p:nvPr/>
        </p:nvSpPr>
        <p:spPr>
          <a:xfrm>
            <a:off x="1470625" y="4086725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Yelp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822925" y="1204825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Yelp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455950" y="4568875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Yelp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 rot="842821">
            <a:off x="4389779" y="956346"/>
            <a:ext cx="4256791" cy="354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You already hit 500 requests in the past 5 minutes, tough luck pal!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 rot="-841117">
            <a:off x="214303" y="2352180"/>
            <a:ext cx="4256573" cy="400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Maybe make a new account!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 rot="621929">
            <a:off x="5419346" y="3904163"/>
            <a:ext cx="2966208" cy="5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You’ll have to do one joint search for every single POI type you want!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213950" y="752275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Yelp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5521925" y="3114300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Yelp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2770025" y="3249650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Yelp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7300150" y="714100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Yelp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8095475" y="4214750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Yelp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