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D3956-F8B7-4AFC-92F0-D78D4951FAB0}" v="448" dt="2023-06-16T16:43:1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41DFDB-FE62-47FA-85CF-2FD7B0329767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6F1945-C542-4CBE-B9ED-17FFF79424AD}">
      <dgm:prSet custT="1"/>
      <dgm:spPr/>
      <dgm:t>
        <a:bodyPr/>
        <a:lstStyle/>
        <a:p>
          <a:r>
            <a:rPr lang="en-US" sz="1000"/>
            <a:t>We followed a structured approach to address the problem:</a:t>
          </a:r>
        </a:p>
      </dgm:t>
    </dgm:pt>
    <dgm:pt modelId="{5192B156-5544-4D4B-A31C-597B25A102E9}" type="parTrans" cxnId="{EB61E513-5CEF-4EC4-81A6-21BB983114B3}">
      <dgm:prSet/>
      <dgm:spPr/>
      <dgm:t>
        <a:bodyPr/>
        <a:lstStyle/>
        <a:p>
          <a:endParaRPr lang="en-US"/>
        </a:p>
      </dgm:t>
    </dgm:pt>
    <dgm:pt modelId="{3C01BF14-D51C-4369-90FA-C8D22C91F02B}" type="sibTrans" cxnId="{EB61E513-5CEF-4EC4-81A6-21BB983114B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A662550-90FE-402D-86B6-D925A679013D}">
      <dgm:prSet custT="1"/>
      <dgm:spPr/>
      <dgm:t>
        <a:bodyPr/>
        <a:lstStyle/>
        <a:p>
          <a:r>
            <a:rPr lang="en-US" sz="1000" dirty="0"/>
            <a:t>Part A: API Call &amp; CSV Formation: Utilized </a:t>
          </a:r>
          <a:r>
            <a:rPr lang="en-US" sz="1000" dirty="0" err="1"/>
            <a:t>PokeAPI</a:t>
          </a:r>
          <a:r>
            <a:rPr lang="en-US" sz="1000" dirty="0"/>
            <a:t> to retrieve Pokémon data, including stats, </a:t>
          </a:r>
          <a:r>
            <a:rPr lang="en-US" sz="1000" dirty="0" err="1"/>
            <a:t>typings</a:t>
          </a:r>
          <a:r>
            <a:rPr lang="en-US" sz="1000" dirty="0"/>
            <a:t>, names, total stat, and evolution stage. This information was consolidated into a CSV file for analysis.</a:t>
          </a:r>
        </a:p>
      </dgm:t>
    </dgm:pt>
    <dgm:pt modelId="{E62281BC-B327-41EA-9A00-D36345D74061}" type="parTrans" cxnId="{F3D73767-2FA1-42FE-A7E8-B98C3AE03217}">
      <dgm:prSet/>
      <dgm:spPr/>
      <dgm:t>
        <a:bodyPr/>
        <a:lstStyle/>
        <a:p>
          <a:endParaRPr lang="en-US"/>
        </a:p>
      </dgm:t>
    </dgm:pt>
    <dgm:pt modelId="{00C405B6-8F60-4703-BBBF-BD746BA4DE64}" type="sibTrans" cxnId="{F3D73767-2FA1-42FE-A7E8-B98C3AE0321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8E51C73-424A-4F07-822D-10C2EC835F95}">
      <dgm:prSet custT="1"/>
      <dgm:spPr/>
      <dgm:t>
        <a:bodyPr/>
        <a:lstStyle/>
        <a:p>
          <a:r>
            <a:rPr lang="en-US" sz="1000"/>
            <a:t>Part B: Cleaning and EDA: Conducted data cleaning and exploratory data analysis to understand the dataset better. This involved examining statistics, generating visualizations, and identifying outliers.</a:t>
          </a:r>
        </a:p>
      </dgm:t>
    </dgm:pt>
    <dgm:pt modelId="{32C87C51-B825-4E0C-A7EE-98A82C484F4D}" type="parTrans" cxnId="{D33849A3-FF12-4E76-B831-BD0C40159CBB}">
      <dgm:prSet/>
      <dgm:spPr/>
      <dgm:t>
        <a:bodyPr/>
        <a:lstStyle/>
        <a:p>
          <a:endParaRPr lang="en-US"/>
        </a:p>
      </dgm:t>
    </dgm:pt>
    <dgm:pt modelId="{40AD7AF5-1E8D-4C3A-A4D9-2C93B14A7878}" type="sibTrans" cxnId="{D33849A3-FF12-4E76-B831-BD0C40159C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7D945D6-0EAD-4928-B497-0BCAFC4D2CC0}">
      <dgm:prSet custT="1"/>
      <dgm:spPr/>
      <dgm:t>
        <a:bodyPr/>
        <a:lstStyle/>
        <a:p>
          <a:r>
            <a:rPr lang="en-US" sz="1000"/>
            <a:t>Part C: Quick SQL Demo: Demonstrated the ability to store data in a SQL database using the "fullgen_tophalf_pokemon.csv" file.</a:t>
          </a:r>
        </a:p>
      </dgm:t>
    </dgm:pt>
    <dgm:pt modelId="{9169D0D9-CD6E-4B98-B961-142D507A5238}" type="parTrans" cxnId="{EDDC9D2C-F665-4FC8-A4FC-6E1ACA35F00A}">
      <dgm:prSet/>
      <dgm:spPr/>
      <dgm:t>
        <a:bodyPr/>
        <a:lstStyle/>
        <a:p>
          <a:endParaRPr lang="en-US"/>
        </a:p>
      </dgm:t>
    </dgm:pt>
    <dgm:pt modelId="{3ADD9B9D-33CC-406D-91CB-94CA00D07DD1}" type="sibTrans" cxnId="{EDDC9D2C-F665-4FC8-A4FC-6E1ACA35F00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5268677-E95D-48A8-8C8C-A6AC179DDE67}">
      <dgm:prSet custT="1"/>
      <dgm:spPr/>
      <dgm:t>
        <a:bodyPr/>
        <a:lstStyle/>
        <a:p>
          <a:r>
            <a:rPr lang="en-US" sz="1000"/>
            <a:t>Part D: Regression Model: Utilized linear regression, ridge, and lasso models to determine the relationship between Pokémon stats and their overall performance.</a:t>
          </a:r>
        </a:p>
      </dgm:t>
    </dgm:pt>
    <dgm:pt modelId="{64E90872-F07C-45E8-BE5F-26B997F09245}" type="parTrans" cxnId="{8F0C357E-48D5-4AAA-B3C8-24030F4B751F}">
      <dgm:prSet/>
      <dgm:spPr/>
      <dgm:t>
        <a:bodyPr/>
        <a:lstStyle/>
        <a:p>
          <a:endParaRPr lang="en-US"/>
        </a:p>
      </dgm:t>
    </dgm:pt>
    <dgm:pt modelId="{552D9345-63F6-4698-B00E-222EBBF72003}" type="sibTrans" cxnId="{8F0C357E-48D5-4AAA-B3C8-24030F4B751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80048BAE-99C4-4305-8C19-DD99C995B8C6}" type="pres">
      <dgm:prSet presAssocID="{6E41DFDB-FE62-47FA-85CF-2FD7B0329767}" presName="linearFlow" presStyleCnt="0">
        <dgm:presLayoutVars>
          <dgm:dir/>
          <dgm:animLvl val="lvl"/>
          <dgm:resizeHandles val="exact"/>
        </dgm:presLayoutVars>
      </dgm:prSet>
      <dgm:spPr/>
    </dgm:pt>
    <dgm:pt modelId="{D8656AD4-7CE0-4436-BEFC-59AC401AB1ED}" type="pres">
      <dgm:prSet presAssocID="{C96F1945-C542-4CBE-B9ED-17FFF79424AD}" presName="compositeNode" presStyleCnt="0"/>
      <dgm:spPr/>
    </dgm:pt>
    <dgm:pt modelId="{2573F422-170F-47D6-ABAE-137857DF9E31}" type="pres">
      <dgm:prSet presAssocID="{C96F1945-C542-4CBE-B9ED-17FFF79424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A212D1-95C1-4A94-BA23-67AAD97D91D4}" type="pres">
      <dgm:prSet presAssocID="{C96F1945-C542-4CBE-B9ED-17FFF79424AD}" presName="parSh" presStyleCnt="0"/>
      <dgm:spPr/>
    </dgm:pt>
    <dgm:pt modelId="{3FC82FFC-170A-4005-9153-504AE1F13F70}" type="pres">
      <dgm:prSet presAssocID="{C96F1945-C542-4CBE-B9ED-17FFF79424AD}" presName="lineNode" presStyleLbl="alignAccFollowNode1" presStyleIdx="0" presStyleCnt="15"/>
      <dgm:spPr/>
    </dgm:pt>
    <dgm:pt modelId="{CD9C6DD5-69D7-4629-BDD0-8A807809188C}" type="pres">
      <dgm:prSet presAssocID="{C96F1945-C542-4CBE-B9ED-17FFF79424AD}" presName="lineArrowNode" presStyleLbl="alignAccFollowNode1" presStyleIdx="1" presStyleCnt="15"/>
      <dgm:spPr/>
    </dgm:pt>
    <dgm:pt modelId="{E2678D5F-7FAF-4440-B6E5-3DE916876B95}" type="pres">
      <dgm:prSet presAssocID="{3C01BF14-D51C-4369-90FA-C8D22C91F02B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7CEE2AC-F941-4BB8-8129-71243769A9AA}" type="pres">
      <dgm:prSet presAssocID="{3C01BF14-D51C-4369-90FA-C8D22C91F02B}" presName="spacerBetweenCircleAndCallout" presStyleCnt="0">
        <dgm:presLayoutVars/>
      </dgm:prSet>
      <dgm:spPr/>
    </dgm:pt>
    <dgm:pt modelId="{F5588ABC-0948-4B75-AADC-1A942CF9F6DA}" type="pres">
      <dgm:prSet presAssocID="{C96F1945-C542-4CBE-B9ED-17FFF79424AD}" presName="nodeText" presStyleLbl="alignAccFollowNode1" presStyleIdx="2" presStyleCnt="15">
        <dgm:presLayoutVars>
          <dgm:bulletEnabled val="1"/>
        </dgm:presLayoutVars>
      </dgm:prSet>
      <dgm:spPr/>
    </dgm:pt>
    <dgm:pt modelId="{2D019B10-1540-4673-9095-633F16CD5DD7}" type="pres">
      <dgm:prSet presAssocID="{3C01BF14-D51C-4369-90FA-C8D22C91F02B}" presName="sibTransComposite" presStyleCnt="0"/>
      <dgm:spPr/>
    </dgm:pt>
    <dgm:pt modelId="{6BAD0D59-DF82-4465-B565-93B4864B431C}" type="pres">
      <dgm:prSet presAssocID="{FA662550-90FE-402D-86B6-D925A679013D}" presName="compositeNode" presStyleCnt="0"/>
      <dgm:spPr/>
    </dgm:pt>
    <dgm:pt modelId="{12C294F0-2A0A-4510-9F3F-CDF158DAFF99}" type="pres">
      <dgm:prSet presAssocID="{FA662550-90FE-402D-86B6-D925A679013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C3021F1-3A89-4C23-8497-254B550BBA47}" type="pres">
      <dgm:prSet presAssocID="{FA662550-90FE-402D-86B6-D925A679013D}" presName="parSh" presStyleCnt="0"/>
      <dgm:spPr/>
    </dgm:pt>
    <dgm:pt modelId="{EFDF80B8-5F38-4EFE-AE76-A19989466107}" type="pres">
      <dgm:prSet presAssocID="{FA662550-90FE-402D-86B6-D925A679013D}" presName="lineNode" presStyleLbl="alignAccFollowNode1" presStyleIdx="3" presStyleCnt="15"/>
      <dgm:spPr/>
    </dgm:pt>
    <dgm:pt modelId="{E1C2D982-C25C-4E28-B379-23E5462210B8}" type="pres">
      <dgm:prSet presAssocID="{FA662550-90FE-402D-86B6-D925A679013D}" presName="lineArrowNode" presStyleLbl="alignAccFollowNode1" presStyleIdx="4" presStyleCnt="15"/>
      <dgm:spPr/>
    </dgm:pt>
    <dgm:pt modelId="{D9174A88-CE76-4254-B356-D22687C035E2}" type="pres">
      <dgm:prSet presAssocID="{00C405B6-8F60-4703-BBBF-BD746BA4DE64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5C6713AB-2594-40EA-8454-7370BCCFE288}" type="pres">
      <dgm:prSet presAssocID="{00C405B6-8F60-4703-BBBF-BD746BA4DE64}" presName="spacerBetweenCircleAndCallout" presStyleCnt="0">
        <dgm:presLayoutVars/>
      </dgm:prSet>
      <dgm:spPr/>
    </dgm:pt>
    <dgm:pt modelId="{A6CBBF78-0F8C-4160-8A38-A5034AA8FD70}" type="pres">
      <dgm:prSet presAssocID="{FA662550-90FE-402D-86B6-D925A679013D}" presName="nodeText" presStyleLbl="alignAccFollowNode1" presStyleIdx="5" presStyleCnt="15">
        <dgm:presLayoutVars>
          <dgm:bulletEnabled val="1"/>
        </dgm:presLayoutVars>
      </dgm:prSet>
      <dgm:spPr/>
    </dgm:pt>
    <dgm:pt modelId="{BA3CCF32-6AB5-4B20-BB99-90B3F92DA7F4}" type="pres">
      <dgm:prSet presAssocID="{00C405B6-8F60-4703-BBBF-BD746BA4DE64}" presName="sibTransComposite" presStyleCnt="0"/>
      <dgm:spPr/>
    </dgm:pt>
    <dgm:pt modelId="{0F493673-0CB7-4247-AD56-2591CA2EC5BC}" type="pres">
      <dgm:prSet presAssocID="{48E51C73-424A-4F07-822D-10C2EC835F95}" presName="compositeNode" presStyleCnt="0"/>
      <dgm:spPr/>
    </dgm:pt>
    <dgm:pt modelId="{BFBC8115-8CA1-41D0-A0A5-05FD9A92F429}" type="pres">
      <dgm:prSet presAssocID="{48E51C73-424A-4F07-822D-10C2EC835F9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7188249-68DD-4861-8DF6-C818615CFEBF}" type="pres">
      <dgm:prSet presAssocID="{48E51C73-424A-4F07-822D-10C2EC835F95}" presName="parSh" presStyleCnt="0"/>
      <dgm:spPr/>
    </dgm:pt>
    <dgm:pt modelId="{53823A51-C1D4-49DB-B2B1-407ACC4E0DAE}" type="pres">
      <dgm:prSet presAssocID="{48E51C73-424A-4F07-822D-10C2EC835F95}" presName="lineNode" presStyleLbl="alignAccFollowNode1" presStyleIdx="6" presStyleCnt="15"/>
      <dgm:spPr/>
    </dgm:pt>
    <dgm:pt modelId="{2FA17E2A-CE38-4D2B-B4EB-4261BF26911B}" type="pres">
      <dgm:prSet presAssocID="{48E51C73-424A-4F07-822D-10C2EC835F95}" presName="lineArrowNode" presStyleLbl="alignAccFollowNode1" presStyleIdx="7" presStyleCnt="15"/>
      <dgm:spPr/>
    </dgm:pt>
    <dgm:pt modelId="{47049A3A-38EC-4CCF-879C-7925958D5828}" type="pres">
      <dgm:prSet presAssocID="{40AD7AF5-1E8D-4C3A-A4D9-2C93B14A7878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681B9F2B-6D63-4A94-8CA3-29A3B98F2A81}" type="pres">
      <dgm:prSet presAssocID="{40AD7AF5-1E8D-4C3A-A4D9-2C93B14A7878}" presName="spacerBetweenCircleAndCallout" presStyleCnt="0">
        <dgm:presLayoutVars/>
      </dgm:prSet>
      <dgm:spPr/>
    </dgm:pt>
    <dgm:pt modelId="{19043811-3E94-4D9E-9B35-C1051FA1F0FE}" type="pres">
      <dgm:prSet presAssocID="{48E51C73-424A-4F07-822D-10C2EC835F95}" presName="nodeText" presStyleLbl="alignAccFollowNode1" presStyleIdx="8" presStyleCnt="15">
        <dgm:presLayoutVars>
          <dgm:bulletEnabled val="1"/>
        </dgm:presLayoutVars>
      </dgm:prSet>
      <dgm:spPr/>
    </dgm:pt>
    <dgm:pt modelId="{ADA9E891-765C-4E7E-895D-DA916488EC01}" type="pres">
      <dgm:prSet presAssocID="{40AD7AF5-1E8D-4C3A-A4D9-2C93B14A7878}" presName="sibTransComposite" presStyleCnt="0"/>
      <dgm:spPr/>
    </dgm:pt>
    <dgm:pt modelId="{E3575F45-CCFF-4281-A7B6-0A3D1CA687D0}" type="pres">
      <dgm:prSet presAssocID="{97D945D6-0EAD-4928-B497-0BCAFC4D2CC0}" presName="compositeNode" presStyleCnt="0"/>
      <dgm:spPr/>
    </dgm:pt>
    <dgm:pt modelId="{487B28A9-CE09-46EF-A632-4184F3604B83}" type="pres">
      <dgm:prSet presAssocID="{97D945D6-0EAD-4928-B497-0BCAFC4D2CC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63AE89C-464A-4929-8D16-DA5871081F89}" type="pres">
      <dgm:prSet presAssocID="{97D945D6-0EAD-4928-B497-0BCAFC4D2CC0}" presName="parSh" presStyleCnt="0"/>
      <dgm:spPr/>
    </dgm:pt>
    <dgm:pt modelId="{154A66D2-4C2B-4708-B5B5-B145433148CC}" type="pres">
      <dgm:prSet presAssocID="{97D945D6-0EAD-4928-B497-0BCAFC4D2CC0}" presName="lineNode" presStyleLbl="alignAccFollowNode1" presStyleIdx="9" presStyleCnt="15"/>
      <dgm:spPr/>
    </dgm:pt>
    <dgm:pt modelId="{E73F04E3-BC39-4F03-8005-BBC422D7CC5E}" type="pres">
      <dgm:prSet presAssocID="{97D945D6-0EAD-4928-B497-0BCAFC4D2CC0}" presName="lineArrowNode" presStyleLbl="alignAccFollowNode1" presStyleIdx="10" presStyleCnt="15"/>
      <dgm:spPr/>
    </dgm:pt>
    <dgm:pt modelId="{E56D1027-6E93-41B0-88AA-63D36AFEB242}" type="pres">
      <dgm:prSet presAssocID="{3ADD9B9D-33CC-406D-91CB-94CA00D07DD1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7B3F1A58-625C-409A-ACD3-83AFCC552FE5}" type="pres">
      <dgm:prSet presAssocID="{3ADD9B9D-33CC-406D-91CB-94CA00D07DD1}" presName="spacerBetweenCircleAndCallout" presStyleCnt="0">
        <dgm:presLayoutVars/>
      </dgm:prSet>
      <dgm:spPr/>
    </dgm:pt>
    <dgm:pt modelId="{F74C4B96-9938-496D-AD08-5E9EF0E20940}" type="pres">
      <dgm:prSet presAssocID="{97D945D6-0EAD-4928-B497-0BCAFC4D2CC0}" presName="nodeText" presStyleLbl="alignAccFollowNode1" presStyleIdx="11" presStyleCnt="15">
        <dgm:presLayoutVars>
          <dgm:bulletEnabled val="1"/>
        </dgm:presLayoutVars>
      </dgm:prSet>
      <dgm:spPr/>
    </dgm:pt>
    <dgm:pt modelId="{EFC7B4FF-04D0-4A8F-BD62-A9C8DD014A50}" type="pres">
      <dgm:prSet presAssocID="{3ADD9B9D-33CC-406D-91CB-94CA00D07DD1}" presName="sibTransComposite" presStyleCnt="0"/>
      <dgm:spPr/>
    </dgm:pt>
    <dgm:pt modelId="{F06B43FD-A76A-434B-BDDA-604903245E73}" type="pres">
      <dgm:prSet presAssocID="{85268677-E95D-48A8-8C8C-A6AC179DDE67}" presName="compositeNode" presStyleCnt="0"/>
      <dgm:spPr/>
    </dgm:pt>
    <dgm:pt modelId="{1296E40B-404D-46F9-87DF-B5A075D5471D}" type="pres">
      <dgm:prSet presAssocID="{85268677-E95D-48A8-8C8C-A6AC179DDE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F6E9666-904D-4679-AFD9-A1EEB5903B96}" type="pres">
      <dgm:prSet presAssocID="{85268677-E95D-48A8-8C8C-A6AC179DDE67}" presName="parSh" presStyleCnt="0"/>
      <dgm:spPr/>
    </dgm:pt>
    <dgm:pt modelId="{293562EE-5454-4988-9280-60976E11E45C}" type="pres">
      <dgm:prSet presAssocID="{85268677-E95D-48A8-8C8C-A6AC179DDE67}" presName="lineNode" presStyleLbl="alignAccFollowNode1" presStyleIdx="12" presStyleCnt="15"/>
      <dgm:spPr/>
    </dgm:pt>
    <dgm:pt modelId="{0E6A8C7B-8F42-4A64-ABB1-839289F836B1}" type="pres">
      <dgm:prSet presAssocID="{85268677-E95D-48A8-8C8C-A6AC179DDE67}" presName="lineArrowNode" presStyleLbl="alignAccFollowNode1" presStyleIdx="13" presStyleCnt="15"/>
      <dgm:spPr/>
    </dgm:pt>
    <dgm:pt modelId="{D44B9D55-B897-4EFF-8A82-BB3207D615E3}" type="pres">
      <dgm:prSet presAssocID="{552D9345-63F6-4698-B00E-222EBBF72003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5F6AE9FE-ABCA-4939-90FB-AB5FB0DDF12A}" type="pres">
      <dgm:prSet presAssocID="{552D9345-63F6-4698-B00E-222EBBF72003}" presName="spacerBetweenCircleAndCallout" presStyleCnt="0">
        <dgm:presLayoutVars/>
      </dgm:prSet>
      <dgm:spPr/>
    </dgm:pt>
    <dgm:pt modelId="{788AE868-2F51-40FC-B3B4-C0EBF3A59B15}" type="pres">
      <dgm:prSet presAssocID="{85268677-E95D-48A8-8C8C-A6AC179DDE67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EB61E513-5CEF-4EC4-81A6-21BB983114B3}" srcId="{6E41DFDB-FE62-47FA-85CF-2FD7B0329767}" destId="{C96F1945-C542-4CBE-B9ED-17FFF79424AD}" srcOrd="0" destOrd="0" parTransId="{5192B156-5544-4D4B-A31C-597B25A102E9}" sibTransId="{3C01BF14-D51C-4369-90FA-C8D22C91F02B}"/>
    <dgm:cxn modelId="{38555215-F66F-40B5-909D-005DEB477B04}" type="presOf" srcId="{85268677-E95D-48A8-8C8C-A6AC179DDE67}" destId="{788AE868-2F51-40FC-B3B4-C0EBF3A59B15}" srcOrd="0" destOrd="0" presId="urn:microsoft.com/office/officeart/2016/7/layout/LinearArrowProcessNumbered"/>
    <dgm:cxn modelId="{909A9E18-8BA3-45DF-922B-8F4C96C47AEB}" type="presOf" srcId="{3ADD9B9D-33CC-406D-91CB-94CA00D07DD1}" destId="{E56D1027-6E93-41B0-88AA-63D36AFEB242}" srcOrd="0" destOrd="0" presId="urn:microsoft.com/office/officeart/2016/7/layout/LinearArrowProcessNumbered"/>
    <dgm:cxn modelId="{B248F11D-8C7F-401D-81D6-1758E802A8B6}" type="presOf" srcId="{3C01BF14-D51C-4369-90FA-C8D22C91F02B}" destId="{E2678D5F-7FAF-4440-B6E5-3DE916876B95}" srcOrd="0" destOrd="0" presId="urn:microsoft.com/office/officeart/2016/7/layout/LinearArrowProcessNumbered"/>
    <dgm:cxn modelId="{EDDC9D2C-F665-4FC8-A4FC-6E1ACA35F00A}" srcId="{6E41DFDB-FE62-47FA-85CF-2FD7B0329767}" destId="{97D945D6-0EAD-4928-B497-0BCAFC4D2CC0}" srcOrd="3" destOrd="0" parTransId="{9169D0D9-CD6E-4B98-B961-142D507A5238}" sibTransId="{3ADD9B9D-33CC-406D-91CB-94CA00D07DD1}"/>
    <dgm:cxn modelId="{B534332D-9A19-48B2-A9F7-69EC7363D636}" type="presOf" srcId="{00C405B6-8F60-4703-BBBF-BD746BA4DE64}" destId="{D9174A88-CE76-4254-B356-D22687C035E2}" srcOrd="0" destOrd="0" presId="urn:microsoft.com/office/officeart/2016/7/layout/LinearArrowProcessNumbered"/>
    <dgm:cxn modelId="{F3D73767-2FA1-42FE-A7E8-B98C3AE03217}" srcId="{6E41DFDB-FE62-47FA-85CF-2FD7B0329767}" destId="{FA662550-90FE-402D-86B6-D925A679013D}" srcOrd="1" destOrd="0" parTransId="{E62281BC-B327-41EA-9A00-D36345D74061}" sibTransId="{00C405B6-8F60-4703-BBBF-BD746BA4DE64}"/>
    <dgm:cxn modelId="{3FE1D44E-A563-47E5-9D5C-8590C152E7A6}" type="presOf" srcId="{552D9345-63F6-4698-B00E-222EBBF72003}" destId="{D44B9D55-B897-4EFF-8A82-BB3207D615E3}" srcOrd="0" destOrd="0" presId="urn:microsoft.com/office/officeart/2016/7/layout/LinearArrowProcessNumbered"/>
    <dgm:cxn modelId="{8343DE4F-5F66-4B03-B63B-33FAA42155CD}" type="presOf" srcId="{97D945D6-0EAD-4928-B497-0BCAFC4D2CC0}" destId="{F74C4B96-9938-496D-AD08-5E9EF0E20940}" srcOrd="0" destOrd="0" presId="urn:microsoft.com/office/officeart/2016/7/layout/LinearArrowProcessNumbered"/>
    <dgm:cxn modelId="{29DD1278-9C64-41E2-9CAE-D7699451E6C7}" type="presOf" srcId="{6E41DFDB-FE62-47FA-85CF-2FD7B0329767}" destId="{80048BAE-99C4-4305-8C19-DD99C995B8C6}" srcOrd="0" destOrd="0" presId="urn:microsoft.com/office/officeart/2016/7/layout/LinearArrowProcessNumbered"/>
    <dgm:cxn modelId="{8F0C357E-48D5-4AAA-B3C8-24030F4B751F}" srcId="{6E41DFDB-FE62-47FA-85CF-2FD7B0329767}" destId="{85268677-E95D-48A8-8C8C-A6AC179DDE67}" srcOrd="4" destOrd="0" parTransId="{64E90872-F07C-45E8-BE5F-26B997F09245}" sibTransId="{552D9345-63F6-4698-B00E-222EBBF72003}"/>
    <dgm:cxn modelId="{58301692-9BD0-476C-9552-4AA279E9F0C9}" type="presOf" srcId="{48E51C73-424A-4F07-822D-10C2EC835F95}" destId="{19043811-3E94-4D9E-9B35-C1051FA1F0FE}" srcOrd="0" destOrd="0" presId="urn:microsoft.com/office/officeart/2016/7/layout/LinearArrowProcessNumbered"/>
    <dgm:cxn modelId="{803763A0-5FBA-4049-B91A-BFE4550E5C81}" type="presOf" srcId="{40AD7AF5-1E8D-4C3A-A4D9-2C93B14A7878}" destId="{47049A3A-38EC-4CCF-879C-7925958D5828}" srcOrd="0" destOrd="0" presId="urn:microsoft.com/office/officeart/2016/7/layout/LinearArrowProcessNumbered"/>
    <dgm:cxn modelId="{D33849A3-FF12-4E76-B831-BD0C40159CBB}" srcId="{6E41DFDB-FE62-47FA-85CF-2FD7B0329767}" destId="{48E51C73-424A-4F07-822D-10C2EC835F95}" srcOrd="2" destOrd="0" parTransId="{32C87C51-B825-4E0C-A7EE-98A82C484F4D}" sibTransId="{40AD7AF5-1E8D-4C3A-A4D9-2C93B14A7878}"/>
    <dgm:cxn modelId="{6449E4C9-B436-4C3D-9184-24EE7349991F}" type="presOf" srcId="{C96F1945-C542-4CBE-B9ED-17FFF79424AD}" destId="{F5588ABC-0948-4B75-AADC-1A942CF9F6DA}" srcOrd="0" destOrd="0" presId="urn:microsoft.com/office/officeart/2016/7/layout/LinearArrowProcessNumbered"/>
    <dgm:cxn modelId="{7D5829FD-2733-4CB6-8F58-3C7AAB5ECFDC}" type="presOf" srcId="{FA662550-90FE-402D-86B6-D925A679013D}" destId="{A6CBBF78-0F8C-4160-8A38-A5034AA8FD70}" srcOrd="0" destOrd="0" presId="urn:microsoft.com/office/officeart/2016/7/layout/LinearArrowProcessNumbered"/>
    <dgm:cxn modelId="{6BC8E700-AF99-4A2D-B3D2-97F62FEFBE49}" type="presParOf" srcId="{80048BAE-99C4-4305-8C19-DD99C995B8C6}" destId="{D8656AD4-7CE0-4436-BEFC-59AC401AB1ED}" srcOrd="0" destOrd="0" presId="urn:microsoft.com/office/officeart/2016/7/layout/LinearArrowProcessNumbered"/>
    <dgm:cxn modelId="{03F11018-1F25-4D56-9B6E-AD4C31619890}" type="presParOf" srcId="{D8656AD4-7CE0-4436-BEFC-59AC401AB1ED}" destId="{2573F422-170F-47D6-ABAE-137857DF9E31}" srcOrd="0" destOrd="0" presId="urn:microsoft.com/office/officeart/2016/7/layout/LinearArrowProcessNumbered"/>
    <dgm:cxn modelId="{E1014FD0-9550-4B0C-9834-EC26758C4D58}" type="presParOf" srcId="{D8656AD4-7CE0-4436-BEFC-59AC401AB1ED}" destId="{32A212D1-95C1-4A94-BA23-67AAD97D91D4}" srcOrd="1" destOrd="0" presId="urn:microsoft.com/office/officeart/2016/7/layout/LinearArrowProcessNumbered"/>
    <dgm:cxn modelId="{183C77D4-1C20-4FDB-9313-8E6E051A6C6B}" type="presParOf" srcId="{32A212D1-95C1-4A94-BA23-67AAD97D91D4}" destId="{3FC82FFC-170A-4005-9153-504AE1F13F70}" srcOrd="0" destOrd="0" presId="urn:microsoft.com/office/officeart/2016/7/layout/LinearArrowProcessNumbered"/>
    <dgm:cxn modelId="{E962C341-34CE-4372-B478-36B1FD5CA701}" type="presParOf" srcId="{32A212D1-95C1-4A94-BA23-67AAD97D91D4}" destId="{CD9C6DD5-69D7-4629-BDD0-8A807809188C}" srcOrd="1" destOrd="0" presId="urn:microsoft.com/office/officeart/2016/7/layout/LinearArrowProcessNumbered"/>
    <dgm:cxn modelId="{9502BB6E-F378-40A5-A382-5DE8322E417E}" type="presParOf" srcId="{32A212D1-95C1-4A94-BA23-67AAD97D91D4}" destId="{E2678D5F-7FAF-4440-B6E5-3DE916876B95}" srcOrd="2" destOrd="0" presId="urn:microsoft.com/office/officeart/2016/7/layout/LinearArrowProcessNumbered"/>
    <dgm:cxn modelId="{E36ED2F5-1169-47A8-9E6C-0D46828493BB}" type="presParOf" srcId="{32A212D1-95C1-4A94-BA23-67AAD97D91D4}" destId="{47CEE2AC-F941-4BB8-8129-71243769A9AA}" srcOrd="3" destOrd="0" presId="urn:microsoft.com/office/officeart/2016/7/layout/LinearArrowProcessNumbered"/>
    <dgm:cxn modelId="{094AFA18-8D28-42F6-991D-E05C01DCC1E3}" type="presParOf" srcId="{D8656AD4-7CE0-4436-BEFC-59AC401AB1ED}" destId="{F5588ABC-0948-4B75-AADC-1A942CF9F6DA}" srcOrd="2" destOrd="0" presId="urn:microsoft.com/office/officeart/2016/7/layout/LinearArrowProcessNumbered"/>
    <dgm:cxn modelId="{0119157B-8E27-4078-8D01-779BB0F26636}" type="presParOf" srcId="{80048BAE-99C4-4305-8C19-DD99C995B8C6}" destId="{2D019B10-1540-4673-9095-633F16CD5DD7}" srcOrd="1" destOrd="0" presId="urn:microsoft.com/office/officeart/2016/7/layout/LinearArrowProcessNumbered"/>
    <dgm:cxn modelId="{FD6A66F9-E8AA-40DC-A93C-4F5BDEE39006}" type="presParOf" srcId="{80048BAE-99C4-4305-8C19-DD99C995B8C6}" destId="{6BAD0D59-DF82-4465-B565-93B4864B431C}" srcOrd="2" destOrd="0" presId="urn:microsoft.com/office/officeart/2016/7/layout/LinearArrowProcessNumbered"/>
    <dgm:cxn modelId="{BDEABC5D-BDD2-4852-AA3A-007811D128B9}" type="presParOf" srcId="{6BAD0D59-DF82-4465-B565-93B4864B431C}" destId="{12C294F0-2A0A-4510-9F3F-CDF158DAFF99}" srcOrd="0" destOrd="0" presId="urn:microsoft.com/office/officeart/2016/7/layout/LinearArrowProcessNumbered"/>
    <dgm:cxn modelId="{710F78C8-EF1F-45DC-9D5E-500927ED7995}" type="presParOf" srcId="{6BAD0D59-DF82-4465-B565-93B4864B431C}" destId="{2C3021F1-3A89-4C23-8497-254B550BBA47}" srcOrd="1" destOrd="0" presId="urn:microsoft.com/office/officeart/2016/7/layout/LinearArrowProcessNumbered"/>
    <dgm:cxn modelId="{642354A1-D353-4E24-9BC0-04DE1C3684C0}" type="presParOf" srcId="{2C3021F1-3A89-4C23-8497-254B550BBA47}" destId="{EFDF80B8-5F38-4EFE-AE76-A19989466107}" srcOrd="0" destOrd="0" presId="urn:microsoft.com/office/officeart/2016/7/layout/LinearArrowProcessNumbered"/>
    <dgm:cxn modelId="{54F44824-CB7D-4A6A-A374-DD5C801F232E}" type="presParOf" srcId="{2C3021F1-3A89-4C23-8497-254B550BBA47}" destId="{E1C2D982-C25C-4E28-B379-23E5462210B8}" srcOrd="1" destOrd="0" presId="urn:microsoft.com/office/officeart/2016/7/layout/LinearArrowProcessNumbered"/>
    <dgm:cxn modelId="{3AEB248F-1F47-42F0-BD9C-94C2B56F385E}" type="presParOf" srcId="{2C3021F1-3A89-4C23-8497-254B550BBA47}" destId="{D9174A88-CE76-4254-B356-D22687C035E2}" srcOrd="2" destOrd="0" presId="urn:microsoft.com/office/officeart/2016/7/layout/LinearArrowProcessNumbered"/>
    <dgm:cxn modelId="{9CA9FC38-30BB-4E37-9B16-E91CF6F84F01}" type="presParOf" srcId="{2C3021F1-3A89-4C23-8497-254B550BBA47}" destId="{5C6713AB-2594-40EA-8454-7370BCCFE288}" srcOrd="3" destOrd="0" presId="urn:microsoft.com/office/officeart/2016/7/layout/LinearArrowProcessNumbered"/>
    <dgm:cxn modelId="{BB17AF1C-C997-4EBD-83C3-B59053933A6F}" type="presParOf" srcId="{6BAD0D59-DF82-4465-B565-93B4864B431C}" destId="{A6CBBF78-0F8C-4160-8A38-A5034AA8FD70}" srcOrd="2" destOrd="0" presId="urn:microsoft.com/office/officeart/2016/7/layout/LinearArrowProcessNumbered"/>
    <dgm:cxn modelId="{7128014B-6B6D-416F-9277-01F255B7311F}" type="presParOf" srcId="{80048BAE-99C4-4305-8C19-DD99C995B8C6}" destId="{BA3CCF32-6AB5-4B20-BB99-90B3F92DA7F4}" srcOrd="3" destOrd="0" presId="urn:microsoft.com/office/officeart/2016/7/layout/LinearArrowProcessNumbered"/>
    <dgm:cxn modelId="{6AD393CC-1DFC-4E9D-A338-4BAF0D8615A5}" type="presParOf" srcId="{80048BAE-99C4-4305-8C19-DD99C995B8C6}" destId="{0F493673-0CB7-4247-AD56-2591CA2EC5BC}" srcOrd="4" destOrd="0" presId="urn:microsoft.com/office/officeart/2016/7/layout/LinearArrowProcessNumbered"/>
    <dgm:cxn modelId="{2C908D04-1CE8-4140-9F5C-62BB7D942AD1}" type="presParOf" srcId="{0F493673-0CB7-4247-AD56-2591CA2EC5BC}" destId="{BFBC8115-8CA1-41D0-A0A5-05FD9A92F429}" srcOrd="0" destOrd="0" presId="urn:microsoft.com/office/officeart/2016/7/layout/LinearArrowProcessNumbered"/>
    <dgm:cxn modelId="{2178162F-2519-4F32-9213-27E2F3309C06}" type="presParOf" srcId="{0F493673-0CB7-4247-AD56-2591CA2EC5BC}" destId="{07188249-68DD-4861-8DF6-C818615CFEBF}" srcOrd="1" destOrd="0" presId="urn:microsoft.com/office/officeart/2016/7/layout/LinearArrowProcessNumbered"/>
    <dgm:cxn modelId="{86A74B95-1580-4D1E-8A91-ECEED98CCACE}" type="presParOf" srcId="{07188249-68DD-4861-8DF6-C818615CFEBF}" destId="{53823A51-C1D4-49DB-B2B1-407ACC4E0DAE}" srcOrd="0" destOrd="0" presId="urn:microsoft.com/office/officeart/2016/7/layout/LinearArrowProcessNumbered"/>
    <dgm:cxn modelId="{0E3651F9-4FD7-4160-8FA7-E3595707CB7F}" type="presParOf" srcId="{07188249-68DD-4861-8DF6-C818615CFEBF}" destId="{2FA17E2A-CE38-4D2B-B4EB-4261BF26911B}" srcOrd="1" destOrd="0" presId="urn:microsoft.com/office/officeart/2016/7/layout/LinearArrowProcessNumbered"/>
    <dgm:cxn modelId="{5C3AEC80-D505-4B3F-A371-573645E09238}" type="presParOf" srcId="{07188249-68DD-4861-8DF6-C818615CFEBF}" destId="{47049A3A-38EC-4CCF-879C-7925958D5828}" srcOrd="2" destOrd="0" presId="urn:microsoft.com/office/officeart/2016/7/layout/LinearArrowProcessNumbered"/>
    <dgm:cxn modelId="{037DD739-CF3A-4041-BC83-9E2CABFE149E}" type="presParOf" srcId="{07188249-68DD-4861-8DF6-C818615CFEBF}" destId="{681B9F2B-6D63-4A94-8CA3-29A3B98F2A81}" srcOrd="3" destOrd="0" presId="urn:microsoft.com/office/officeart/2016/7/layout/LinearArrowProcessNumbered"/>
    <dgm:cxn modelId="{3FE10BDD-AB15-449C-97D7-00A0BEA5BD63}" type="presParOf" srcId="{0F493673-0CB7-4247-AD56-2591CA2EC5BC}" destId="{19043811-3E94-4D9E-9B35-C1051FA1F0FE}" srcOrd="2" destOrd="0" presId="urn:microsoft.com/office/officeart/2016/7/layout/LinearArrowProcessNumbered"/>
    <dgm:cxn modelId="{3C50A61D-B8D0-4833-9E45-5D5C079222AD}" type="presParOf" srcId="{80048BAE-99C4-4305-8C19-DD99C995B8C6}" destId="{ADA9E891-765C-4E7E-895D-DA916488EC01}" srcOrd="5" destOrd="0" presId="urn:microsoft.com/office/officeart/2016/7/layout/LinearArrowProcessNumbered"/>
    <dgm:cxn modelId="{90F6E4A3-34C5-4466-B18E-77D094759967}" type="presParOf" srcId="{80048BAE-99C4-4305-8C19-DD99C995B8C6}" destId="{E3575F45-CCFF-4281-A7B6-0A3D1CA687D0}" srcOrd="6" destOrd="0" presId="urn:microsoft.com/office/officeart/2016/7/layout/LinearArrowProcessNumbered"/>
    <dgm:cxn modelId="{3D7D2ED0-B6DD-48D7-B810-B7CD5E421ABA}" type="presParOf" srcId="{E3575F45-CCFF-4281-A7B6-0A3D1CA687D0}" destId="{487B28A9-CE09-46EF-A632-4184F3604B83}" srcOrd="0" destOrd="0" presId="urn:microsoft.com/office/officeart/2016/7/layout/LinearArrowProcessNumbered"/>
    <dgm:cxn modelId="{939038A6-98DE-4752-A8C2-5918399A51A7}" type="presParOf" srcId="{E3575F45-CCFF-4281-A7B6-0A3D1CA687D0}" destId="{B63AE89C-464A-4929-8D16-DA5871081F89}" srcOrd="1" destOrd="0" presId="urn:microsoft.com/office/officeart/2016/7/layout/LinearArrowProcessNumbered"/>
    <dgm:cxn modelId="{DC6A638F-4275-44E4-8C56-725185D3D35E}" type="presParOf" srcId="{B63AE89C-464A-4929-8D16-DA5871081F89}" destId="{154A66D2-4C2B-4708-B5B5-B145433148CC}" srcOrd="0" destOrd="0" presId="urn:microsoft.com/office/officeart/2016/7/layout/LinearArrowProcessNumbered"/>
    <dgm:cxn modelId="{B8B7ABDD-257F-4315-B76F-CA3F3008F0B8}" type="presParOf" srcId="{B63AE89C-464A-4929-8D16-DA5871081F89}" destId="{E73F04E3-BC39-4F03-8005-BBC422D7CC5E}" srcOrd="1" destOrd="0" presId="urn:microsoft.com/office/officeart/2016/7/layout/LinearArrowProcessNumbered"/>
    <dgm:cxn modelId="{A709F8F9-5367-4E82-ADCB-724DF19469E9}" type="presParOf" srcId="{B63AE89C-464A-4929-8D16-DA5871081F89}" destId="{E56D1027-6E93-41B0-88AA-63D36AFEB242}" srcOrd="2" destOrd="0" presId="urn:microsoft.com/office/officeart/2016/7/layout/LinearArrowProcessNumbered"/>
    <dgm:cxn modelId="{B40AE8A3-41E7-4988-84DA-F7ADC96C287F}" type="presParOf" srcId="{B63AE89C-464A-4929-8D16-DA5871081F89}" destId="{7B3F1A58-625C-409A-ACD3-83AFCC552FE5}" srcOrd="3" destOrd="0" presId="urn:microsoft.com/office/officeart/2016/7/layout/LinearArrowProcessNumbered"/>
    <dgm:cxn modelId="{DF1393BC-940E-4AF4-A3A5-02C922000193}" type="presParOf" srcId="{E3575F45-CCFF-4281-A7B6-0A3D1CA687D0}" destId="{F74C4B96-9938-496D-AD08-5E9EF0E20940}" srcOrd="2" destOrd="0" presId="urn:microsoft.com/office/officeart/2016/7/layout/LinearArrowProcessNumbered"/>
    <dgm:cxn modelId="{660AAD63-39EE-484A-B967-0880849CEC57}" type="presParOf" srcId="{80048BAE-99C4-4305-8C19-DD99C995B8C6}" destId="{EFC7B4FF-04D0-4A8F-BD62-A9C8DD014A50}" srcOrd="7" destOrd="0" presId="urn:microsoft.com/office/officeart/2016/7/layout/LinearArrowProcessNumbered"/>
    <dgm:cxn modelId="{F57149EA-2DDC-41C3-A975-6E8B1059691A}" type="presParOf" srcId="{80048BAE-99C4-4305-8C19-DD99C995B8C6}" destId="{F06B43FD-A76A-434B-BDDA-604903245E73}" srcOrd="8" destOrd="0" presId="urn:microsoft.com/office/officeart/2016/7/layout/LinearArrowProcessNumbered"/>
    <dgm:cxn modelId="{3EC18386-422C-4DC5-A8B4-E074AC491419}" type="presParOf" srcId="{F06B43FD-A76A-434B-BDDA-604903245E73}" destId="{1296E40B-404D-46F9-87DF-B5A075D5471D}" srcOrd="0" destOrd="0" presId="urn:microsoft.com/office/officeart/2016/7/layout/LinearArrowProcessNumbered"/>
    <dgm:cxn modelId="{EF063E28-6AD6-4F5C-B49E-5FFD4013C4E8}" type="presParOf" srcId="{F06B43FD-A76A-434B-BDDA-604903245E73}" destId="{4F6E9666-904D-4679-AFD9-A1EEB5903B96}" srcOrd="1" destOrd="0" presId="urn:microsoft.com/office/officeart/2016/7/layout/LinearArrowProcessNumbered"/>
    <dgm:cxn modelId="{6717EF67-06A0-4049-AC18-AAA455254BF7}" type="presParOf" srcId="{4F6E9666-904D-4679-AFD9-A1EEB5903B96}" destId="{293562EE-5454-4988-9280-60976E11E45C}" srcOrd="0" destOrd="0" presId="urn:microsoft.com/office/officeart/2016/7/layout/LinearArrowProcessNumbered"/>
    <dgm:cxn modelId="{A60AF0CD-D727-4754-ACFA-FE62A9FA0207}" type="presParOf" srcId="{4F6E9666-904D-4679-AFD9-A1EEB5903B96}" destId="{0E6A8C7B-8F42-4A64-ABB1-839289F836B1}" srcOrd="1" destOrd="0" presId="urn:microsoft.com/office/officeart/2016/7/layout/LinearArrowProcessNumbered"/>
    <dgm:cxn modelId="{34D5CABA-A3E6-420B-A39F-DAF65CDC1B22}" type="presParOf" srcId="{4F6E9666-904D-4679-AFD9-A1EEB5903B96}" destId="{D44B9D55-B897-4EFF-8A82-BB3207D615E3}" srcOrd="2" destOrd="0" presId="urn:microsoft.com/office/officeart/2016/7/layout/LinearArrowProcessNumbered"/>
    <dgm:cxn modelId="{43FFE678-56FA-4BDE-B883-1D05C5F14723}" type="presParOf" srcId="{4F6E9666-904D-4679-AFD9-A1EEB5903B96}" destId="{5F6AE9FE-ABCA-4939-90FB-AB5FB0DDF12A}" srcOrd="3" destOrd="0" presId="urn:microsoft.com/office/officeart/2016/7/layout/LinearArrowProcessNumbered"/>
    <dgm:cxn modelId="{684324ED-0760-4245-AA16-31CA7B5A0F41}" type="presParOf" srcId="{F06B43FD-A76A-434B-BDDA-604903245E73}" destId="{788AE868-2F51-40FC-B3B4-C0EBF3A59B1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82FFC-170A-4005-9153-504AE1F13F70}">
      <dsp:nvSpPr>
        <dsp:cNvPr id="0" name=""/>
        <dsp:cNvSpPr/>
      </dsp:nvSpPr>
      <dsp:spPr>
        <a:xfrm>
          <a:off x="863827" y="875083"/>
          <a:ext cx="68686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C6DD5-69D7-4629-BDD0-8A807809188C}">
      <dsp:nvSpPr>
        <dsp:cNvPr id="0" name=""/>
        <dsp:cNvSpPr/>
      </dsp:nvSpPr>
      <dsp:spPr>
        <a:xfrm>
          <a:off x="1591905" y="817366"/>
          <a:ext cx="78989" cy="148506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78D5F-7FAF-4440-B6E5-3DE916876B95}">
      <dsp:nvSpPr>
        <dsp:cNvPr id="0" name=""/>
        <dsp:cNvSpPr/>
      </dsp:nvSpPr>
      <dsp:spPr>
        <a:xfrm>
          <a:off x="448247" y="545397"/>
          <a:ext cx="659444" cy="65944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44820" y="641970"/>
        <a:ext cx="466298" cy="466298"/>
      </dsp:txXfrm>
    </dsp:sp>
    <dsp:sp modelId="{F5588ABC-0948-4B75-AADC-1A942CF9F6DA}">
      <dsp:nvSpPr>
        <dsp:cNvPr id="0" name=""/>
        <dsp:cNvSpPr/>
      </dsp:nvSpPr>
      <dsp:spPr>
        <a:xfrm>
          <a:off x="5245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We followed a structured approach to address the problem:</a:t>
          </a:r>
        </a:p>
      </dsp:txBody>
      <dsp:txXfrm>
        <a:off x="5245" y="1679529"/>
        <a:ext cx="1545447" cy="1656511"/>
      </dsp:txXfrm>
    </dsp:sp>
    <dsp:sp modelId="{EFDF80B8-5F38-4EFE-AE76-A19989466107}">
      <dsp:nvSpPr>
        <dsp:cNvPr id="0" name=""/>
        <dsp:cNvSpPr/>
      </dsp:nvSpPr>
      <dsp:spPr>
        <a:xfrm>
          <a:off x="1722409" y="875082"/>
          <a:ext cx="1545447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D982-C25C-4E28-B379-23E5462210B8}">
      <dsp:nvSpPr>
        <dsp:cNvPr id="0" name=""/>
        <dsp:cNvSpPr/>
      </dsp:nvSpPr>
      <dsp:spPr>
        <a:xfrm>
          <a:off x="3309069" y="817365"/>
          <a:ext cx="78989" cy="148507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74A88-CE76-4254-B356-D22687C035E2}">
      <dsp:nvSpPr>
        <dsp:cNvPr id="0" name=""/>
        <dsp:cNvSpPr/>
      </dsp:nvSpPr>
      <dsp:spPr>
        <a:xfrm>
          <a:off x="2165411" y="545396"/>
          <a:ext cx="659444" cy="65944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261984" y="641969"/>
        <a:ext cx="466298" cy="466298"/>
      </dsp:txXfrm>
    </dsp:sp>
    <dsp:sp modelId="{A6CBBF78-0F8C-4160-8A38-A5034AA8FD70}">
      <dsp:nvSpPr>
        <dsp:cNvPr id="0" name=""/>
        <dsp:cNvSpPr/>
      </dsp:nvSpPr>
      <dsp:spPr>
        <a:xfrm>
          <a:off x="1722409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Part A: API Call &amp; CSV Formation: Utilized </a:t>
          </a:r>
          <a:r>
            <a:rPr lang="en-US" sz="1000" kern="1200" dirty="0" err="1"/>
            <a:t>PokeAPI</a:t>
          </a:r>
          <a:r>
            <a:rPr lang="en-US" sz="1000" kern="1200" dirty="0"/>
            <a:t> to retrieve Pokémon data, including stats, </a:t>
          </a:r>
          <a:r>
            <a:rPr lang="en-US" sz="1000" kern="1200" dirty="0" err="1"/>
            <a:t>typings</a:t>
          </a:r>
          <a:r>
            <a:rPr lang="en-US" sz="1000" kern="1200" dirty="0"/>
            <a:t>, names, total stat, and evolution stage. This information was consolidated into a CSV file for analysis.</a:t>
          </a:r>
        </a:p>
      </dsp:txBody>
      <dsp:txXfrm>
        <a:off x="1722409" y="1679529"/>
        <a:ext cx="1545447" cy="1656511"/>
      </dsp:txXfrm>
    </dsp:sp>
    <dsp:sp modelId="{53823A51-C1D4-49DB-B2B1-407ACC4E0DAE}">
      <dsp:nvSpPr>
        <dsp:cNvPr id="0" name=""/>
        <dsp:cNvSpPr/>
      </dsp:nvSpPr>
      <dsp:spPr>
        <a:xfrm>
          <a:off x="3439573" y="875082"/>
          <a:ext cx="154544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17E2A-CE38-4D2B-B4EB-4261BF26911B}">
      <dsp:nvSpPr>
        <dsp:cNvPr id="0" name=""/>
        <dsp:cNvSpPr/>
      </dsp:nvSpPr>
      <dsp:spPr>
        <a:xfrm>
          <a:off x="5026233" y="817365"/>
          <a:ext cx="78989" cy="148507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49A3A-38EC-4CCF-879C-7925958D5828}">
      <dsp:nvSpPr>
        <dsp:cNvPr id="0" name=""/>
        <dsp:cNvSpPr/>
      </dsp:nvSpPr>
      <dsp:spPr>
        <a:xfrm>
          <a:off x="3882575" y="545396"/>
          <a:ext cx="659444" cy="65944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3979148" y="641969"/>
        <a:ext cx="466298" cy="466298"/>
      </dsp:txXfrm>
    </dsp:sp>
    <dsp:sp modelId="{19043811-3E94-4D9E-9B35-C1051FA1F0FE}">
      <dsp:nvSpPr>
        <dsp:cNvPr id="0" name=""/>
        <dsp:cNvSpPr/>
      </dsp:nvSpPr>
      <dsp:spPr>
        <a:xfrm>
          <a:off x="3439573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Part B: Cleaning and EDA: Conducted data cleaning and exploratory data analysis to understand the dataset better. This involved examining statistics, generating visualizations, and identifying outliers.</a:t>
          </a:r>
        </a:p>
      </dsp:txBody>
      <dsp:txXfrm>
        <a:off x="3439573" y="1679529"/>
        <a:ext cx="1545447" cy="1656511"/>
      </dsp:txXfrm>
    </dsp:sp>
    <dsp:sp modelId="{154A66D2-4C2B-4708-B5B5-B145433148CC}">
      <dsp:nvSpPr>
        <dsp:cNvPr id="0" name=""/>
        <dsp:cNvSpPr/>
      </dsp:nvSpPr>
      <dsp:spPr>
        <a:xfrm>
          <a:off x="5156738" y="875082"/>
          <a:ext cx="154544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F04E3-BC39-4F03-8005-BBC422D7CC5E}">
      <dsp:nvSpPr>
        <dsp:cNvPr id="0" name=""/>
        <dsp:cNvSpPr/>
      </dsp:nvSpPr>
      <dsp:spPr>
        <a:xfrm>
          <a:off x="6743397" y="817365"/>
          <a:ext cx="78989" cy="14850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D1027-6E93-41B0-88AA-63D36AFEB242}">
      <dsp:nvSpPr>
        <dsp:cNvPr id="0" name=""/>
        <dsp:cNvSpPr/>
      </dsp:nvSpPr>
      <dsp:spPr>
        <a:xfrm>
          <a:off x="5599739" y="545396"/>
          <a:ext cx="659444" cy="65944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5696312" y="641969"/>
        <a:ext cx="466298" cy="466298"/>
      </dsp:txXfrm>
    </dsp:sp>
    <dsp:sp modelId="{F74C4B96-9938-496D-AD08-5E9EF0E20940}">
      <dsp:nvSpPr>
        <dsp:cNvPr id="0" name=""/>
        <dsp:cNvSpPr/>
      </dsp:nvSpPr>
      <dsp:spPr>
        <a:xfrm>
          <a:off x="5156738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Part C: Quick SQL Demo: Demonstrated the ability to store data in a SQL database using the "fullgen_tophalf_pokemon.csv" file.</a:t>
          </a:r>
        </a:p>
      </dsp:txBody>
      <dsp:txXfrm>
        <a:off x="5156738" y="1679529"/>
        <a:ext cx="1545447" cy="1656511"/>
      </dsp:txXfrm>
    </dsp:sp>
    <dsp:sp modelId="{293562EE-5454-4988-9280-60976E11E45C}">
      <dsp:nvSpPr>
        <dsp:cNvPr id="0" name=""/>
        <dsp:cNvSpPr/>
      </dsp:nvSpPr>
      <dsp:spPr>
        <a:xfrm>
          <a:off x="6873902" y="875082"/>
          <a:ext cx="772723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B9D55-B897-4EFF-8A82-BB3207D615E3}">
      <dsp:nvSpPr>
        <dsp:cNvPr id="0" name=""/>
        <dsp:cNvSpPr/>
      </dsp:nvSpPr>
      <dsp:spPr>
        <a:xfrm>
          <a:off x="7316903" y="545396"/>
          <a:ext cx="659444" cy="65944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590" tIns="25590" rIns="25590" bIns="2559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413476" y="641969"/>
        <a:ext cx="466298" cy="466298"/>
      </dsp:txXfrm>
    </dsp:sp>
    <dsp:sp modelId="{788AE868-2F51-40FC-B3B4-C0EBF3A59B15}">
      <dsp:nvSpPr>
        <dsp:cNvPr id="0" name=""/>
        <dsp:cNvSpPr/>
      </dsp:nvSpPr>
      <dsp:spPr>
        <a:xfrm>
          <a:off x="6873902" y="1370440"/>
          <a:ext cx="15454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07" tIns="165100" rIns="121907" bIns="165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Part D: Regression Model: Utilized linear regression, ridge, and lasso models to determine the relationship between Pokémon stats and their overall performance.</a:t>
          </a:r>
        </a:p>
      </dsp:txBody>
      <dsp:txXfrm>
        <a:off x="6873902" y="1679529"/>
        <a:ext cx="1545447" cy="1656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2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376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5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99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0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Andrew Elliott, Jacob Cyr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AD83-77CC-309C-5EE9-A570688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Pok</a:t>
            </a:r>
            <a:r>
              <a:rPr lang="en-US" sz="3600" dirty="0">
                <a:ea typeface="+mn-lt"/>
                <a:cs typeface="+mn-lt"/>
              </a:rPr>
              <a:t>é</a:t>
            </a:r>
            <a:r>
              <a:rPr lang="en-US" dirty="0">
                <a:cs typeface="Calibri Light"/>
              </a:rPr>
              <a:t>mon Background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E94632-41F6-9183-E71C-D7851F591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4393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The Pokémon franchise has become a global powerhouse since its inception in 1996, complete with a competitive gaming scene. </a:t>
            </a:r>
          </a:p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With the Esports industry generating over $1 billion in revenue annually, there is a growing demand for data-driven strategies to enhance tournament success.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3305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E77D-1EFD-1551-7387-A4700F8D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Central Aim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75DD-D084-B2A8-AC59-F4B16E25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Assist aspiring competitive Pokémon players in selecting winning strategies. </a:t>
            </a:r>
          </a:p>
          <a:p>
            <a:endParaRPr lang="en-US" sz="3200" dirty="0">
              <a:solidFill>
                <a:srgbClr val="374151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By analyzing key factors such as stats and typing, we can provide insights into which Pokémon are likely to perform well in tournaments.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374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AEDE-6551-4D49-3722-C9F716D6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Problem to be Solved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8C22-61DA-64A9-C8EB-B569704E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374151"/>
                </a:solidFill>
                <a:ea typeface="+mn-lt"/>
                <a:cs typeface="+mn-lt"/>
              </a:rPr>
              <a:t>Identify the primary stats that contribute to a Pokémon's success, using “total stats” to gauge overall performance. Additionally, we aim to determine the prevalence of "good types” that are more likely to yield competitive Pokémon.</a:t>
            </a:r>
            <a:endParaRPr lang="en-US" sz="32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631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1D7F8A-7DC9-A9F9-1536-400D467BA2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BD9C2-24B4-07C3-256D-57875797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Process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9B1084-48DC-B8B4-2FA0-61E47E701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9176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6585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11AD-29EC-7F8E-92BD-BBD4E772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Results and Considerations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3D4D-713E-62ED-B6E0-44C2071F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152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Top type: Dragon, indicating strong competitive viability. </a:t>
            </a:r>
          </a:p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Bottom type: Bug, which has lower average total stat values.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Powerful Types: Using an average power metric, the top three powerful types were identified as Psychic, Flying, and Dragon. </a:t>
            </a:r>
          </a:p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Weak Types: The three weakest are Poison, Grass, and Ground.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solidFill>
                  <a:srgbClr val="374151"/>
                </a:solidFill>
                <a:ea typeface="+mn-lt"/>
                <a:cs typeface="+mn-lt"/>
              </a:rPr>
              <a:t>Typing Prevalence: Water, Psychic, and Grass are the three most common, while Ice, Fairy, and Bug are the least common types.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146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7111-4967-9993-2AF1-3D735C7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 with Data: </a:t>
            </a:r>
            <a:r>
              <a:rPr lang="en-US" dirty="0" err="1">
                <a:cs typeface="Calibri Light"/>
              </a:rPr>
              <a:t>Buzzwole</a:t>
            </a:r>
            <a:endParaRPr lang="en-US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DBDEE36-07A7-AC6E-D149-01A60E251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40" y="1681850"/>
            <a:ext cx="5810120" cy="4351338"/>
          </a:xfrm>
        </p:spPr>
      </p:pic>
    </p:spTree>
    <p:extLst>
      <p:ext uri="{BB962C8B-B14F-4D97-AF65-F5344CB8AC3E}">
        <p14:creationId xmlns:p14="http://schemas.microsoft.com/office/powerpoint/2010/main" val="2528889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383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Introduction:</vt:lpstr>
      <vt:lpstr>Pokémon Background</vt:lpstr>
      <vt:lpstr>Central Aim</vt:lpstr>
      <vt:lpstr>Problem to be Solved</vt:lpstr>
      <vt:lpstr>Process</vt:lpstr>
      <vt:lpstr>Results and Considerations</vt:lpstr>
      <vt:lpstr>Example with Data: Buzzwole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salanewt@gmail.com</cp:lastModifiedBy>
  <cp:revision>62</cp:revision>
  <dcterms:created xsi:type="dcterms:W3CDTF">2023-06-16T16:30:43Z</dcterms:created>
  <dcterms:modified xsi:type="dcterms:W3CDTF">2023-06-16T17:58:17Z</dcterms:modified>
</cp:coreProperties>
</file>