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5cd1cd30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5cd1cd30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5cd1cd30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5cd1cd30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5cd1cd30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5cd1cd30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5cd1cd30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5cd1cd30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5cd1cd30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5cd1cd30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5cd1cd30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5cd1cd30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5cd1cd30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5cd1cd30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5cd1cd30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5cd1cd30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Transforming and Analyzing Data with SQL</a:t>
            </a:r>
            <a:endParaRPr sz="4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Elliott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Ultimately, my goals can be summed up in one mission statement: To transform the data that has been made available to me into a dataset that can be relied on for delivering hard results and solid insights. This can be done by: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Removing duplicates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Standardizing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Making sound judgment calls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Profiling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025" y="656725"/>
            <a:ext cx="4494725" cy="39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4748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I needed to know what the tables all were! In other words, I needed to understand what data was contained in the five tables and figure out what was good and what wasn’t.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also needed to figure out their relationships</a:t>
            </a:r>
            <a:br>
              <a:rPr lang="en"/>
            </a:br>
            <a:r>
              <a:rPr lang="en"/>
              <a:t>to one another.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Data Validation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kept three key main considerations in mind: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Data should be as complete as possible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 short, I ran queries to see if I had NULL values, verified that unused contents were actually unused (or else barely used), and so forth.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Data should be unique.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it isn't, then you run the risk if skewing or distorting any observations you make with the data available to you.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Data should be consistent.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Typos should be cleared, value formatting standardized, and so on. Basically, we want everything to be comprehensible at a glance and to know that it will continue making sense.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Data Cleaning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5-step process!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Remove irrelevant data (from the source)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Remove or filter duplicate data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Remedy data inconsistencies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Regulate data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Resolve issues with data gaps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Realizations - What I Could Do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1: Which items have been purchased the most, sorted by total price for all items?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2: What are the “total_orders” for each category of “channelgrouping”? What do the results suggest about how effective one avenue of access to the site is for selling products to people?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3: How many orders in each category were made in Q2 of 2017 (from May 1st to July 31st)?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LHL Questions: I could assess which products were popular in which regions, determine the top-selling products by country, and even break down orders by country as percentages of a total.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QA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Considerations: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Specific value checks, especially for NULLs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Checking for invalid labels or categories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Utilize data assertions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had more time…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Table normalization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Utilization of views and other strategies for organizing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Tackling the analytics table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2308725"/>
            <a:ext cx="75057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in all, it was a great learning experience!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